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DEC4B-C499-4568-A912-4FC67411CE88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3CF4-3DD6-4202-AFEF-B3294EAB1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7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C3CF4-3DD6-4202-AFEF-B3294EAB19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oogletest/downloads/detail?name=gtest-1.6.0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TDD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준비작</a:t>
            </a:r>
            <a:r>
              <a:rPr lang="ko-KR" altLang="en-US" dirty="0"/>
              <a:t>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 test </a:t>
            </a:r>
            <a:r>
              <a:rPr lang="ko-KR" altLang="en-US" dirty="0" smtClean="0"/>
              <a:t>환경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Google test (</a:t>
            </a:r>
            <a:r>
              <a:rPr lang="ko-KR" altLang="en-US" dirty="0" smtClean="0"/>
              <a:t>현재버전</a:t>
            </a:r>
            <a:r>
              <a:rPr lang="en-US" altLang="ko-KR" dirty="0" smtClean="0"/>
              <a:t>:1.6.0)</a:t>
            </a:r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code.google.com/p/googletest/downloads/detail?name=gtest-1.6.0.zip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 </a:t>
            </a:r>
            <a:r>
              <a:rPr lang="en-US" altLang="ko-KR" dirty="0" smtClean="0"/>
              <a:t>(MD</a:t>
            </a:r>
            <a:r>
              <a:rPr lang="ko-KR" altLang="en-US" dirty="0" smtClean="0"/>
              <a:t>로 링크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82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gtest</a:t>
            </a:r>
            <a:r>
              <a:rPr lang="en-US" altLang="ko-KR" dirty="0"/>
              <a:t>/</a:t>
            </a:r>
            <a:r>
              <a:rPr lang="en-US" altLang="ko-KR" dirty="0" err="1"/>
              <a:t>gtest.h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#pragma comment(lib, "gtestd.lib")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TEST(</a:t>
            </a:r>
            <a:r>
              <a:rPr lang="en-US" altLang="ko-KR" dirty="0" err="1" smtClean="0"/>
              <a:t>Demo_Test</a:t>
            </a:r>
            <a:r>
              <a:rPr lang="en-US" altLang="ko-KR" dirty="0"/>
              <a:t>, Equal)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EXPECT_EQ(1,1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EXPECT_EQ(1,2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_main(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char*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testing</a:t>
            </a:r>
            <a:r>
              <a:rPr lang="en-US" altLang="ko-KR" dirty="0"/>
              <a:t>::</a:t>
            </a:r>
            <a:r>
              <a:rPr lang="en-US" altLang="ko-KR" dirty="0" err="1"/>
              <a:t>InitGoogleTest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RUN_ALL_TESTS();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</Words>
  <Application>Microsoft Office PowerPoint</Application>
  <PresentationFormat>화면 슬라이드 쇼(4:3)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TDD</vt:lpstr>
      <vt:lpstr>준비작업</vt:lpstr>
      <vt:lpstr>TEST 작성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Microsoft Corporation</dc:creator>
  <cp:lastModifiedBy>LNC</cp:lastModifiedBy>
  <cp:revision>7</cp:revision>
  <dcterms:created xsi:type="dcterms:W3CDTF">2006-10-05T04:04:58Z</dcterms:created>
  <dcterms:modified xsi:type="dcterms:W3CDTF">2012-07-25T11:53:30Z</dcterms:modified>
</cp:coreProperties>
</file>