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EC4B-C499-4568-A912-4FC67411CE88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3CF4-3DD6-4202-AFEF-B3294EAB1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7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3CF4-3DD6-4202-AFEF-B3294EAB19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arosss/TDD.git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tortoisegit/downloads/list" TargetMode="External"/><Relationship Id="rId4" Type="http://schemas.openxmlformats.org/officeDocument/2006/relationships/hyperlink" Target="mailto:git@github.com:icarosss/TDD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oogletest/downloads/detail?name=gtest-1.6.0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TDD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v1.7.11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git-scm.com/download/win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후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github.com/icarosss/TDD.git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hlinkClick r:id="rId4"/>
              </a:rPr>
              <a:t>git@github.com:icarosss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err="1" smtClean="0">
                <a:hlinkClick r:id="rId4"/>
              </a:rPr>
              <a:t>TDD.git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 smtClean="0"/>
              <a:t>는 잘되는데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는 잘 안됨 설정을 확인할 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TortoiseGit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v1.7.11.3</a:t>
            </a:r>
          </a:p>
          <a:p>
            <a:pPr lvl="1"/>
            <a:r>
              <a:rPr lang="en-US" altLang="ko-KR" dirty="0">
                <a:hlinkClick r:id="rId5"/>
              </a:rPr>
              <a:t>http://code.google.com/p/tortoisegit/downloads/list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준비작</a:t>
            </a:r>
            <a:r>
              <a:rPr lang="ko-KR" altLang="en-US" dirty="0"/>
              <a:t>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 test </a:t>
            </a:r>
            <a:r>
              <a:rPr lang="ko-KR" altLang="en-US" dirty="0" smtClean="0"/>
              <a:t>환경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Google test (</a:t>
            </a:r>
            <a:r>
              <a:rPr lang="ko-KR" altLang="en-US" dirty="0" smtClean="0"/>
              <a:t>현재버전</a:t>
            </a:r>
            <a:r>
              <a:rPr lang="en-US" altLang="ko-KR" dirty="0" smtClean="0"/>
              <a:t>:1.6.0)</a:t>
            </a:r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code.google.com/p/googletest/downloads/detail?name=gtest-1.6.0.zip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 </a:t>
            </a:r>
            <a:r>
              <a:rPr lang="en-US" altLang="ko-KR" dirty="0" smtClean="0"/>
              <a:t>(MD</a:t>
            </a:r>
            <a:r>
              <a:rPr lang="ko-KR" altLang="en-US" dirty="0" smtClean="0"/>
              <a:t>로 링크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8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gtest</a:t>
            </a:r>
            <a:r>
              <a:rPr lang="en-US" altLang="ko-KR" dirty="0"/>
              <a:t>/</a:t>
            </a:r>
            <a:r>
              <a:rPr lang="en-US" altLang="ko-KR" dirty="0" err="1"/>
              <a:t>gtest.h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#pragma comment(lib, "gtestd.lib")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TEST(</a:t>
            </a:r>
            <a:r>
              <a:rPr lang="en-US" altLang="ko-KR" dirty="0" err="1" smtClean="0"/>
              <a:t>Demo_Test</a:t>
            </a:r>
            <a:r>
              <a:rPr lang="en-US" altLang="ko-KR" dirty="0"/>
              <a:t>, Equal)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EXPECT_EQ(1,1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EXPECT_EQ(1,2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_main(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char*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testing</a:t>
            </a:r>
            <a:r>
              <a:rPr lang="en-US" altLang="ko-KR" dirty="0"/>
              <a:t>::</a:t>
            </a:r>
            <a:r>
              <a:rPr lang="en-US" altLang="ko-KR" dirty="0" err="1"/>
              <a:t>InitGoogleTest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RUN_ALL_TESTS();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77</Words>
  <Application>Microsoft Office PowerPoint</Application>
  <PresentationFormat>화면 슬라이드 쇼(4:3)</PresentationFormat>
  <Paragraphs>33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TDD</vt:lpstr>
      <vt:lpstr>준비작업</vt:lpstr>
      <vt:lpstr>준비작업</vt:lpstr>
      <vt:lpstr>TEST 작성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Microsoft Corporation</dc:creator>
  <cp:lastModifiedBy>LNC</cp:lastModifiedBy>
  <cp:revision>9</cp:revision>
  <dcterms:created xsi:type="dcterms:W3CDTF">2006-10-05T04:04:58Z</dcterms:created>
  <dcterms:modified xsi:type="dcterms:W3CDTF">2012-07-26T01:02:10Z</dcterms:modified>
</cp:coreProperties>
</file>