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EC4B-C499-4568-A912-4FC67411CE88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3CF4-3DD6-4202-AFEF-B3294EAB1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7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3CF4-3DD6-4202-AFEF-B3294EAB19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arosss/TDD.git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git@github.com:icarosss/TDD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ode.google.com/p/tortoisegit/downloads/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ogletest/downloads/detail?name=gtest-1.6.0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TDD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준비작업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v1.7.11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git-scm.com/download/win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후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github.com/icarosss/TDD.git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hlinkClick r:id="rId4"/>
              </a:rPr>
              <a:t>git@github.com:icarosss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TDD.git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ssh</a:t>
            </a:r>
            <a:r>
              <a:rPr lang="ko-KR" altLang="en-US" dirty="0" smtClean="0"/>
              <a:t>는 안됨 </a:t>
            </a:r>
            <a:r>
              <a:rPr lang="ko-KR" altLang="en-US" dirty="0" err="1" smtClean="0"/>
              <a:t>설정확인할것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20448" y="3165016"/>
            <a:ext cx="3785609" cy="3345042"/>
            <a:chOff x="5148064" y="876046"/>
            <a:chExt cx="3785609" cy="33450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876046"/>
              <a:ext cx="3785609" cy="3345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740352" y="900094"/>
              <a:ext cx="1193321" cy="248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4644008" y="2132856"/>
            <a:ext cx="2744567" cy="11565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준비작업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: v1.7.11.3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code.google.com/p/tortoisegit/downloads/list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2050" name="Picture 2" descr="http://cfile7.uf.tistory.com/image/14186A3F4F6E065B06AF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6" y="2420888"/>
            <a:ext cx="2690405" cy="25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32" y="2492896"/>
            <a:ext cx="58281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28528" y="3140968"/>
            <a:ext cx="38524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5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준비작업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저장소 생성 </a:t>
            </a:r>
            <a:r>
              <a:rPr lang="en-US" altLang="ko-KR" dirty="0" smtClean="0"/>
              <a:t>&gt; Commit &gt; Push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85301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63888" y="4923166"/>
            <a:ext cx="1944216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://cfile27.uf.tistory.com/image/120C0A424F6E0AD0100A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42322"/>
            <a:ext cx="3055739" cy="20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file10.uf.tistory.com/image/12278B454F6E085003CA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172553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2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준비작</a:t>
            </a:r>
            <a:r>
              <a:rPr lang="ko-KR" altLang="en-US" dirty="0"/>
              <a:t>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 test </a:t>
            </a:r>
            <a:r>
              <a:rPr lang="ko-KR" altLang="en-US" dirty="0" smtClean="0"/>
              <a:t>환경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test (</a:t>
            </a:r>
            <a:r>
              <a:rPr lang="ko-KR" altLang="en-US" dirty="0" smtClean="0"/>
              <a:t>현재버전</a:t>
            </a:r>
            <a:r>
              <a:rPr lang="en-US" altLang="ko-KR" dirty="0" smtClean="0"/>
              <a:t>:1.6.0)</a:t>
            </a:r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code.google.com/p/googletest/downloads/detail?name=gtest-1.6.0.zip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 </a:t>
            </a:r>
            <a:r>
              <a:rPr lang="en-US" altLang="ko-KR" dirty="0" smtClean="0"/>
              <a:t>(MD</a:t>
            </a:r>
            <a:r>
              <a:rPr lang="ko-KR" altLang="en-US" dirty="0" smtClean="0"/>
              <a:t>로 링크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82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gtest</a:t>
            </a:r>
            <a:r>
              <a:rPr lang="en-US" altLang="ko-KR" dirty="0"/>
              <a:t>/</a:t>
            </a:r>
            <a:r>
              <a:rPr lang="en-US" altLang="ko-KR" dirty="0" err="1"/>
              <a:t>gtest.h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#pragma comment(lib, "gtestd.lib")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TEST(</a:t>
            </a:r>
            <a:r>
              <a:rPr lang="en-US" altLang="ko-KR" dirty="0" err="1" smtClean="0"/>
              <a:t>Demo_Test</a:t>
            </a:r>
            <a:r>
              <a:rPr lang="en-US" altLang="ko-KR" dirty="0"/>
              <a:t>, Equal)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EXPECT_EQ(1,1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EXPECT_EQ(1,2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_main(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char*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testing</a:t>
            </a:r>
            <a:r>
              <a:rPr lang="en-US" altLang="ko-KR" dirty="0"/>
              <a:t>::</a:t>
            </a:r>
            <a:r>
              <a:rPr lang="en-US" altLang="ko-KR" dirty="0" err="1"/>
              <a:t>InitGoogleTest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RUN_ALL_TESTS();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82</Words>
  <Application>Microsoft Office PowerPoint</Application>
  <PresentationFormat>화면 슬라이드 쇼(4:3)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TDD</vt:lpstr>
      <vt:lpstr>준비작업</vt:lpstr>
      <vt:lpstr>준비작업</vt:lpstr>
      <vt:lpstr>준비작업</vt:lpstr>
      <vt:lpstr>준비작업</vt:lpstr>
      <vt:lpstr>TEST 작성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Microsoft Corporation</dc:creator>
  <cp:lastModifiedBy>LNC</cp:lastModifiedBy>
  <cp:revision>11</cp:revision>
  <dcterms:created xsi:type="dcterms:W3CDTF">2006-10-05T04:04:58Z</dcterms:created>
  <dcterms:modified xsi:type="dcterms:W3CDTF">2012-07-26T01:28:48Z</dcterms:modified>
</cp:coreProperties>
</file>