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860" r:id="rId1"/>
  </p:sldMasterIdLst>
  <p:handoutMasterIdLst>
    <p:handoutMasterId r:id="rId3"/>
  </p:handoutMasterIdLst>
  <p:sldIdLst>
    <p:sldId id="256" r:id="rId2"/>
  </p:sldIdLst>
  <p:sldSz cx="36576000" cy="27432000"/>
  <p:notesSz cx="6858000" cy="9144000"/>
  <p:defaultTextStyle>
    <a:defPPr>
      <a:defRPr lang="en-US"/>
    </a:defPPr>
    <a:lvl1pPr algn="l" rtl="0" fontAlgn="base">
      <a:spcBef>
        <a:spcPct val="0"/>
      </a:spcBef>
      <a:spcAft>
        <a:spcPct val="0"/>
      </a:spcAft>
      <a:defRPr sz="7600" kern="1200">
        <a:solidFill>
          <a:schemeClr val="tx1"/>
        </a:solidFill>
        <a:latin typeface="Arial" charset="0"/>
        <a:ea typeface="+mn-ea"/>
        <a:cs typeface="+mn-cs"/>
      </a:defRPr>
    </a:lvl1pPr>
    <a:lvl2pPr marL="457200" algn="l" rtl="0" fontAlgn="base">
      <a:spcBef>
        <a:spcPct val="0"/>
      </a:spcBef>
      <a:spcAft>
        <a:spcPct val="0"/>
      </a:spcAft>
      <a:defRPr sz="7600" kern="1200">
        <a:solidFill>
          <a:schemeClr val="tx1"/>
        </a:solidFill>
        <a:latin typeface="Arial" charset="0"/>
        <a:ea typeface="+mn-ea"/>
        <a:cs typeface="+mn-cs"/>
      </a:defRPr>
    </a:lvl2pPr>
    <a:lvl3pPr marL="914400" algn="l" rtl="0" fontAlgn="base">
      <a:spcBef>
        <a:spcPct val="0"/>
      </a:spcBef>
      <a:spcAft>
        <a:spcPct val="0"/>
      </a:spcAft>
      <a:defRPr sz="7600" kern="1200">
        <a:solidFill>
          <a:schemeClr val="tx1"/>
        </a:solidFill>
        <a:latin typeface="Arial" charset="0"/>
        <a:ea typeface="+mn-ea"/>
        <a:cs typeface="+mn-cs"/>
      </a:defRPr>
    </a:lvl3pPr>
    <a:lvl4pPr marL="1371600" algn="l" rtl="0" fontAlgn="base">
      <a:spcBef>
        <a:spcPct val="0"/>
      </a:spcBef>
      <a:spcAft>
        <a:spcPct val="0"/>
      </a:spcAft>
      <a:defRPr sz="7600" kern="1200">
        <a:solidFill>
          <a:schemeClr val="tx1"/>
        </a:solidFill>
        <a:latin typeface="Arial" charset="0"/>
        <a:ea typeface="+mn-ea"/>
        <a:cs typeface="+mn-cs"/>
      </a:defRPr>
    </a:lvl4pPr>
    <a:lvl5pPr marL="1828800" algn="l" rtl="0" fontAlgn="base">
      <a:spcBef>
        <a:spcPct val="0"/>
      </a:spcBef>
      <a:spcAft>
        <a:spcPct val="0"/>
      </a:spcAft>
      <a:defRPr sz="7600" kern="1200">
        <a:solidFill>
          <a:schemeClr val="tx1"/>
        </a:solidFill>
        <a:latin typeface="Arial" charset="0"/>
        <a:ea typeface="+mn-ea"/>
        <a:cs typeface="+mn-cs"/>
      </a:defRPr>
    </a:lvl5pPr>
    <a:lvl6pPr marL="2286000" algn="l" defTabSz="914400" rtl="0" eaLnBrk="1" latinLnBrk="0" hangingPunct="1">
      <a:defRPr sz="7600" kern="1200">
        <a:solidFill>
          <a:schemeClr val="tx1"/>
        </a:solidFill>
        <a:latin typeface="Arial" charset="0"/>
        <a:ea typeface="+mn-ea"/>
        <a:cs typeface="+mn-cs"/>
      </a:defRPr>
    </a:lvl6pPr>
    <a:lvl7pPr marL="2743200" algn="l" defTabSz="914400" rtl="0" eaLnBrk="1" latinLnBrk="0" hangingPunct="1">
      <a:defRPr sz="7600" kern="1200">
        <a:solidFill>
          <a:schemeClr val="tx1"/>
        </a:solidFill>
        <a:latin typeface="Arial" charset="0"/>
        <a:ea typeface="+mn-ea"/>
        <a:cs typeface="+mn-cs"/>
      </a:defRPr>
    </a:lvl7pPr>
    <a:lvl8pPr marL="3200400" algn="l" defTabSz="914400" rtl="0" eaLnBrk="1" latinLnBrk="0" hangingPunct="1">
      <a:defRPr sz="7600" kern="1200">
        <a:solidFill>
          <a:schemeClr val="tx1"/>
        </a:solidFill>
        <a:latin typeface="Arial" charset="0"/>
        <a:ea typeface="+mn-ea"/>
        <a:cs typeface="+mn-cs"/>
      </a:defRPr>
    </a:lvl8pPr>
    <a:lvl9pPr marL="3657600" algn="l" defTabSz="914400" rtl="0" eaLnBrk="1" latinLnBrk="0" hangingPunct="1">
      <a:defRPr sz="76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33"/>
    <a:srgbClr val="FFE05B"/>
    <a:srgbClr val="FFCC00"/>
    <a:srgbClr val="993366"/>
    <a:srgbClr val="FFCCFF"/>
    <a:srgbClr val="FF99CC"/>
    <a:srgbClr val="CCCCFF"/>
    <a:srgbClr val="ABD9BA"/>
    <a:srgbClr val="659B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5602" autoAdjust="0"/>
    <p:restoredTop sz="99397" autoAdjust="0"/>
  </p:normalViewPr>
  <p:slideViewPr>
    <p:cSldViewPr showGuides="1">
      <p:cViewPr>
        <p:scale>
          <a:sx n="50" d="100"/>
          <a:sy n="50" d="100"/>
        </p:scale>
        <p:origin x="-80" y="2480"/>
      </p:cViewPr>
      <p:guideLst>
        <p:guide orient="horz"/>
        <p:guide pos="22992"/>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51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51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51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FDED6C95-7F5B-4CD5-84FC-DE3B60B2528C}" type="slidenum">
              <a:rPr lang="en-US"/>
              <a:pPr>
                <a:defRPr/>
              </a:pPr>
              <a:t>‹#›</a:t>
            </a:fld>
            <a:endParaRPr lang="en-US"/>
          </a:p>
        </p:txBody>
      </p:sp>
    </p:spTree>
    <p:extLst>
      <p:ext uri="{BB962C8B-B14F-4D97-AF65-F5344CB8AC3E}">
        <p14:creationId xmlns:p14="http://schemas.microsoft.com/office/powerpoint/2010/main" val="167420942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gradFill flip="none" rotWithShape="1">
          <a:gsLst>
            <a:gs pos="100000">
              <a:schemeClr val="tx1"/>
            </a:gs>
            <a:gs pos="52000">
              <a:schemeClr val="tx2"/>
            </a:gs>
            <a:gs pos="0">
              <a:schemeClr val="accent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7" name="Rounded Rectangle 6"/>
          <p:cNvSpPr/>
          <p:nvPr userDrawn="1"/>
        </p:nvSpPr>
        <p:spPr>
          <a:xfrm>
            <a:off x="762000" y="762000"/>
            <a:ext cx="35052000" cy="4800600"/>
          </a:xfrm>
          <a:prstGeom prst="roundRect">
            <a:avLst/>
          </a:prstGeom>
          <a:solidFill>
            <a:srgbClr val="FFFFFF">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userDrawn="1"/>
        </p:nvSpPr>
        <p:spPr>
          <a:xfrm>
            <a:off x="766916" y="6019800"/>
            <a:ext cx="35052000" cy="20726400"/>
          </a:xfrm>
          <a:prstGeom prst="roundRect">
            <a:avLst>
              <a:gd name="adj" fmla="val 3005"/>
            </a:avLst>
          </a:prstGeom>
          <a:solidFill>
            <a:srgbClr val="FFFFFF">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743200" y="8521710"/>
            <a:ext cx="31089600" cy="5880100"/>
          </a:xfrm>
        </p:spPr>
        <p:txBody>
          <a:bodyPr/>
          <a:lstStyle/>
          <a:p>
            <a:r>
              <a:rPr lang="en-US" smtClean="0"/>
              <a:t>Click to edit Master title style</a:t>
            </a:r>
            <a:endParaRPr lang="en-US"/>
          </a:p>
        </p:txBody>
      </p:sp>
      <p:sp>
        <p:nvSpPr>
          <p:cNvPr id="3" name="Subtitle 2"/>
          <p:cNvSpPr>
            <a:spLocks noGrp="1"/>
          </p:cNvSpPr>
          <p:nvPr>
            <p:ph type="subTitle" idx="1"/>
          </p:nvPr>
        </p:nvSpPr>
        <p:spPr>
          <a:xfrm>
            <a:off x="5486400" y="15544800"/>
            <a:ext cx="25603200" cy="7010400"/>
          </a:xfrm>
        </p:spPr>
        <p:txBody>
          <a:bodyPr/>
          <a:lstStyle>
            <a:lvl1pPr marL="0" indent="0" algn="ctr">
              <a:buNone/>
              <a:defRPr>
                <a:solidFill>
                  <a:schemeClr val="tx1">
                    <a:tint val="75000"/>
                  </a:schemeClr>
                </a:solidFill>
              </a:defRPr>
            </a:lvl1pPr>
            <a:lvl2pPr marL="1828800" indent="0" algn="ctr">
              <a:buNone/>
              <a:defRPr>
                <a:solidFill>
                  <a:schemeClr val="tx1">
                    <a:tint val="75000"/>
                  </a:schemeClr>
                </a:solidFill>
              </a:defRPr>
            </a:lvl2pPr>
            <a:lvl3pPr marL="3657600" indent="0" algn="ctr">
              <a:buNone/>
              <a:defRPr>
                <a:solidFill>
                  <a:schemeClr val="tx1">
                    <a:tint val="75000"/>
                  </a:schemeClr>
                </a:solidFill>
              </a:defRPr>
            </a:lvl3pPr>
            <a:lvl4pPr marL="5486400" indent="0" algn="ctr">
              <a:buNone/>
              <a:defRPr>
                <a:solidFill>
                  <a:schemeClr val="tx1">
                    <a:tint val="75000"/>
                  </a:schemeClr>
                </a:solidFill>
              </a:defRPr>
            </a:lvl4pPr>
            <a:lvl5pPr marL="7315200" indent="0" algn="ctr">
              <a:buNone/>
              <a:defRPr>
                <a:solidFill>
                  <a:schemeClr val="tx1">
                    <a:tint val="75000"/>
                  </a:schemeClr>
                </a:solidFill>
              </a:defRPr>
            </a:lvl5pPr>
            <a:lvl6pPr marL="9144000" indent="0" algn="ctr">
              <a:buNone/>
              <a:defRPr>
                <a:solidFill>
                  <a:schemeClr val="tx1">
                    <a:tint val="75000"/>
                  </a:schemeClr>
                </a:solidFill>
              </a:defRPr>
            </a:lvl6pPr>
            <a:lvl7pPr marL="10972800" indent="0" algn="ctr">
              <a:buNone/>
              <a:defRPr>
                <a:solidFill>
                  <a:schemeClr val="tx1">
                    <a:tint val="75000"/>
                  </a:schemeClr>
                </a:solidFill>
              </a:defRPr>
            </a:lvl7pPr>
            <a:lvl8pPr marL="12801600" indent="0" algn="ctr">
              <a:buNone/>
              <a:defRPr>
                <a:solidFill>
                  <a:schemeClr val="tx1">
                    <a:tint val="75000"/>
                  </a:schemeClr>
                </a:solidFill>
              </a:defRPr>
            </a:lvl8pPr>
            <a:lvl9pPr marL="146304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FA8B9C2-5310-4BB9-9813-A09C029CA706}" type="slidenum">
              <a:rPr lang="en-US" smtClean="0"/>
              <a:pPr>
                <a:defRPr/>
              </a:pPr>
              <a:t>‹#›</a:t>
            </a:fld>
            <a:endParaRPr lang="en-US"/>
          </a:p>
        </p:txBody>
      </p:sp>
    </p:spTree>
    <p:extLst>
      <p:ext uri="{BB962C8B-B14F-4D97-AF65-F5344CB8AC3E}">
        <p14:creationId xmlns:p14="http://schemas.microsoft.com/office/powerpoint/2010/main" val="3547943380"/>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8C5A76A-75F9-453D-90F1-B546D34A8437}" type="slidenum">
              <a:rPr lang="en-US" smtClean="0"/>
              <a:pPr>
                <a:defRPr/>
              </a:pPr>
              <a:t>‹#›</a:t>
            </a:fld>
            <a:endParaRPr lang="en-US"/>
          </a:p>
        </p:txBody>
      </p:sp>
    </p:spTree>
    <p:extLst>
      <p:ext uri="{BB962C8B-B14F-4D97-AF65-F5344CB8AC3E}">
        <p14:creationId xmlns:p14="http://schemas.microsoft.com/office/powerpoint/2010/main" val="2476685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070400" y="4394200"/>
            <a:ext cx="32918400" cy="93624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315200" y="4394200"/>
            <a:ext cx="98145600" cy="93624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2D5A3D4-BB02-4F2C-ACA0-0FA39891D451}" type="slidenum">
              <a:rPr lang="en-US" smtClean="0"/>
              <a:pPr>
                <a:defRPr/>
              </a:pPr>
              <a:t>‹#›</a:t>
            </a:fld>
            <a:endParaRPr lang="en-US"/>
          </a:p>
        </p:txBody>
      </p:sp>
    </p:spTree>
    <p:extLst>
      <p:ext uri="{BB962C8B-B14F-4D97-AF65-F5344CB8AC3E}">
        <p14:creationId xmlns:p14="http://schemas.microsoft.com/office/powerpoint/2010/main" val="3737768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4958CE4-7104-42C1-8500-A0E67CBBB836}" type="slidenum">
              <a:rPr lang="en-US" smtClean="0"/>
              <a:pPr>
                <a:defRPr/>
              </a:pPr>
              <a:t>‹#›</a:t>
            </a:fld>
            <a:endParaRPr lang="en-US"/>
          </a:p>
        </p:txBody>
      </p:sp>
    </p:spTree>
    <p:extLst>
      <p:ext uri="{BB962C8B-B14F-4D97-AF65-F5344CB8AC3E}">
        <p14:creationId xmlns:p14="http://schemas.microsoft.com/office/powerpoint/2010/main" val="905339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2" y="17627610"/>
            <a:ext cx="31089600" cy="5448300"/>
          </a:xfrm>
        </p:spPr>
        <p:txBody>
          <a:bodyPr anchor="t"/>
          <a:lstStyle>
            <a:lvl1pPr algn="l">
              <a:defRPr sz="16000" b="1" cap="all"/>
            </a:lvl1pPr>
          </a:lstStyle>
          <a:p>
            <a:r>
              <a:rPr lang="en-US" smtClean="0"/>
              <a:t>Click to edit Master title style</a:t>
            </a:r>
            <a:endParaRPr lang="en-US"/>
          </a:p>
        </p:txBody>
      </p:sp>
      <p:sp>
        <p:nvSpPr>
          <p:cNvPr id="3" name="Text Placeholder 2"/>
          <p:cNvSpPr>
            <a:spLocks noGrp="1"/>
          </p:cNvSpPr>
          <p:nvPr>
            <p:ph type="body" idx="1"/>
          </p:nvPr>
        </p:nvSpPr>
        <p:spPr>
          <a:xfrm>
            <a:off x="2889252" y="11626854"/>
            <a:ext cx="31089600" cy="6000748"/>
          </a:xfrm>
        </p:spPr>
        <p:txBody>
          <a:bodyPr anchor="b"/>
          <a:lstStyle>
            <a:lvl1pPr marL="0" indent="0">
              <a:buNone/>
              <a:defRPr sz="8000">
                <a:solidFill>
                  <a:schemeClr val="tx1">
                    <a:tint val="75000"/>
                  </a:schemeClr>
                </a:solidFill>
              </a:defRPr>
            </a:lvl1pPr>
            <a:lvl2pPr marL="1828800" indent="0">
              <a:buNone/>
              <a:defRPr sz="7200">
                <a:solidFill>
                  <a:schemeClr val="tx1">
                    <a:tint val="75000"/>
                  </a:schemeClr>
                </a:solidFill>
              </a:defRPr>
            </a:lvl2pPr>
            <a:lvl3pPr marL="3657600" indent="0">
              <a:buNone/>
              <a:defRPr sz="6400">
                <a:solidFill>
                  <a:schemeClr val="tx1">
                    <a:tint val="75000"/>
                  </a:schemeClr>
                </a:solidFill>
              </a:defRPr>
            </a:lvl3pPr>
            <a:lvl4pPr marL="5486400" indent="0">
              <a:buNone/>
              <a:defRPr sz="5600">
                <a:solidFill>
                  <a:schemeClr val="tx1">
                    <a:tint val="75000"/>
                  </a:schemeClr>
                </a:solidFill>
              </a:defRPr>
            </a:lvl4pPr>
            <a:lvl5pPr marL="7315200" indent="0">
              <a:buNone/>
              <a:defRPr sz="5600">
                <a:solidFill>
                  <a:schemeClr val="tx1">
                    <a:tint val="75000"/>
                  </a:schemeClr>
                </a:solidFill>
              </a:defRPr>
            </a:lvl5pPr>
            <a:lvl6pPr marL="9144000" indent="0">
              <a:buNone/>
              <a:defRPr sz="5600">
                <a:solidFill>
                  <a:schemeClr val="tx1">
                    <a:tint val="75000"/>
                  </a:schemeClr>
                </a:solidFill>
              </a:defRPr>
            </a:lvl6pPr>
            <a:lvl7pPr marL="10972800" indent="0">
              <a:buNone/>
              <a:defRPr sz="5600">
                <a:solidFill>
                  <a:schemeClr val="tx1">
                    <a:tint val="75000"/>
                  </a:schemeClr>
                </a:solidFill>
              </a:defRPr>
            </a:lvl7pPr>
            <a:lvl8pPr marL="12801600" indent="0">
              <a:buNone/>
              <a:defRPr sz="5600">
                <a:solidFill>
                  <a:schemeClr val="tx1">
                    <a:tint val="75000"/>
                  </a:schemeClr>
                </a:solidFill>
              </a:defRPr>
            </a:lvl8pPr>
            <a:lvl9pPr marL="14630400" indent="0">
              <a:buNone/>
              <a:defRPr sz="5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144A8B8-8AE5-4150-B7D6-E76913B6D968}" type="slidenum">
              <a:rPr lang="en-US" smtClean="0"/>
              <a:pPr>
                <a:defRPr/>
              </a:pPr>
              <a:t>‹#›</a:t>
            </a:fld>
            <a:endParaRPr lang="en-US"/>
          </a:p>
        </p:txBody>
      </p:sp>
    </p:spTree>
    <p:extLst>
      <p:ext uri="{BB962C8B-B14F-4D97-AF65-F5344CB8AC3E}">
        <p14:creationId xmlns:p14="http://schemas.microsoft.com/office/powerpoint/2010/main" val="495773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315200" y="25603200"/>
            <a:ext cx="65532000" cy="72415400"/>
          </a:xfrm>
        </p:spPr>
        <p:txBody>
          <a:bodyPr/>
          <a:lstStyle>
            <a:lvl1pPr>
              <a:defRPr sz="11200"/>
            </a:lvl1pPr>
            <a:lvl2pPr>
              <a:defRPr sz="9600"/>
            </a:lvl2pPr>
            <a:lvl3pPr>
              <a:defRPr sz="8000"/>
            </a:lvl3pPr>
            <a:lvl4pPr>
              <a:defRPr sz="7200"/>
            </a:lvl4pPr>
            <a:lvl5pPr>
              <a:defRPr sz="7200"/>
            </a:lvl5pPr>
            <a:lvl6pPr>
              <a:defRPr sz="7200"/>
            </a:lvl6pPr>
            <a:lvl7pPr>
              <a:defRPr sz="7200"/>
            </a:lvl7pPr>
            <a:lvl8pPr>
              <a:defRPr sz="7200"/>
            </a:lvl8pPr>
            <a:lvl9pPr>
              <a:defRPr sz="7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3456800" y="25603200"/>
            <a:ext cx="65532000" cy="72415400"/>
          </a:xfrm>
        </p:spPr>
        <p:txBody>
          <a:bodyPr/>
          <a:lstStyle>
            <a:lvl1pPr>
              <a:defRPr sz="11200"/>
            </a:lvl1pPr>
            <a:lvl2pPr>
              <a:defRPr sz="9600"/>
            </a:lvl2pPr>
            <a:lvl3pPr>
              <a:defRPr sz="8000"/>
            </a:lvl3pPr>
            <a:lvl4pPr>
              <a:defRPr sz="7200"/>
            </a:lvl4pPr>
            <a:lvl5pPr>
              <a:defRPr sz="7200"/>
            </a:lvl5pPr>
            <a:lvl6pPr>
              <a:defRPr sz="7200"/>
            </a:lvl6pPr>
            <a:lvl7pPr>
              <a:defRPr sz="7200"/>
            </a:lvl7pPr>
            <a:lvl8pPr>
              <a:defRPr sz="7200"/>
            </a:lvl8pPr>
            <a:lvl9pPr>
              <a:defRPr sz="7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6DC6793D-F811-416F-990C-3701C6AAA67F}" type="slidenum">
              <a:rPr lang="en-US" smtClean="0"/>
              <a:pPr>
                <a:defRPr/>
              </a:pPr>
              <a:t>‹#›</a:t>
            </a:fld>
            <a:endParaRPr lang="en-US"/>
          </a:p>
        </p:txBody>
      </p:sp>
    </p:spTree>
    <p:extLst>
      <p:ext uri="{BB962C8B-B14F-4D97-AF65-F5344CB8AC3E}">
        <p14:creationId xmlns:p14="http://schemas.microsoft.com/office/powerpoint/2010/main" val="1415558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28800" y="1098552"/>
            <a:ext cx="32918400" cy="4572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828800" y="6140452"/>
            <a:ext cx="16160752" cy="255904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smtClean="0"/>
              <a:t>Click to edit Master text styles</a:t>
            </a:r>
          </a:p>
        </p:txBody>
      </p:sp>
      <p:sp>
        <p:nvSpPr>
          <p:cNvPr id="4" name="Content Placeholder 3"/>
          <p:cNvSpPr>
            <a:spLocks noGrp="1"/>
          </p:cNvSpPr>
          <p:nvPr>
            <p:ph sz="half" idx="2"/>
          </p:nvPr>
        </p:nvSpPr>
        <p:spPr>
          <a:xfrm>
            <a:off x="1828800" y="8699500"/>
            <a:ext cx="16160752" cy="15805152"/>
          </a:xfrm>
        </p:spPr>
        <p:txBody>
          <a:bodyPr/>
          <a:lstStyle>
            <a:lvl1pPr>
              <a:defRPr sz="9600"/>
            </a:lvl1pPr>
            <a:lvl2pPr>
              <a:defRPr sz="8000"/>
            </a:lvl2pPr>
            <a:lvl3pPr>
              <a:defRPr sz="7200"/>
            </a:lvl3pPr>
            <a:lvl4pPr>
              <a:defRPr sz="6400"/>
            </a:lvl4pPr>
            <a:lvl5pPr>
              <a:defRPr sz="6400"/>
            </a:lvl5pPr>
            <a:lvl6pPr>
              <a:defRPr sz="6400"/>
            </a:lvl6pPr>
            <a:lvl7pPr>
              <a:defRPr sz="6400"/>
            </a:lvl7pPr>
            <a:lvl8pPr>
              <a:defRPr sz="6400"/>
            </a:lvl8pPr>
            <a:lvl9pPr>
              <a:defRPr sz="6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8580110" y="6140452"/>
            <a:ext cx="16167100" cy="255904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smtClean="0"/>
              <a:t>Click to edit Master text styles</a:t>
            </a:r>
          </a:p>
        </p:txBody>
      </p:sp>
      <p:sp>
        <p:nvSpPr>
          <p:cNvPr id="6" name="Content Placeholder 5"/>
          <p:cNvSpPr>
            <a:spLocks noGrp="1"/>
          </p:cNvSpPr>
          <p:nvPr>
            <p:ph sz="quarter" idx="4"/>
          </p:nvPr>
        </p:nvSpPr>
        <p:spPr>
          <a:xfrm>
            <a:off x="18580110" y="8699500"/>
            <a:ext cx="16167100" cy="15805152"/>
          </a:xfrm>
        </p:spPr>
        <p:txBody>
          <a:bodyPr/>
          <a:lstStyle>
            <a:lvl1pPr>
              <a:defRPr sz="9600"/>
            </a:lvl1pPr>
            <a:lvl2pPr>
              <a:defRPr sz="8000"/>
            </a:lvl2pPr>
            <a:lvl3pPr>
              <a:defRPr sz="7200"/>
            </a:lvl3pPr>
            <a:lvl4pPr>
              <a:defRPr sz="6400"/>
            </a:lvl4pPr>
            <a:lvl5pPr>
              <a:defRPr sz="6400"/>
            </a:lvl5pPr>
            <a:lvl6pPr>
              <a:defRPr sz="6400"/>
            </a:lvl6pPr>
            <a:lvl7pPr>
              <a:defRPr sz="6400"/>
            </a:lvl7pPr>
            <a:lvl8pPr>
              <a:defRPr sz="6400"/>
            </a:lvl8pPr>
            <a:lvl9pPr>
              <a:defRPr sz="6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33F48BD0-D401-4F87-9CEF-CCEA5D7A4104}" type="slidenum">
              <a:rPr lang="en-US" smtClean="0"/>
              <a:pPr>
                <a:defRPr/>
              </a:pPr>
              <a:t>‹#›</a:t>
            </a:fld>
            <a:endParaRPr lang="en-US"/>
          </a:p>
        </p:txBody>
      </p:sp>
    </p:spTree>
    <p:extLst>
      <p:ext uri="{BB962C8B-B14F-4D97-AF65-F5344CB8AC3E}">
        <p14:creationId xmlns:p14="http://schemas.microsoft.com/office/powerpoint/2010/main" val="1343159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B9AB722B-04AD-4E7F-AB38-1F07DE21618A}" type="slidenum">
              <a:rPr lang="en-US" smtClean="0"/>
              <a:pPr>
                <a:defRPr/>
              </a:pPr>
              <a:t>‹#›</a:t>
            </a:fld>
            <a:endParaRPr lang="en-US"/>
          </a:p>
        </p:txBody>
      </p:sp>
    </p:spTree>
    <p:extLst>
      <p:ext uri="{BB962C8B-B14F-4D97-AF65-F5344CB8AC3E}">
        <p14:creationId xmlns:p14="http://schemas.microsoft.com/office/powerpoint/2010/main" val="2523206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8B984B07-52F6-4B78-8E87-F9B79365896A}" type="slidenum">
              <a:rPr lang="en-US" smtClean="0"/>
              <a:pPr>
                <a:defRPr/>
              </a:pPr>
              <a:t>‹#›</a:t>
            </a:fld>
            <a:endParaRPr lang="en-US"/>
          </a:p>
        </p:txBody>
      </p:sp>
      <p:sp>
        <p:nvSpPr>
          <p:cNvPr id="5" name="TextBox 4"/>
          <p:cNvSpPr txBox="1"/>
          <p:nvPr userDrawn="1"/>
        </p:nvSpPr>
        <p:spPr>
          <a:xfrm rot="16200000">
            <a:off x="31942088" y="22645301"/>
            <a:ext cx="8382000" cy="276999"/>
          </a:xfrm>
          <a:prstGeom prst="rect">
            <a:avLst/>
          </a:prstGeom>
          <a:noFill/>
        </p:spPr>
        <p:txBody>
          <a:bodyPr lIns="91440" tIns="45720" rIns="91440" bIns="45720">
            <a:spAutoFit/>
          </a:bodyPr>
          <a:lstStyle/>
          <a:p>
            <a:pPr>
              <a:defRPr/>
            </a:pPr>
            <a:r>
              <a:rPr lang="en-US" sz="1200" dirty="0">
                <a:latin typeface="Century Gothic" pitchFamily="34" charset="0"/>
              </a:rPr>
              <a:t>SRCC poster template provided by Instructional Resources and Office of Undergraduate Research</a:t>
            </a:r>
          </a:p>
        </p:txBody>
      </p:sp>
    </p:spTree>
    <p:extLst>
      <p:ext uri="{BB962C8B-B14F-4D97-AF65-F5344CB8AC3E}">
        <p14:creationId xmlns:p14="http://schemas.microsoft.com/office/powerpoint/2010/main" val="1448708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10" y="1092200"/>
            <a:ext cx="12033252" cy="4648200"/>
          </a:xfrm>
        </p:spPr>
        <p:txBody>
          <a:bodyPr anchor="b"/>
          <a:lstStyle>
            <a:lvl1pPr algn="l">
              <a:defRPr sz="8000" b="1"/>
            </a:lvl1pPr>
          </a:lstStyle>
          <a:p>
            <a:r>
              <a:rPr lang="en-US" smtClean="0"/>
              <a:t>Click to edit Master title style</a:t>
            </a:r>
            <a:endParaRPr lang="en-US"/>
          </a:p>
        </p:txBody>
      </p:sp>
      <p:sp>
        <p:nvSpPr>
          <p:cNvPr id="3" name="Content Placeholder 2"/>
          <p:cNvSpPr>
            <a:spLocks noGrp="1"/>
          </p:cNvSpPr>
          <p:nvPr>
            <p:ph idx="1"/>
          </p:nvPr>
        </p:nvSpPr>
        <p:spPr>
          <a:xfrm>
            <a:off x="14300200" y="1092210"/>
            <a:ext cx="20447000" cy="23412452"/>
          </a:xfrm>
        </p:spPr>
        <p:txBody>
          <a:bodyPr/>
          <a:lstStyle>
            <a:lvl1pPr>
              <a:defRPr sz="12800"/>
            </a:lvl1pPr>
            <a:lvl2pPr>
              <a:defRPr sz="11200"/>
            </a:lvl2pPr>
            <a:lvl3pPr>
              <a:defRPr sz="9600"/>
            </a:lvl3pPr>
            <a:lvl4pPr>
              <a:defRPr sz="8000"/>
            </a:lvl4pPr>
            <a:lvl5pPr>
              <a:defRPr sz="8000"/>
            </a:lvl5pPr>
            <a:lvl6pPr>
              <a:defRPr sz="8000"/>
            </a:lvl6pPr>
            <a:lvl7pPr>
              <a:defRPr sz="8000"/>
            </a:lvl7pPr>
            <a:lvl8pPr>
              <a:defRPr sz="8000"/>
            </a:lvl8pPr>
            <a:lvl9pPr>
              <a:defRPr sz="8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828810" y="5740410"/>
            <a:ext cx="12033252" cy="18764252"/>
          </a:xfrm>
        </p:spPr>
        <p:txBody>
          <a:bodyPr/>
          <a:lstStyle>
            <a:lvl1pPr marL="0" indent="0">
              <a:buNone/>
              <a:defRPr sz="5600"/>
            </a:lvl1pPr>
            <a:lvl2pPr marL="1828800" indent="0">
              <a:buNone/>
              <a:defRPr sz="4800"/>
            </a:lvl2pPr>
            <a:lvl3pPr marL="3657600" indent="0">
              <a:buNone/>
              <a:defRPr sz="4000"/>
            </a:lvl3pPr>
            <a:lvl4pPr marL="5486400" indent="0">
              <a:buNone/>
              <a:defRPr sz="3600"/>
            </a:lvl4pPr>
            <a:lvl5pPr marL="7315200" indent="0">
              <a:buNone/>
              <a:defRPr sz="3600"/>
            </a:lvl5pPr>
            <a:lvl6pPr marL="9144000" indent="0">
              <a:buNone/>
              <a:defRPr sz="3600"/>
            </a:lvl6pPr>
            <a:lvl7pPr marL="10972800" indent="0">
              <a:buNone/>
              <a:defRPr sz="3600"/>
            </a:lvl7pPr>
            <a:lvl8pPr marL="12801600" indent="0">
              <a:buNone/>
              <a:defRPr sz="3600"/>
            </a:lvl8pPr>
            <a:lvl9pPr marL="14630400" indent="0">
              <a:buNone/>
              <a:defRPr sz="36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07E3FAC9-7227-4A85-A351-D323704E7571}" type="slidenum">
              <a:rPr lang="en-US" smtClean="0"/>
              <a:pPr>
                <a:defRPr/>
              </a:pPr>
              <a:t>‹#›</a:t>
            </a:fld>
            <a:endParaRPr lang="en-US"/>
          </a:p>
        </p:txBody>
      </p:sp>
    </p:spTree>
    <p:extLst>
      <p:ext uri="{BB962C8B-B14F-4D97-AF65-F5344CB8AC3E}">
        <p14:creationId xmlns:p14="http://schemas.microsoft.com/office/powerpoint/2010/main" val="3929415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2" y="19202400"/>
            <a:ext cx="21945600" cy="2266952"/>
          </a:xfrm>
        </p:spPr>
        <p:txBody>
          <a:bodyPr anchor="b"/>
          <a:lstStyle>
            <a:lvl1pPr algn="l">
              <a:defRPr sz="8000" b="1"/>
            </a:lvl1pPr>
          </a:lstStyle>
          <a:p>
            <a:r>
              <a:rPr lang="en-US" smtClean="0"/>
              <a:t>Click to edit Master title style</a:t>
            </a:r>
            <a:endParaRPr lang="en-US"/>
          </a:p>
        </p:txBody>
      </p:sp>
      <p:sp>
        <p:nvSpPr>
          <p:cNvPr id="3" name="Picture Placeholder 2"/>
          <p:cNvSpPr>
            <a:spLocks noGrp="1"/>
          </p:cNvSpPr>
          <p:nvPr>
            <p:ph type="pic" idx="1"/>
          </p:nvPr>
        </p:nvSpPr>
        <p:spPr>
          <a:xfrm>
            <a:off x="7169152" y="2451100"/>
            <a:ext cx="21945600" cy="16459200"/>
          </a:xfrm>
        </p:spPr>
        <p:txBody>
          <a:bodyPr/>
          <a:lstStyle>
            <a:lvl1pPr marL="0" indent="0">
              <a:buNone/>
              <a:defRPr sz="12800"/>
            </a:lvl1pPr>
            <a:lvl2pPr marL="1828800" indent="0">
              <a:buNone/>
              <a:defRPr sz="11200"/>
            </a:lvl2pPr>
            <a:lvl3pPr marL="3657600" indent="0">
              <a:buNone/>
              <a:defRPr sz="9600"/>
            </a:lvl3pPr>
            <a:lvl4pPr marL="5486400" indent="0">
              <a:buNone/>
              <a:defRPr sz="8000"/>
            </a:lvl4pPr>
            <a:lvl5pPr marL="7315200" indent="0">
              <a:buNone/>
              <a:defRPr sz="8000"/>
            </a:lvl5pPr>
            <a:lvl6pPr marL="9144000" indent="0">
              <a:buNone/>
              <a:defRPr sz="8000"/>
            </a:lvl6pPr>
            <a:lvl7pPr marL="10972800" indent="0">
              <a:buNone/>
              <a:defRPr sz="8000"/>
            </a:lvl7pPr>
            <a:lvl8pPr marL="12801600" indent="0">
              <a:buNone/>
              <a:defRPr sz="8000"/>
            </a:lvl8pPr>
            <a:lvl9pPr marL="14630400" indent="0">
              <a:buNone/>
              <a:defRPr sz="8000"/>
            </a:lvl9pPr>
          </a:lstStyle>
          <a:p>
            <a:endParaRPr lang="en-US"/>
          </a:p>
        </p:txBody>
      </p:sp>
      <p:sp>
        <p:nvSpPr>
          <p:cNvPr id="4" name="Text Placeholder 3"/>
          <p:cNvSpPr>
            <a:spLocks noGrp="1"/>
          </p:cNvSpPr>
          <p:nvPr>
            <p:ph type="body" sz="half" idx="2"/>
          </p:nvPr>
        </p:nvSpPr>
        <p:spPr>
          <a:xfrm>
            <a:off x="7169152" y="21469352"/>
            <a:ext cx="21945600" cy="3219448"/>
          </a:xfrm>
        </p:spPr>
        <p:txBody>
          <a:bodyPr/>
          <a:lstStyle>
            <a:lvl1pPr marL="0" indent="0">
              <a:buNone/>
              <a:defRPr sz="5600"/>
            </a:lvl1pPr>
            <a:lvl2pPr marL="1828800" indent="0">
              <a:buNone/>
              <a:defRPr sz="4800"/>
            </a:lvl2pPr>
            <a:lvl3pPr marL="3657600" indent="0">
              <a:buNone/>
              <a:defRPr sz="4000"/>
            </a:lvl3pPr>
            <a:lvl4pPr marL="5486400" indent="0">
              <a:buNone/>
              <a:defRPr sz="3600"/>
            </a:lvl4pPr>
            <a:lvl5pPr marL="7315200" indent="0">
              <a:buNone/>
              <a:defRPr sz="3600"/>
            </a:lvl5pPr>
            <a:lvl6pPr marL="9144000" indent="0">
              <a:buNone/>
              <a:defRPr sz="3600"/>
            </a:lvl6pPr>
            <a:lvl7pPr marL="10972800" indent="0">
              <a:buNone/>
              <a:defRPr sz="3600"/>
            </a:lvl7pPr>
            <a:lvl8pPr marL="12801600" indent="0">
              <a:buNone/>
              <a:defRPr sz="3600"/>
            </a:lvl8pPr>
            <a:lvl9pPr marL="14630400" indent="0">
              <a:buNone/>
              <a:defRPr sz="36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C0B9DE8A-C2E4-431D-A778-A3DF3085369F}" type="slidenum">
              <a:rPr lang="en-US" smtClean="0"/>
              <a:pPr>
                <a:defRPr/>
              </a:pPr>
              <a:t>‹#›</a:t>
            </a:fld>
            <a:endParaRPr lang="en-US"/>
          </a:p>
        </p:txBody>
      </p:sp>
    </p:spTree>
    <p:extLst>
      <p:ext uri="{BB962C8B-B14F-4D97-AF65-F5344CB8AC3E}">
        <p14:creationId xmlns:p14="http://schemas.microsoft.com/office/powerpoint/2010/main" val="26063610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8800" y="1098552"/>
            <a:ext cx="32918400" cy="4572000"/>
          </a:xfrm>
          <a:prstGeom prst="rect">
            <a:avLst/>
          </a:prstGeom>
        </p:spPr>
        <p:txBody>
          <a:bodyPr vert="horz" lIns="365760" tIns="182880" rIns="365760" bIns="18288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828800" y="6400810"/>
            <a:ext cx="32918400" cy="18103852"/>
          </a:xfrm>
          <a:prstGeom prst="rect">
            <a:avLst/>
          </a:prstGeom>
        </p:spPr>
        <p:txBody>
          <a:bodyPr vert="horz" lIns="365760" tIns="182880" rIns="365760" bIns="18288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1828800" y="25425410"/>
            <a:ext cx="8534400" cy="1460500"/>
          </a:xfrm>
          <a:prstGeom prst="rect">
            <a:avLst/>
          </a:prstGeom>
        </p:spPr>
        <p:txBody>
          <a:bodyPr vert="horz" lIns="365760" tIns="182880" rIns="365760" bIns="182880" rtlCol="0" anchor="ctr"/>
          <a:lstStyle>
            <a:lvl1pPr algn="l">
              <a:defRPr sz="48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12496800" y="25425410"/>
            <a:ext cx="11582400" cy="1460500"/>
          </a:xfrm>
          <a:prstGeom prst="rect">
            <a:avLst/>
          </a:prstGeom>
        </p:spPr>
        <p:txBody>
          <a:bodyPr vert="horz" lIns="365760" tIns="182880" rIns="365760" bIns="182880" rtlCol="0" anchor="ctr"/>
          <a:lstStyle>
            <a:lvl1pPr algn="ctr">
              <a:defRPr sz="48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26212800" y="25425410"/>
            <a:ext cx="8534400" cy="1460500"/>
          </a:xfrm>
          <a:prstGeom prst="rect">
            <a:avLst/>
          </a:prstGeom>
        </p:spPr>
        <p:txBody>
          <a:bodyPr vert="horz" lIns="365760" tIns="182880" rIns="365760" bIns="182880" rtlCol="0" anchor="ctr"/>
          <a:lstStyle>
            <a:lvl1pPr algn="r">
              <a:defRPr sz="4800">
                <a:solidFill>
                  <a:schemeClr val="tx1">
                    <a:tint val="75000"/>
                  </a:schemeClr>
                </a:solidFill>
              </a:defRPr>
            </a:lvl1pPr>
          </a:lstStyle>
          <a:p>
            <a:pPr>
              <a:defRPr/>
            </a:pPr>
            <a:fld id="{1C302FDD-3C9E-4182-9C8E-7F492B68D426}" type="slidenum">
              <a:rPr lang="en-US" smtClean="0"/>
              <a:pPr>
                <a:defRPr/>
              </a:pPr>
              <a:t>‹#›</a:t>
            </a:fld>
            <a:endParaRPr lang="en-US"/>
          </a:p>
        </p:txBody>
      </p:sp>
    </p:spTree>
    <p:extLst>
      <p:ext uri="{BB962C8B-B14F-4D97-AF65-F5344CB8AC3E}">
        <p14:creationId xmlns:p14="http://schemas.microsoft.com/office/powerpoint/2010/main" val="2058180288"/>
      </p:ext>
    </p:extLst>
  </p:cSld>
  <p:clrMap bg1="lt1" tx1="dk1" bg2="lt2" tx2="dk2" accent1="accent1" accent2="accent2" accent3="accent3" accent4="accent4" accent5="accent5" accent6="accent6" hlink="hlink" folHlink="folHlink"/>
  <p:sldLayoutIdLst>
    <p:sldLayoutId id="2147484861" r:id="rId1"/>
    <p:sldLayoutId id="2147484862" r:id="rId2"/>
    <p:sldLayoutId id="2147484863" r:id="rId3"/>
    <p:sldLayoutId id="2147484864" r:id="rId4"/>
    <p:sldLayoutId id="2147484865" r:id="rId5"/>
    <p:sldLayoutId id="2147484866" r:id="rId6"/>
    <p:sldLayoutId id="2147484867" r:id="rId7"/>
    <p:sldLayoutId id="2147484868" r:id="rId8"/>
    <p:sldLayoutId id="2147484869" r:id="rId9"/>
    <p:sldLayoutId id="2147484870" r:id="rId10"/>
    <p:sldLayoutId id="2147484871" r:id="rId11"/>
  </p:sldLayoutIdLst>
  <p:txStyles>
    <p:titleStyle>
      <a:lvl1pPr algn="ctr" defTabSz="3657600" rtl="0" eaLnBrk="1" latinLnBrk="0" hangingPunct="1">
        <a:spcBef>
          <a:spcPct val="0"/>
        </a:spcBef>
        <a:buNone/>
        <a:defRPr sz="17600" kern="1200">
          <a:solidFill>
            <a:schemeClr val="tx1"/>
          </a:solidFill>
          <a:latin typeface="+mj-lt"/>
          <a:ea typeface="+mj-ea"/>
          <a:cs typeface="+mj-cs"/>
        </a:defRPr>
      </a:lvl1pPr>
    </p:titleStyle>
    <p:bodyStyle>
      <a:lvl1pPr marL="1371600" indent="-1371600" algn="l" defTabSz="3657600" rtl="0" eaLnBrk="1" latinLnBrk="0" hangingPunct="1">
        <a:spcBef>
          <a:spcPct val="20000"/>
        </a:spcBef>
        <a:buFont typeface="Arial" pitchFamily="34" charset="0"/>
        <a:buChar char="•"/>
        <a:defRPr sz="12800" kern="1200">
          <a:solidFill>
            <a:schemeClr val="tx1"/>
          </a:solidFill>
          <a:latin typeface="+mn-lt"/>
          <a:ea typeface="+mn-ea"/>
          <a:cs typeface="+mn-cs"/>
        </a:defRPr>
      </a:lvl1pPr>
      <a:lvl2pPr marL="2971800" indent="-1143000" algn="l" defTabSz="3657600" rtl="0" eaLnBrk="1" latinLnBrk="0" hangingPunct="1">
        <a:spcBef>
          <a:spcPct val="20000"/>
        </a:spcBef>
        <a:buFont typeface="Arial" pitchFamily="34" charset="0"/>
        <a:buChar char="–"/>
        <a:defRPr sz="11200" kern="1200">
          <a:solidFill>
            <a:schemeClr val="tx1"/>
          </a:solidFill>
          <a:latin typeface="+mn-lt"/>
          <a:ea typeface="+mn-ea"/>
          <a:cs typeface="+mn-cs"/>
        </a:defRPr>
      </a:lvl2pPr>
      <a:lvl3pPr marL="4572000" indent="-914400" algn="l" defTabSz="3657600" rtl="0" eaLnBrk="1" latinLnBrk="0" hangingPunct="1">
        <a:spcBef>
          <a:spcPct val="20000"/>
        </a:spcBef>
        <a:buFont typeface="Arial" pitchFamily="34" charset="0"/>
        <a:buChar char="•"/>
        <a:defRPr sz="9600" kern="1200">
          <a:solidFill>
            <a:schemeClr val="tx1"/>
          </a:solidFill>
          <a:latin typeface="+mn-lt"/>
          <a:ea typeface="+mn-ea"/>
          <a:cs typeface="+mn-cs"/>
        </a:defRPr>
      </a:lvl3pPr>
      <a:lvl4pPr marL="6400800" indent="-914400" algn="l" defTabSz="3657600" rtl="0" eaLnBrk="1" latinLnBrk="0" hangingPunct="1">
        <a:spcBef>
          <a:spcPct val="20000"/>
        </a:spcBef>
        <a:buFont typeface="Arial" pitchFamily="34" charset="0"/>
        <a:buChar char="–"/>
        <a:defRPr sz="8000" kern="1200">
          <a:solidFill>
            <a:schemeClr val="tx1"/>
          </a:solidFill>
          <a:latin typeface="+mn-lt"/>
          <a:ea typeface="+mn-ea"/>
          <a:cs typeface="+mn-cs"/>
        </a:defRPr>
      </a:lvl4pPr>
      <a:lvl5pPr marL="8229600" indent="-914400" algn="l" defTabSz="3657600" rtl="0" eaLnBrk="1" latinLnBrk="0" hangingPunct="1">
        <a:spcBef>
          <a:spcPct val="20000"/>
        </a:spcBef>
        <a:buFont typeface="Arial" pitchFamily="34" charset="0"/>
        <a:buChar char="»"/>
        <a:defRPr sz="8000" kern="1200">
          <a:solidFill>
            <a:schemeClr val="tx1"/>
          </a:solidFill>
          <a:latin typeface="+mn-lt"/>
          <a:ea typeface="+mn-ea"/>
          <a:cs typeface="+mn-cs"/>
        </a:defRPr>
      </a:lvl5pPr>
      <a:lvl6pPr marL="10058400" indent="-914400" algn="l" defTabSz="3657600" rtl="0" eaLnBrk="1" latinLnBrk="0" hangingPunct="1">
        <a:spcBef>
          <a:spcPct val="20000"/>
        </a:spcBef>
        <a:buFont typeface="Arial" pitchFamily="34" charset="0"/>
        <a:buChar char="•"/>
        <a:defRPr sz="8000" kern="1200">
          <a:solidFill>
            <a:schemeClr val="tx1"/>
          </a:solidFill>
          <a:latin typeface="+mn-lt"/>
          <a:ea typeface="+mn-ea"/>
          <a:cs typeface="+mn-cs"/>
        </a:defRPr>
      </a:lvl6pPr>
      <a:lvl7pPr marL="11887200" indent="-914400" algn="l" defTabSz="3657600" rtl="0" eaLnBrk="1" latinLnBrk="0" hangingPunct="1">
        <a:spcBef>
          <a:spcPct val="20000"/>
        </a:spcBef>
        <a:buFont typeface="Arial" pitchFamily="34" charset="0"/>
        <a:buChar char="•"/>
        <a:defRPr sz="8000" kern="1200">
          <a:solidFill>
            <a:schemeClr val="tx1"/>
          </a:solidFill>
          <a:latin typeface="+mn-lt"/>
          <a:ea typeface="+mn-ea"/>
          <a:cs typeface="+mn-cs"/>
        </a:defRPr>
      </a:lvl7pPr>
      <a:lvl8pPr marL="13716000" indent="-914400" algn="l" defTabSz="3657600" rtl="0" eaLnBrk="1" latinLnBrk="0" hangingPunct="1">
        <a:spcBef>
          <a:spcPct val="20000"/>
        </a:spcBef>
        <a:buFont typeface="Arial" pitchFamily="34" charset="0"/>
        <a:buChar char="•"/>
        <a:defRPr sz="8000" kern="1200">
          <a:solidFill>
            <a:schemeClr val="tx1"/>
          </a:solidFill>
          <a:latin typeface="+mn-lt"/>
          <a:ea typeface="+mn-ea"/>
          <a:cs typeface="+mn-cs"/>
        </a:defRPr>
      </a:lvl8pPr>
      <a:lvl9pPr marL="15544800" indent="-914400" algn="l" defTabSz="3657600" rtl="0" eaLnBrk="1" latinLnBrk="0" hangingPunct="1">
        <a:spcBef>
          <a:spcPct val="20000"/>
        </a:spcBef>
        <a:buFont typeface="Arial" pitchFamily="34" charset="0"/>
        <a:buChar char="•"/>
        <a:defRPr sz="8000" kern="1200">
          <a:solidFill>
            <a:schemeClr val="tx1"/>
          </a:solidFill>
          <a:latin typeface="+mn-lt"/>
          <a:ea typeface="+mn-ea"/>
          <a:cs typeface="+mn-cs"/>
        </a:defRPr>
      </a:lvl9pPr>
    </p:bodyStyle>
    <p:otherStyle>
      <a:defPPr>
        <a:defRPr lang="en-US"/>
      </a:defPPr>
      <a:lvl1pPr marL="0" algn="l" defTabSz="3657600" rtl="0" eaLnBrk="1" latinLnBrk="0" hangingPunct="1">
        <a:defRPr sz="7200" kern="1200">
          <a:solidFill>
            <a:schemeClr val="tx1"/>
          </a:solidFill>
          <a:latin typeface="+mn-lt"/>
          <a:ea typeface="+mn-ea"/>
          <a:cs typeface="+mn-cs"/>
        </a:defRPr>
      </a:lvl1pPr>
      <a:lvl2pPr marL="1828800" algn="l" defTabSz="3657600" rtl="0" eaLnBrk="1" latinLnBrk="0" hangingPunct="1">
        <a:defRPr sz="7200" kern="1200">
          <a:solidFill>
            <a:schemeClr val="tx1"/>
          </a:solidFill>
          <a:latin typeface="+mn-lt"/>
          <a:ea typeface="+mn-ea"/>
          <a:cs typeface="+mn-cs"/>
        </a:defRPr>
      </a:lvl2pPr>
      <a:lvl3pPr marL="3657600" algn="l" defTabSz="3657600" rtl="0" eaLnBrk="1" latinLnBrk="0" hangingPunct="1">
        <a:defRPr sz="7200" kern="1200">
          <a:solidFill>
            <a:schemeClr val="tx1"/>
          </a:solidFill>
          <a:latin typeface="+mn-lt"/>
          <a:ea typeface="+mn-ea"/>
          <a:cs typeface="+mn-cs"/>
        </a:defRPr>
      </a:lvl3pPr>
      <a:lvl4pPr marL="5486400" algn="l" defTabSz="3657600" rtl="0" eaLnBrk="1" latinLnBrk="0" hangingPunct="1">
        <a:defRPr sz="7200" kern="1200">
          <a:solidFill>
            <a:schemeClr val="tx1"/>
          </a:solidFill>
          <a:latin typeface="+mn-lt"/>
          <a:ea typeface="+mn-ea"/>
          <a:cs typeface="+mn-cs"/>
        </a:defRPr>
      </a:lvl4pPr>
      <a:lvl5pPr marL="7315200" algn="l" defTabSz="3657600" rtl="0" eaLnBrk="1" latinLnBrk="0" hangingPunct="1">
        <a:defRPr sz="7200" kern="1200">
          <a:solidFill>
            <a:schemeClr val="tx1"/>
          </a:solidFill>
          <a:latin typeface="+mn-lt"/>
          <a:ea typeface="+mn-ea"/>
          <a:cs typeface="+mn-cs"/>
        </a:defRPr>
      </a:lvl5pPr>
      <a:lvl6pPr marL="9144000" algn="l" defTabSz="3657600" rtl="0" eaLnBrk="1" latinLnBrk="0" hangingPunct="1">
        <a:defRPr sz="7200" kern="1200">
          <a:solidFill>
            <a:schemeClr val="tx1"/>
          </a:solidFill>
          <a:latin typeface="+mn-lt"/>
          <a:ea typeface="+mn-ea"/>
          <a:cs typeface="+mn-cs"/>
        </a:defRPr>
      </a:lvl6pPr>
      <a:lvl7pPr marL="10972800" algn="l" defTabSz="3657600" rtl="0" eaLnBrk="1" latinLnBrk="0" hangingPunct="1">
        <a:defRPr sz="7200" kern="1200">
          <a:solidFill>
            <a:schemeClr val="tx1"/>
          </a:solidFill>
          <a:latin typeface="+mn-lt"/>
          <a:ea typeface="+mn-ea"/>
          <a:cs typeface="+mn-cs"/>
        </a:defRPr>
      </a:lvl7pPr>
      <a:lvl8pPr marL="12801600" algn="l" defTabSz="3657600" rtl="0" eaLnBrk="1" latinLnBrk="0" hangingPunct="1">
        <a:defRPr sz="7200" kern="1200">
          <a:solidFill>
            <a:schemeClr val="tx1"/>
          </a:solidFill>
          <a:latin typeface="+mn-lt"/>
          <a:ea typeface="+mn-ea"/>
          <a:cs typeface="+mn-cs"/>
        </a:defRPr>
      </a:lvl8pPr>
      <a:lvl9pPr marL="14630400" algn="l" defTabSz="3657600" rtl="0" eaLnBrk="1" latinLnBrk="0" hangingPunct="1">
        <a:defRPr sz="7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 Box 357"/>
          <p:cNvSpPr txBox="1">
            <a:spLocks noChangeArrowheads="1"/>
          </p:cNvSpPr>
          <p:nvPr/>
        </p:nvSpPr>
        <p:spPr bwMode="auto">
          <a:xfrm>
            <a:off x="1447800" y="6705600"/>
            <a:ext cx="10744200" cy="10279739"/>
          </a:xfrm>
          <a:prstGeom prst="rect">
            <a:avLst/>
          </a:prstGeom>
          <a:ln w="76200" cmpd="sng">
            <a:round/>
            <a:headEnd/>
            <a:tailEnd/>
          </a:ln>
        </p:spPr>
        <p:style>
          <a:lnRef idx="2">
            <a:schemeClr val="accent1"/>
          </a:lnRef>
          <a:fillRef idx="1">
            <a:schemeClr val="lt1"/>
          </a:fillRef>
          <a:effectRef idx="0">
            <a:schemeClr val="accent1"/>
          </a:effectRef>
          <a:fontRef idx="minor">
            <a:schemeClr val="dk1"/>
          </a:fontRef>
        </p:style>
        <p:txBody>
          <a:bodyPr wrap="square" lIns="91440" tIns="91440" rIns="84400" bIns="91440">
            <a:spAutoFit/>
          </a:bodyPr>
          <a:lstStyle/>
          <a:p>
            <a:pPr marL="177800" defTabSz="3760788">
              <a:defRPr/>
            </a:pPr>
            <a:r>
              <a:rPr lang="en-US" sz="4400" b="1" dirty="0" smtClean="0">
                <a:solidFill>
                  <a:srgbClr val="4F81BD"/>
                </a:solidFill>
                <a:latin typeface="Gill Sans"/>
                <a:cs typeface="Gill Sans"/>
              </a:rPr>
              <a:t>Motivation</a:t>
            </a:r>
          </a:p>
          <a:p>
            <a:pPr marL="177800" defTabSz="3760788">
              <a:defRPr/>
            </a:pPr>
            <a:r>
              <a:rPr lang="en-US" sz="3600" b="1" dirty="0" err="1">
                <a:latin typeface="Calibri"/>
                <a:cs typeface="Calibri"/>
              </a:rPr>
              <a:t>Biomimicry</a:t>
            </a:r>
            <a:r>
              <a:rPr lang="en-US" sz="3600" b="1" dirty="0" smtClean="0">
                <a:latin typeface="Calibri"/>
                <a:cs typeface="Calibri"/>
              </a:rPr>
              <a:t>: </a:t>
            </a:r>
            <a:r>
              <a:rPr lang="en-US" sz="3600" dirty="0" smtClean="0">
                <a:latin typeface="Calibri"/>
                <a:cs typeface="Calibri"/>
              </a:rPr>
              <a:t>Artificial </a:t>
            </a:r>
            <a:r>
              <a:rPr lang="en-US" sz="3600" dirty="0">
                <a:latin typeface="Calibri"/>
                <a:cs typeface="Calibri"/>
              </a:rPr>
              <a:t>neural networks are directed acyclic graphs (DAGs), but the network of neurons in our brains including the two main visual object recognition systems (“what” and “where” pathways) contain many feedback loops. [</a:t>
            </a:r>
            <a:r>
              <a:rPr lang="en-US" sz="3600" dirty="0" smtClean="0">
                <a:latin typeface="Calibri"/>
                <a:cs typeface="Calibri"/>
              </a:rPr>
              <a:t>CITE]</a:t>
            </a:r>
            <a:endParaRPr lang="en-US" sz="3600" dirty="0">
              <a:latin typeface="Calibri"/>
              <a:cs typeface="Calibri"/>
            </a:endParaRPr>
          </a:p>
          <a:p>
            <a:pPr marL="177800" defTabSz="3760788">
              <a:defRPr/>
            </a:pPr>
            <a:endParaRPr lang="en-US" sz="3600" dirty="0" smtClean="0">
              <a:latin typeface="Calibri"/>
              <a:cs typeface="Calibri"/>
            </a:endParaRPr>
          </a:p>
          <a:p>
            <a:pPr marL="177800" defTabSz="3760788">
              <a:defRPr/>
            </a:pPr>
            <a:endParaRPr lang="en-US" sz="3600" dirty="0">
              <a:latin typeface="Calibri"/>
              <a:cs typeface="Calibri"/>
            </a:endParaRPr>
          </a:p>
          <a:p>
            <a:pPr marL="177800" defTabSz="3760788">
              <a:defRPr/>
            </a:pPr>
            <a:endParaRPr lang="en-US" sz="3600" dirty="0" smtClean="0">
              <a:latin typeface="Calibri"/>
              <a:cs typeface="Calibri"/>
            </a:endParaRPr>
          </a:p>
          <a:p>
            <a:pPr marL="177800" defTabSz="3760788">
              <a:defRPr/>
            </a:pPr>
            <a:endParaRPr lang="en-US" sz="3600" dirty="0">
              <a:latin typeface="Calibri"/>
              <a:cs typeface="Calibri"/>
            </a:endParaRPr>
          </a:p>
          <a:p>
            <a:pPr marL="177800" defTabSz="3760788">
              <a:defRPr/>
            </a:pPr>
            <a:endParaRPr lang="en-US" sz="3600" dirty="0" smtClean="0">
              <a:latin typeface="Calibri"/>
              <a:cs typeface="Calibri"/>
            </a:endParaRPr>
          </a:p>
          <a:p>
            <a:pPr marL="177800" defTabSz="3760788">
              <a:defRPr/>
            </a:pPr>
            <a:endParaRPr lang="en-US" sz="3600" dirty="0" smtClean="0">
              <a:latin typeface="Calibri"/>
              <a:cs typeface="Calibri"/>
            </a:endParaRPr>
          </a:p>
          <a:p>
            <a:pPr marL="177800" defTabSz="3760788">
              <a:defRPr/>
            </a:pPr>
            <a:endParaRPr lang="en-US" sz="3600" dirty="0">
              <a:latin typeface="Calibri"/>
              <a:cs typeface="Calibri"/>
            </a:endParaRPr>
          </a:p>
          <a:p>
            <a:pPr marL="177800" defTabSz="3760788">
              <a:defRPr/>
            </a:pPr>
            <a:r>
              <a:rPr lang="en-US" sz="3600" b="1" dirty="0" smtClean="0">
                <a:latin typeface="Calibri"/>
                <a:cs typeface="Calibri"/>
              </a:rPr>
              <a:t>Practical: </a:t>
            </a:r>
            <a:r>
              <a:rPr lang="en-US" sz="3600" dirty="0" smtClean="0">
                <a:latin typeface="Calibri"/>
                <a:cs typeface="Calibri"/>
              </a:rPr>
              <a:t>We are interested in exploring whether we can simulate deeper networks using fewer layers by looping through layers multiple times. This has the potential of saving memory and accelerating the training process since we would use fewer parameters.</a:t>
            </a:r>
          </a:p>
        </p:txBody>
      </p:sp>
      <p:sp>
        <p:nvSpPr>
          <p:cNvPr id="2402" name="Text Box 354"/>
          <p:cNvSpPr txBox="1">
            <a:spLocks noChangeArrowheads="1"/>
          </p:cNvSpPr>
          <p:nvPr/>
        </p:nvSpPr>
        <p:spPr bwMode="auto">
          <a:xfrm>
            <a:off x="990600" y="533400"/>
            <a:ext cx="34518600" cy="5078314"/>
          </a:xfrm>
          <a:prstGeom prst="rect">
            <a:avLst/>
          </a:prstGeom>
          <a:noFill/>
          <a:ln w="9525">
            <a:noFill/>
            <a:miter lim="800000"/>
            <a:headEnd/>
            <a:tailEnd/>
          </a:ln>
          <a:effectLst/>
        </p:spPr>
        <p:txBody>
          <a:bodyPr wrap="square" lIns="84400" tIns="411480" rIns="84400" bIns="320040">
            <a:spAutoFit/>
          </a:bodyPr>
          <a:lstStyle/>
          <a:p>
            <a:pPr algn="ctr" defTabSz="3760788">
              <a:spcBef>
                <a:spcPct val="50000"/>
              </a:spcBef>
              <a:defRPr/>
            </a:pPr>
            <a:r>
              <a:rPr lang="en-US" sz="10000" b="1" dirty="0" smtClean="0">
                <a:solidFill>
                  <a:schemeClr val="tx2"/>
                </a:solidFill>
                <a:latin typeface="Gill Sans"/>
                <a:cs typeface="Gill Sans"/>
              </a:rPr>
              <a:t>Loopy Neural Nets</a:t>
            </a:r>
            <a:endParaRPr lang="en-US" sz="10000" b="1" dirty="0" smtClean="0">
              <a:solidFill>
                <a:schemeClr val="tx2"/>
              </a:solidFill>
              <a:latin typeface="Gill Sans"/>
              <a:cs typeface="Gill Sans"/>
            </a:endParaRPr>
          </a:p>
          <a:p>
            <a:pPr algn="ctr" defTabSz="3760788">
              <a:spcBef>
                <a:spcPts val="0"/>
              </a:spcBef>
              <a:defRPr/>
            </a:pPr>
            <a:r>
              <a:rPr lang="en-US" sz="4800" b="1" dirty="0" smtClean="0">
                <a:solidFill>
                  <a:schemeClr val="tx2"/>
                </a:solidFill>
                <a:latin typeface="Gill Sans"/>
                <a:cs typeface="Gill Sans"/>
              </a:rPr>
              <a:t>- </a:t>
            </a:r>
            <a:r>
              <a:rPr lang="en-US" sz="4800" b="1" dirty="0" smtClean="0">
                <a:solidFill>
                  <a:schemeClr val="tx2"/>
                </a:solidFill>
                <a:latin typeface="Gill Sans"/>
                <a:cs typeface="Gill Sans"/>
              </a:rPr>
              <a:t>Imitating Feedback Loops In The Human Brain </a:t>
            </a:r>
            <a:r>
              <a:rPr lang="en-US" sz="5400" b="1" dirty="0" smtClean="0">
                <a:solidFill>
                  <a:schemeClr val="tx2"/>
                </a:solidFill>
                <a:latin typeface="Gill Sans"/>
                <a:cs typeface="Gill Sans"/>
              </a:rPr>
              <a:t>-</a:t>
            </a:r>
          </a:p>
          <a:p>
            <a:pPr algn="ctr" defTabSz="3760788">
              <a:spcBef>
                <a:spcPts val="1440"/>
              </a:spcBef>
              <a:defRPr/>
            </a:pPr>
            <a:r>
              <a:rPr lang="en-US" sz="6000" b="1" dirty="0" smtClean="0">
                <a:solidFill>
                  <a:schemeClr val="accent1"/>
                </a:solidFill>
                <a:latin typeface="Gill Sans"/>
                <a:cs typeface="Gill Sans"/>
              </a:rPr>
              <a:t>Isaac Caswell, Lisa Wang, </a:t>
            </a:r>
            <a:r>
              <a:rPr lang="en-US" sz="6000" b="1" dirty="0" err="1" smtClean="0">
                <a:solidFill>
                  <a:schemeClr val="accent1"/>
                </a:solidFill>
                <a:latin typeface="Gill Sans"/>
                <a:cs typeface="Gill Sans"/>
              </a:rPr>
              <a:t>Chuanqi</a:t>
            </a:r>
            <a:r>
              <a:rPr lang="en-US" sz="6000" b="1" dirty="0" smtClean="0">
                <a:solidFill>
                  <a:schemeClr val="accent1"/>
                </a:solidFill>
                <a:latin typeface="Gill Sans"/>
                <a:cs typeface="Gill Sans"/>
              </a:rPr>
              <a:t> </a:t>
            </a:r>
            <a:r>
              <a:rPr lang="en-US" sz="6000" b="1" dirty="0" err="1" smtClean="0">
                <a:solidFill>
                  <a:schemeClr val="accent1"/>
                </a:solidFill>
                <a:latin typeface="Gill Sans"/>
                <a:cs typeface="Gill Sans"/>
              </a:rPr>
              <a:t>Shen</a:t>
            </a:r>
          </a:p>
          <a:p>
            <a:pPr algn="ctr" defTabSz="3760788">
              <a:spcBef>
                <a:spcPts val="240"/>
              </a:spcBef>
              <a:defRPr/>
            </a:pPr>
            <a:r>
              <a:rPr lang="en-US" sz="5400" i="1" dirty="0" smtClean="0">
                <a:solidFill>
                  <a:schemeClr val="accent1"/>
                </a:solidFill>
                <a:latin typeface="Gill Sans"/>
                <a:cs typeface="Gill Sans"/>
              </a:rPr>
              <a:t>{</a:t>
            </a:r>
            <a:r>
              <a:rPr lang="en-US" sz="5400" i="1" dirty="0" err="1" smtClean="0">
                <a:solidFill>
                  <a:schemeClr val="accent1"/>
                </a:solidFill>
                <a:latin typeface="Gill Sans"/>
                <a:cs typeface="Gill Sans"/>
              </a:rPr>
              <a:t>icaswell</a:t>
            </a:r>
            <a:r>
              <a:rPr lang="en-US" sz="5400" i="1" dirty="0" smtClean="0">
                <a:solidFill>
                  <a:schemeClr val="accent1"/>
                </a:solidFill>
                <a:latin typeface="Gill Sans"/>
                <a:cs typeface="Gill Sans"/>
              </a:rPr>
              <a:t>, lisa1010, </a:t>
            </a:r>
            <a:r>
              <a:rPr lang="en-US" sz="5400" i="1" dirty="0" err="1" smtClean="0">
                <a:solidFill>
                  <a:schemeClr val="accent1"/>
                </a:solidFill>
                <a:latin typeface="Gill Sans"/>
                <a:cs typeface="Gill Sans"/>
              </a:rPr>
              <a:t>shencq</a:t>
            </a:r>
            <a:r>
              <a:rPr lang="en-US" sz="5400" i="1" dirty="0" smtClean="0">
                <a:solidFill>
                  <a:schemeClr val="accent1"/>
                </a:solidFill>
                <a:latin typeface="Gill Sans"/>
                <a:cs typeface="Gill Sans"/>
              </a:rPr>
              <a:t>}@</a:t>
            </a:r>
            <a:r>
              <a:rPr lang="en-US" sz="5400" i="1" dirty="0" err="1" smtClean="0">
                <a:solidFill>
                  <a:schemeClr val="accent1"/>
                </a:solidFill>
                <a:latin typeface="Gill Sans"/>
                <a:cs typeface="Gill Sans"/>
              </a:rPr>
              <a:t>stanford.edu</a:t>
            </a:r>
            <a:endParaRPr lang="en-US" sz="5400" i="1" dirty="0">
              <a:solidFill>
                <a:schemeClr val="accent1"/>
              </a:solidFill>
              <a:latin typeface="Gill Sans"/>
              <a:cs typeface="Gill Sans"/>
            </a:endParaRPr>
          </a:p>
        </p:txBody>
      </p:sp>
      <p:pic>
        <p:nvPicPr>
          <p:cNvPr id="26" name="Picture 25"/>
          <p:cNvPicPr>
            <a:picLocks noChangeAspect="1"/>
          </p:cNvPicPr>
          <p:nvPr/>
        </p:nvPicPr>
        <p:blipFill>
          <a:blip r:embed="rId2"/>
          <a:stretch>
            <a:fillRect/>
          </a:stretch>
        </p:blipFill>
        <p:spPr>
          <a:xfrm>
            <a:off x="1600200" y="1905000"/>
            <a:ext cx="7092593" cy="2895600"/>
          </a:xfrm>
          <a:prstGeom prst="rect">
            <a:avLst/>
          </a:prstGeom>
        </p:spPr>
      </p:pic>
      <p:sp>
        <p:nvSpPr>
          <p:cNvPr id="8" name="TextBox 7"/>
          <p:cNvSpPr txBox="1"/>
          <p:nvPr/>
        </p:nvSpPr>
        <p:spPr>
          <a:xfrm>
            <a:off x="6783946" y="4057690"/>
            <a:ext cx="184666" cy="1261884"/>
          </a:xfrm>
          <a:prstGeom prst="rect">
            <a:avLst/>
          </a:prstGeom>
          <a:noFill/>
        </p:spPr>
        <p:txBody>
          <a:bodyPr wrap="none" rtlCol="0">
            <a:spAutoFit/>
          </a:bodyPr>
          <a:lstStyle/>
          <a:p>
            <a:endParaRPr lang="en-US" dirty="0"/>
          </a:p>
        </p:txBody>
      </p:sp>
      <p:pic>
        <p:nvPicPr>
          <p:cNvPr id="3" name="Picture 2" descr="CS wordmark_web.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965400" y="2590800"/>
            <a:ext cx="6782355" cy="1310554"/>
          </a:xfrm>
          <a:prstGeom prst="rect">
            <a:avLst/>
          </a:prstGeom>
        </p:spPr>
      </p:pic>
      <p:pic>
        <p:nvPicPr>
          <p:cNvPr id="5" name="Picture 4"/>
          <p:cNvPicPr>
            <a:picLocks noChangeAspect="1"/>
          </p:cNvPicPr>
          <p:nvPr/>
        </p:nvPicPr>
        <p:blipFill>
          <a:blip r:embed="rId4"/>
          <a:stretch>
            <a:fillRect/>
          </a:stretch>
        </p:blipFill>
        <p:spPr>
          <a:xfrm>
            <a:off x="4343400" y="10591800"/>
            <a:ext cx="5029200" cy="3617844"/>
          </a:xfrm>
          <a:prstGeom prst="rect">
            <a:avLst/>
          </a:prstGeom>
        </p:spPr>
      </p:pic>
      <p:sp>
        <p:nvSpPr>
          <p:cNvPr id="103" name="Text Box 357"/>
          <p:cNvSpPr txBox="1">
            <a:spLocks noChangeArrowheads="1"/>
          </p:cNvSpPr>
          <p:nvPr/>
        </p:nvSpPr>
        <p:spPr bwMode="auto">
          <a:xfrm>
            <a:off x="24384000" y="6705600"/>
            <a:ext cx="10744200" cy="6401753"/>
          </a:xfrm>
          <a:prstGeom prst="rect">
            <a:avLst/>
          </a:prstGeom>
          <a:ln w="76200" cmpd="sng">
            <a:round/>
            <a:headEnd/>
            <a:tailEnd/>
          </a:ln>
        </p:spPr>
        <p:style>
          <a:lnRef idx="2">
            <a:schemeClr val="accent1"/>
          </a:lnRef>
          <a:fillRef idx="1">
            <a:schemeClr val="lt1"/>
          </a:fillRef>
          <a:effectRef idx="0">
            <a:schemeClr val="accent1"/>
          </a:effectRef>
          <a:fontRef idx="minor">
            <a:schemeClr val="dk1"/>
          </a:fontRef>
        </p:style>
        <p:txBody>
          <a:bodyPr wrap="square" lIns="91440" tIns="91440" rIns="84400" bIns="91440">
            <a:spAutoFit/>
          </a:bodyPr>
          <a:lstStyle/>
          <a:p>
            <a:pPr marL="177800" defTabSz="3760788">
              <a:defRPr/>
            </a:pPr>
            <a:r>
              <a:rPr lang="en-US" sz="4400" b="1" dirty="0" smtClean="0">
                <a:solidFill>
                  <a:srgbClr val="4F81BD"/>
                </a:solidFill>
                <a:latin typeface="Gill Sans"/>
                <a:cs typeface="Gill Sans"/>
              </a:rPr>
              <a:t>Visualizations</a:t>
            </a:r>
          </a:p>
          <a:p>
            <a:pPr marL="177800" defTabSz="3760788">
              <a:defRPr/>
            </a:pPr>
            <a:r>
              <a:rPr lang="en-US" sz="3600" dirty="0" smtClean="0">
                <a:latin typeface="Calibri"/>
                <a:cs typeface="Calibri"/>
              </a:rPr>
              <a:t>To explore how loops influence the learning process of the networks, we used guided </a:t>
            </a:r>
            <a:r>
              <a:rPr lang="en-US" sz="3600" dirty="0" err="1" smtClean="0">
                <a:latin typeface="Calibri"/>
                <a:cs typeface="Calibri"/>
              </a:rPr>
              <a:t>backpropagation</a:t>
            </a:r>
            <a:r>
              <a:rPr lang="en-US" sz="3600" dirty="0" smtClean="0">
                <a:latin typeface="Calibri"/>
                <a:cs typeface="Calibri"/>
              </a:rPr>
              <a:t> to visualize the filters at different stages of unrolling. </a:t>
            </a:r>
          </a:p>
          <a:p>
            <a:pPr marL="177800" defTabSz="3760788">
              <a:defRPr/>
            </a:pPr>
            <a:endParaRPr lang="en-US" sz="3600" dirty="0">
              <a:latin typeface="Calibri"/>
              <a:cs typeface="Calibri"/>
            </a:endParaRPr>
          </a:p>
          <a:p>
            <a:pPr marL="177800" defTabSz="3760788">
              <a:defRPr/>
            </a:pPr>
            <a:endParaRPr lang="en-US" sz="3600" dirty="0" smtClean="0">
              <a:latin typeface="Calibri"/>
              <a:cs typeface="Calibri"/>
            </a:endParaRPr>
          </a:p>
          <a:p>
            <a:pPr marL="177800" defTabSz="3760788">
              <a:defRPr/>
            </a:pPr>
            <a:endParaRPr lang="en-US" sz="3600" dirty="0">
              <a:latin typeface="Calibri"/>
              <a:cs typeface="Calibri"/>
            </a:endParaRPr>
          </a:p>
          <a:p>
            <a:pPr marL="177800" defTabSz="3760788">
              <a:defRPr/>
            </a:pPr>
            <a:endParaRPr lang="en-US" sz="3600" dirty="0" smtClean="0">
              <a:latin typeface="Calibri"/>
              <a:cs typeface="Calibri"/>
            </a:endParaRPr>
          </a:p>
          <a:p>
            <a:pPr marL="177800" defTabSz="3760788">
              <a:defRPr/>
            </a:pPr>
            <a:endParaRPr lang="en-US" sz="3600" dirty="0">
              <a:latin typeface="Calibri"/>
              <a:cs typeface="Calibri"/>
            </a:endParaRPr>
          </a:p>
          <a:p>
            <a:pPr marL="177800" defTabSz="3760788">
              <a:defRPr/>
            </a:pPr>
            <a:endParaRPr lang="en-US" sz="3600" dirty="0" smtClean="0">
              <a:latin typeface="Calibri"/>
              <a:cs typeface="Calibri"/>
            </a:endParaRPr>
          </a:p>
          <a:p>
            <a:pPr marL="177800" defTabSz="3760788">
              <a:defRPr/>
            </a:pPr>
            <a:endParaRPr lang="en-US" sz="3600" dirty="0">
              <a:latin typeface="Calibri"/>
              <a:cs typeface="Calibri"/>
            </a:endParaRPr>
          </a:p>
        </p:txBody>
      </p:sp>
      <p:sp>
        <p:nvSpPr>
          <p:cNvPr id="104" name="Text Box 357"/>
          <p:cNvSpPr txBox="1">
            <a:spLocks noChangeArrowheads="1"/>
          </p:cNvSpPr>
          <p:nvPr/>
        </p:nvSpPr>
        <p:spPr bwMode="auto">
          <a:xfrm>
            <a:off x="12954000" y="17602200"/>
            <a:ext cx="10744200" cy="1969770"/>
          </a:xfrm>
          <a:prstGeom prst="rect">
            <a:avLst/>
          </a:prstGeom>
          <a:ln w="76200" cmpd="sng">
            <a:round/>
            <a:headEnd/>
            <a:tailEnd/>
          </a:ln>
        </p:spPr>
        <p:style>
          <a:lnRef idx="2">
            <a:schemeClr val="accent1"/>
          </a:lnRef>
          <a:fillRef idx="1">
            <a:schemeClr val="lt1"/>
          </a:fillRef>
          <a:effectRef idx="0">
            <a:schemeClr val="accent1"/>
          </a:effectRef>
          <a:fontRef idx="minor">
            <a:schemeClr val="dk1"/>
          </a:fontRef>
        </p:style>
        <p:txBody>
          <a:bodyPr wrap="square" lIns="91440" tIns="91440" rIns="84400" bIns="91440">
            <a:spAutoFit/>
          </a:bodyPr>
          <a:lstStyle/>
          <a:p>
            <a:pPr marL="127000" defTabSz="3760788">
              <a:defRPr/>
            </a:pPr>
            <a:r>
              <a:rPr lang="en-US" sz="4400" b="1" dirty="0" smtClean="0">
                <a:solidFill>
                  <a:srgbClr val="4F81BD"/>
                </a:solidFill>
                <a:latin typeface="Gill Sans"/>
                <a:cs typeface="Gill Sans"/>
              </a:rPr>
              <a:t>Results</a:t>
            </a:r>
            <a:endParaRPr lang="en-US" sz="4400" b="1" dirty="0">
              <a:solidFill>
                <a:srgbClr val="4F81BD"/>
              </a:solidFill>
              <a:latin typeface="Gill Sans"/>
              <a:cs typeface="Gill Sans"/>
            </a:endParaRPr>
          </a:p>
          <a:p>
            <a:pPr marL="127000" defTabSz="3760788">
              <a:defRPr/>
            </a:pPr>
            <a:r>
              <a:rPr lang="en-US" sz="3600" dirty="0">
                <a:solidFill>
                  <a:prstClr val="black"/>
                </a:solidFill>
                <a:cs typeface="Calibri"/>
              </a:rPr>
              <a:t>We </a:t>
            </a:r>
            <a:r>
              <a:rPr lang="en-US" sz="3600" dirty="0" smtClean="0">
                <a:solidFill>
                  <a:prstClr val="black"/>
                </a:solidFill>
                <a:cs typeface="Calibri"/>
              </a:rPr>
              <a:t>ran our models on two standard computer vision data sets; MNIST and CIFAR-10.</a:t>
            </a:r>
            <a:endParaRPr lang="en-US" sz="3600" dirty="0" smtClean="0">
              <a:latin typeface="Calibri"/>
              <a:cs typeface="Calibri"/>
            </a:endParaRPr>
          </a:p>
        </p:txBody>
      </p:sp>
      <p:grpSp>
        <p:nvGrpSpPr>
          <p:cNvPr id="19" name="Group 18"/>
          <p:cNvGrpSpPr/>
          <p:nvPr/>
        </p:nvGrpSpPr>
        <p:grpSpPr>
          <a:xfrm>
            <a:off x="12954000" y="6705600"/>
            <a:ext cx="10744200" cy="10279739"/>
            <a:chOff x="12877800" y="7315200"/>
            <a:chExt cx="10744200" cy="10279739"/>
          </a:xfrm>
        </p:grpSpPr>
        <p:sp>
          <p:nvSpPr>
            <p:cNvPr id="102" name="Text Box 357"/>
            <p:cNvSpPr txBox="1">
              <a:spLocks noChangeArrowheads="1"/>
            </p:cNvSpPr>
            <p:nvPr/>
          </p:nvSpPr>
          <p:spPr bwMode="auto">
            <a:xfrm>
              <a:off x="12877800" y="7315200"/>
              <a:ext cx="10744200" cy="10279739"/>
            </a:xfrm>
            <a:prstGeom prst="rect">
              <a:avLst/>
            </a:prstGeom>
            <a:ln w="76200" cmpd="sng">
              <a:round/>
              <a:headEnd/>
              <a:tailEnd/>
            </a:ln>
          </p:spPr>
          <p:style>
            <a:lnRef idx="2">
              <a:schemeClr val="accent1"/>
            </a:lnRef>
            <a:fillRef idx="1">
              <a:schemeClr val="lt1"/>
            </a:fillRef>
            <a:effectRef idx="0">
              <a:schemeClr val="accent1"/>
            </a:effectRef>
            <a:fontRef idx="minor">
              <a:schemeClr val="dk1"/>
            </a:fontRef>
          </p:style>
          <p:txBody>
            <a:bodyPr wrap="square" lIns="91440" tIns="91440" rIns="84400" bIns="91440">
              <a:spAutoFit/>
            </a:bodyPr>
            <a:lstStyle/>
            <a:p>
              <a:pPr marL="177800" defTabSz="3760788">
                <a:defRPr/>
              </a:pPr>
              <a:r>
                <a:rPr lang="en-US" sz="4400" b="1" dirty="0">
                  <a:solidFill>
                    <a:srgbClr val="4F81BD"/>
                  </a:solidFill>
                  <a:latin typeface="Gill Sans"/>
                  <a:cs typeface="Gill Sans"/>
                </a:rPr>
                <a:t>Loopy Neural Net Architecture</a:t>
              </a:r>
            </a:p>
            <a:p>
              <a:pPr marL="177800" defTabSz="3760788">
                <a:defRPr/>
              </a:pPr>
              <a:r>
                <a:rPr lang="en-US" sz="3600" dirty="0">
                  <a:solidFill>
                    <a:prstClr val="black"/>
                  </a:solidFill>
                  <a:cs typeface="Calibri"/>
                </a:rPr>
                <a:t>We propose a new model of loopy neural networks that mimics the cyclic structures in the human brain by augmenting conventional neural networks with "loops" that allow information from deeper layers to be fed to the earlier layers. The loops can also contain parameters themselves, which we will refer to as “loop layers.</a:t>
              </a:r>
              <a:r>
                <a:rPr lang="en-US" sz="3600" dirty="0" smtClean="0">
                  <a:solidFill>
                    <a:prstClr val="black"/>
                  </a:solidFill>
                  <a:cs typeface="Calibri"/>
                </a:rPr>
                <a:t>”</a:t>
              </a:r>
            </a:p>
            <a:p>
              <a:pPr marL="177800" defTabSz="3760788">
                <a:defRPr/>
              </a:pPr>
              <a:endParaRPr lang="en-US" sz="3600" dirty="0">
                <a:solidFill>
                  <a:prstClr val="black"/>
                </a:solidFill>
                <a:latin typeface="Calibri"/>
                <a:cs typeface="Calibri"/>
              </a:endParaRPr>
            </a:p>
            <a:p>
              <a:pPr marL="177800" defTabSz="3760788">
                <a:defRPr/>
              </a:pPr>
              <a:endParaRPr lang="en-US" sz="3600" dirty="0" smtClean="0">
                <a:solidFill>
                  <a:prstClr val="black"/>
                </a:solidFill>
                <a:latin typeface="Calibri"/>
                <a:cs typeface="Calibri"/>
              </a:endParaRPr>
            </a:p>
            <a:p>
              <a:pPr marL="177800" defTabSz="3760788">
                <a:defRPr/>
              </a:pPr>
              <a:endParaRPr lang="en-US" sz="3600" dirty="0" smtClean="0">
                <a:solidFill>
                  <a:prstClr val="black"/>
                </a:solidFill>
                <a:latin typeface="Calibri"/>
                <a:cs typeface="Calibri"/>
              </a:endParaRPr>
            </a:p>
            <a:p>
              <a:pPr marL="177800" defTabSz="3760788">
                <a:defRPr/>
              </a:pPr>
              <a:endParaRPr lang="en-US" sz="3600" dirty="0">
                <a:solidFill>
                  <a:prstClr val="black"/>
                </a:solidFill>
                <a:latin typeface="Calibri"/>
                <a:cs typeface="Calibri"/>
              </a:endParaRPr>
            </a:p>
            <a:p>
              <a:pPr marL="177800" defTabSz="3760788">
                <a:defRPr/>
              </a:pPr>
              <a:endParaRPr lang="en-US" sz="3600" dirty="0" smtClean="0">
                <a:solidFill>
                  <a:prstClr val="black"/>
                </a:solidFill>
                <a:latin typeface="Calibri"/>
                <a:cs typeface="Calibri"/>
              </a:endParaRPr>
            </a:p>
            <a:p>
              <a:pPr marL="177800" defTabSz="3760788">
                <a:defRPr/>
              </a:pPr>
              <a:endParaRPr lang="en-US" sz="3600" dirty="0">
                <a:solidFill>
                  <a:prstClr val="black"/>
                </a:solidFill>
                <a:latin typeface="Calibri"/>
                <a:cs typeface="Calibri"/>
              </a:endParaRPr>
            </a:p>
            <a:p>
              <a:pPr marL="177800" defTabSz="3760788">
                <a:defRPr/>
              </a:pPr>
              <a:endParaRPr lang="en-US" sz="3600" dirty="0" smtClean="0">
                <a:solidFill>
                  <a:prstClr val="black"/>
                </a:solidFill>
                <a:latin typeface="Calibri"/>
                <a:cs typeface="Calibri"/>
              </a:endParaRPr>
            </a:p>
            <a:p>
              <a:pPr marL="177800" defTabSz="3760788">
                <a:defRPr/>
              </a:pPr>
              <a:endParaRPr lang="en-US" sz="3600" dirty="0">
                <a:solidFill>
                  <a:prstClr val="black"/>
                </a:solidFill>
                <a:latin typeface="Calibri"/>
                <a:cs typeface="Calibri"/>
              </a:endParaRPr>
            </a:p>
            <a:p>
              <a:pPr marL="177800" defTabSz="3760788">
                <a:defRPr/>
              </a:pPr>
              <a:endParaRPr lang="en-US" sz="3600" dirty="0" smtClean="0">
                <a:solidFill>
                  <a:prstClr val="black"/>
                </a:solidFill>
                <a:latin typeface="Calibri"/>
                <a:cs typeface="Calibri"/>
              </a:endParaRPr>
            </a:p>
            <a:p>
              <a:pPr marL="177800" defTabSz="3760788">
                <a:defRPr/>
              </a:pPr>
              <a:endParaRPr lang="en-US" sz="3600" dirty="0">
                <a:solidFill>
                  <a:prstClr val="black"/>
                </a:solidFill>
                <a:latin typeface="Calibri"/>
                <a:cs typeface="Calibri"/>
              </a:endParaRPr>
            </a:p>
          </p:txBody>
        </p:sp>
        <p:pic>
          <p:nvPicPr>
            <p:cNvPr id="11" name="Picture 10"/>
            <p:cNvPicPr>
              <a:picLocks noChangeAspect="1"/>
            </p:cNvPicPr>
            <p:nvPr/>
          </p:nvPicPr>
          <p:blipFill>
            <a:blip r:embed="rId5"/>
            <a:stretch>
              <a:fillRect/>
            </a:stretch>
          </p:blipFill>
          <p:spPr>
            <a:xfrm>
              <a:off x="14935200" y="11430000"/>
              <a:ext cx="6271730" cy="2743200"/>
            </a:xfrm>
            <a:prstGeom prst="rect">
              <a:avLst/>
            </a:prstGeom>
          </p:spPr>
        </p:pic>
        <p:pic>
          <p:nvPicPr>
            <p:cNvPr id="12" name="Picture 11"/>
            <p:cNvPicPr>
              <a:picLocks noChangeAspect="1"/>
            </p:cNvPicPr>
            <p:nvPr/>
          </p:nvPicPr>
          <p:blipFill>
            <a:blip r:embed="rId6"/>
            <a:stretch>
              <a:fillRect/>
            </a:stretch>
          </p:blipFill>
          <p:spPr>
            <a:xfrm>
              <a:off x="13411200" y="14478000"/>
              <a:ext cx="9800492" cy="2895600"/>
            </a:xfrm>
            <a:prstGeom prst="rect">
              <a:avLst/>
            </a:prstGeom>
          </p:spPr>
        </p:pic>
      </p:grpSp>
      <p:pic>
        <p:nvPicPr>
          <p:cNvPr id="15" name="Picture 14"/>
          <p:cNvPicPr>
            <a:picLocks noChangeAspect="1"/>
          </p:cNvPicPr>
          <p:nvPr/>
        </p:nvPicPr>
        <p:blipFill>
          <a:blip r:embed="rId7"/>
          <a:stretch>
            <a:fillRect/>
          </a:stretch>
        </p:blipFill>
        <p:spPr>
          <a:xfrm>
            <a:off x="24688800" y="9525000"/>
            <a:ext cx="10174310" cy="3009900"/>
          </a:xfrm>
          <a:prstGeom prst="rect">
            <a:avLst/>
          </a:prstGeom>
        </p:spPr>
      </p:pic>
      <p:sp>
        <p:nvSpPr>
          <p:cNvPr id="108" name="Text Box 357"/>
          <p:cNvSpPr txBox="1">
            <a:spLocks noChangeArrowheads="1"/>
          </p:cNvSpPr>
          <p:nvPr/>
        </p:nvSpPr>
        <p:spPr bwMode="auto">
          <a:xfrm>
            <a:off x="24384000" y="23241000"/>
            <a:ext cx="10744200" cy="3200876"/>
          </a:xfrm>
          <a:prstGeom prst="rect">
            <a:avLst/>
          </a:prstGeom>
          <a:ln w="76200" cmpd="sng">
            <a:round/>
            <a:headEnd/>
            <a:tailEnd/>
          </a:ln>
        </p:spPr>
        <p:style>
          <a:lnRef idx="2">
            <a:schemeClr val="accent1"/>
          </a:lnRef>
          <a:fillRef idx="1">
            <a:schemeClr val="lt1"/>
          </a:fillRef>
          <a:effectRef idx="0">
            <a:schemeClr val="accent1"/>
          </a:effectRef>
          <a:fontRef idx="minor">
            <a:schemeClr val="dk1"/>
          </a:fontRef>
        </p:style>
        <p:txBody>
          <a:bodyPr wrap="square" lIns="91440" tIns="91440" rIns="84400" bIns="91440">
            <a:spAutoFit/>
          </a:bodyPr>
          <a:lstStyle/>
          <a:p>
            <a:pPr marL="177800" defTabSz="3760788">
              <a:defRPr/>
            </a:pPr>
            <a:r>
              <a:rPr lang="en-US" sz="4400" b="1" dirty="0" smtClean="0">
                <a:solidFill>
                  <a:srgbClr val="4F81BD"/>
                </a:solidFill>
                <a:latin typeface="Gill Sans"/>
                <a:cs typeface="Gill Sans"/>
              </a:rPr>
              <a:t>Acknowledgements</a:t>
            </a:r>
          </a:p>
          <a:p>
            <a:pPr marL="177800" defTabSz="3760788">
              <a:defRPr/>
            </a:pPr>
            <a:r>
              <a:rPr lang="en-US" sz="3600" dirty="0" smtClean="0">
                <a:latin typeface="Calibri"/>
                <a:cs typeface="Calibri"/>
              </a:rPr>
              <a:t>We thank </a:t>
            </a:r>
          </a:p>
          <a:p>
            <a:pPr marL="177800" lvl="0" defTabSz="3760788">
              <a:defRPr/>
            </a:pPr>
            <a:r>
              <a:rPr lang="en-US" sz="4400" b="1" dirty="0">
                <a:solidFill>
                  <a:srgbClr val="4F81BD"/>
                </a:solidFill>
                <a:latin typeface="Gill Sans"/>
                <a:cs typeface="Gill Sans"/>
              </a:rPr>
              <a:t>References</a:t>
            </a:r>
          </a:p>
          <a:p>
            <a:pPr marL="177800" defTabSz="3760788">
              <a:defRPr/>
            </a:pPr>
            <a:r>
              <a:rPr lang="en-US" sz="3600" b="1" dirty="0" err="1">
                <a:cs typeface="Calibri"/>
              </a:rPr>
              <a:t>Biomimicry</a:t>
            </a:r>
            <a:r>
              <a:rPr lang="en-US" sz="3600" b="1" dirty="0">
                <a:cs typeface="Calibri"/>
              </a:rPr>
              <a:t>: </a:t>
            </a:r>
            <a:r>
              <a:rPr lang="en-US" sz="3600" dirty="0">
                <a:cs typeface="Calibri"/>
              </a:rPr>
              <a:t>Artificial </a:t>
            </a:r>
            <a:endParaRPr lang="en-US" sz="3600" dirty="0" smtClean="0">
              <a:latin typeface="Calibri"/>
              <a:cs typeface="Calibri"/>
            </a:endParaRPr>
          </a:p>
          <a:p>
            <a:pPr marL="177800" defTabSz="3760788">
              <a:defRPr/>
            </a:pPr>
            <a:endParaRPr lang="en-US" sz="3600" dirty="0">
              <a:latin typeface="Calibri"/>
              <a:cs typeface="Calibri"/>
            </a:endParaRPr>
          </a:p>
        </p:txBody>
      </p:sp>
      <p:grpSp>
        <p:nvGrpSpPr>
          <p:cNvPr id="18" name="Group 17"/>
          <p:cNvGrpSpPr/>
          <p:nvPr/>
        </p:nvGrpSpPr>
        <p:grpSpPr>
          <a:xfrm>
            <a:off x="1447800" y="17602200"/>
            <a:ext cx="10744200" cy="8063747"/>
            <a:chOff x="1447800" y="17830800"/>
            <a:chExt cx="10744200" cy="8063747"/>
          </a:xfrm>
        </p:grpSpPr>
        <p:sp>
          <p:nvSpPr>
            <p:cNvPr id="106" name="Text Box 357"/>
            <p:cNvSpPr txBox="1">
              <a:spLocks noChangeArrowheads="1"/>
            </p:cNvSpPr>
            <p:nvPr/>
          </p:nvSpPr>
          <p:spPr bwMode="auto">
            <a:xfrm>
              <a:off x="1447800" y="17830800"/>
              <a:ext cx="10744200" cy="8063747"/>
            </a:xfrm>
            <a:prstGeom prst="rect">
              <a:avLst/>
            </a:prstGeom>
            <a:ln w="76200" cmpd="sng">
              <a:round/>
              <a:headEnd/>
              <a:tailEnd/>
            </a:ln>
          </p:spPr>
          <p:style>
            <a:lnRef idx="2">
              <a:schemeClr val="accent1"/>
            </a:lnRef>
            <a:fillRef idx="1">
              <a:schemeClr val="lt1"/>
            </a:fillRef>
            <a:effectRef idx="0">
              <a:schemeClr val="accent1"/>
            </a:effectRef>
            <a:fontRef idx="minor">
              <a:schemeClr val="dk1"/>
            </a:fontRef>
          </p:style>
          <p:txBody>
            <a:bodyPr wrap="square" lIns="91440" tIns="91440" rIns="84400" bIns="91440">
              <a:spAutoFit/>
            </a:bodyPr>
            <a:lstStyle/>
            <a:p>
              <a:pPr marL="177800" defTabSz="3760788">
                <a:defRPr/>
              </a:pPr>
              <a:r>
                <a:rPr lang="en-US" sz="4400" b="1" dirty="0" smtClean="0">
                  <a:solidFill>
                    <a:srgbClr val="4F81BD"/>
                  </a:solidFill>
                  <a:latin typeface="Gill Sans"/>
                  <a:cs typeface="Gill Sans"/>
                </a:rPr>
                <a:t>Related Existing Architectures</a:t>
              </a:r>
            </a:p>
            <a:p>
              <a:pPr marL="920750" indent="-742950" defTabSz="3760788">
                <a:buAutoNum type="arabicPeriod"/>
                <a:defRPr/>
              </a:pPr>
              <a:r>
                <a:rPr lang="en-US" sz="3600" b="1" dirty="0" smtClean="0">
                  <a:latin typeface="Calibri"/>
                  <a:cs typeface="Calibri"/>
                </a:rPr>
                <a:t>RNNs: </a:t>
              </a:r>
              <a:r>
                <a:rPr lang="en-US" sz="3600" dirty="0" smtClean="0">
                  <a:latin typeface="Calibri"/>
                  <a:cs typeface="Calibri"/>
                </a:rPr>
                <a:t>Unrolling of loopy net similar to unrolling RNN. However, input only fed into first layer for loopy net, not at different time steps.</a:t>
              </a:r>
            </a:p>
            <a:p>
              <a:pPr marL="920750" indent="-742950" defTabSz="3760788">
                <a:buAutoNum type="arabicPeriod"/>
                <a:defRPr/>
              </a:pPr>
              <a:endParaRPr lang="en-US" sz="3600" dirty="0">
                <a:latin typeface="Calibri"/>
                <a:cs typeface="Calibri"/>
              </a:endParaRPr>
            </a:p>
            <a:p>
              <a:pPr marL="920750" indent="-742950" defTabSz="3760788">
                <a:buAutoNum type="arabicPeriod"/>
                <a:defRPr/>
              </a:pPr>
              <a:endParaRPr lang="en-US" sz="3600" dirty="0" smtClean="0">
                <a:latin typeface="Calibri"/>
                <a:cs typeface="Calibri"/>
              </a:endParaRPr>
            </a:p>
            <a:p>
              <a:pPr marL="920750" indent="-742950" defTabSz="3760788">
                <a:buAutoNum type="arabicPeriod"/>
                <a:defRPr/>
              </a:pPr>
              <a:endParaRPr lang="en-US" sz="3600" dirty="0" smtClean="0">
                <a:latin typeface="Calibri"/>
                <a:cs typeface="Calibri"/>
              </a:endParaRPr>
            </a:p>
            <a:p>
              <a:pPr marL="920750" indent="-742950" defTabSz="3760788">
                <a:buAutoNum type="arabicPeriod"/>
                <a:defRPr/>
              </a:pPr>
              <a:endParaRPr lang="en-US" sz="3600" dirty="0" smtClean="0">
                <a:latin typeface="Calibri"/>
                <a:cs typeface="Calibri"/>
              </a:endParaRPr>
            </a:p>
            <a:p>
              <a:pPr marL="920750" indent="-742950" defTabSz="3760788">
                <a:buAutoNum type="arabicPeriod"/>
                <a:defRPr/>
              </a:pPr>
              <a:r>
                <a:rPr lang="en-US" sz="3600" b="1" dirty="0" err="1" smtClean="0">
                  <a:latin typeface="Calibri"/>
                  <a:cs typeface="Calibri"/>
                </a:rPr>
                <a:t>ResNet</a:t>
              </a:r>
              <a:r>
                <a:rPr lang="en-US" sz="3600" b="1" dirty="0" smtClean="0">
                  <a:latin typeface="Calibri"/>
                  <a:cs typeface="Calibri"/>
                </a:rPr>
                <a:t>: </a:t>
              </a:r>
              <a:r>
                <a:rPr lang="en-US" sz="3600" dirty="0" smtClean="0">
                  <a:latin typeface="Calibri"/>
                  <a:cs typeface="Calibri"/>
                </a:rPr>
                <a:t>Unrolled addition loops can be interpreted as skip connections.</a:t>
              </a:r>
            </a:p>
            <a:p>
              <a:pPr marL="920750" indent="-742950" defTabSz="3760788">
                <a:buFontTx/>
                <a:buAutoNum type="arabicPeriod"/>
                <a:defRPr/>
              </a:pPr>
              <a:r>
                <a:rPr lang="en-US" sz="3600" b="1" dirty="0">
                  <a:cs typeface="Calibri"/>
                </a:rPr>
                <a:t>Attention Networks:</a:t>
              </a:r>
              <a:r>
                <a:rPr lang="en-US" sz="3600" dirty="0">
                  <a:cs typeface="Calibri"/>
                </a:rPr>
                <a:t> digest input, loop layer tells you where to attend, digest again</a:t>
              </a:r>
              <a:r>
                <a:rPr lang="en-US" sz="3600" dirty="0" smtClean="0">
                  <a:cs typeface="Calibri"/>
                </a:rPr>
                <a:t>. [EDIT]</a:t>
              </a:r>
            </a:p>
            <a:p>
              <a:pPr marL="920750" indent="-742950" defTabSz="3760788">
                <a:buFontTx/>
                <a:buAutoNum type="arabicPeriod"/>
                <a:defRPr/>
              </a:pPr>
              <a:r>
                <a:rPr lang="en-US" sz="3600" b="1" dirty="0" smtClean="0">
                  <a:latin typeface="Calibri"/>
                  <a:cs typeface="Calibri"/>
                </a:rPr>
                <a:t>Recurrent CNNs for Scene Labeling: </a:t>
              </a:r>
              <a:r>
                <a:rPr lang="en-US" sz="3600" dirty="0" smtClean="0">
                  <a:latin typeface="Calibri"/>
                  <a:cs typeface="Calibri"/>
                </a:rPr>
                <a:t>Apply CNN multiple times to refine labels recursively. [CITE]</a:t>
              </a:r>
            </a:p>
          </p:txBody>
        </p:sp>
        <p:pic>
          <p:nvPicPr>
            <p:cNvPr id="16" name="Picture 15"/>
            <p:cNvPicPr>
              <a:picLocks noChangeAspect="1"/>
            </p:cNvPicPr>
            <p:nvPr/>
          </p:nvPicPr>
          <p:blipFill>
            <a:blip r:embed="rId8"/>
            <a:stretch>
              <a:fillRect/>
            </a:stretch>
          </p:blipFill>
          <p:spPr>
            <a:xfrm>
              <a:off x="2362200" y="20345400"/>
              <a:ext cx="5696136" cy="1496657"/>
            </a:xfrm>
            <a:prstGeom prst="rect">
              <a:avLst/>
            </a:prstGeom>
          </p:spPr>
        </p:pic>
      </p:gr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Custom 40">
      <a:dk1>
        <a:sysClr val="windowText" lastClr="000000"/>
      </a:dk1>
      <a:lt1>
        <a:sysClr val="window" lastClr="FFFFFF"/>
      </a:lt1>
      <a:dk2>
        <a:srgbClr val="1F497D"/>
      </a:dk2>
      <a:lt2>
        <a:srgbClr val="EEECE1"/>
      </a:lt2>
      <a:accent1>
        <a:srgbClr val="4F81BD"/>
      </a:accent1>
      <a:accent2>
        <a:srgbClr val="7F7F7F"/>
      </a:accent2>
      <a:accent3>
        <a:srgbClr val="31859B"/>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8671</TotalTime>
  <Words>318</Words>
  <Application>Microsoft Macintosh PowerPoint</Application>
  <PresentationFormat>Custom</PresentationFormat>
  <Paragraphs>46</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Buffalo State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Robin L. Foster</dc:creator>
  <cp:lastModifiedBy>Lisa Wang</cp:lastModifiedBy>
  <cp:revision>212</cp:revision>
  <dcterms:created xsi:type="dcterms:W3CDTF">2005-03-16T15:57:41Z</dcterms:created>
  <dcterms:modified xsi:type="dcterms:W3CDTF">2016-03-09T02:02:32Z</dcterms:modified>
</cp:coreProperties>
</file>