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9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490" y="4823034"/>
            <a:ext cx="1836203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229" y="1122678"/>
            <a:ext cx="8062551" cy="4601141"/>
          </a:xfrm>
          <a:prstGeom prst="rect">
            <a:avLst/>
          </a:prstGeom>
          <a:solidFill>
            <a:srgbClr val="F2F2F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4629" y="1160728"/>
            <a:ext cx="1172579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Resource</a:t>
            </a:r>
            <a:endParaRPr kumimoji="1" lang="zh-CN" altLang="en-US" dirty="0">
              <a:latin typeface="Arial"/>
              <a:cs typeface="Arial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4629" y="1753597"/>
            <a:ext cx="1633143" cy="3742216"/>
            <a:chOff x="704629" y="1753597"/>
            <a:chExt cx="1633143" cy="3742216"/>
          </a:xfrm>
          <a:solidFill>
            <a:schemeClr val="bg1"/>
          </a:solidFill>
        </p:grpSpPr>
        <p:sp>
          <p:nvSpPr>
            <p:cNvPr id="3" name="矩形 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1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495311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13" name="矩形 12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2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280854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1" name="矩形 20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69959" y="1753597"/>
              <a:ext cx="94163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3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752617" y="1753597"/>
            <a:ext cx="1633143" cy="3742216"/>
            <a:chOff x="704629" y="1753597"/>
            <a:chExt cx="1633143" cy="3742216"/>
          </a:xfrm>
          <a:solidFill>
            <a:srgbClr val="FFFFFF"/>
          </a:solidFill>
        </p:grpSpPr>
        <p:sp>
          <p:nvSpPr>
            <p:cNvPr id="29" name="矩形 28"/>
            <p:cNvSpPr/>
            <p:nvPr/>
          </p:nvSpPr>
          <p:spPr>
            <a:xfrm>
              <a:off x="704629" y="1753597"/>
              <a:ext cx="1633143" cy="3742216"/>
            </a:xfrm>
            <a:prstGeom prst="rect">
              <a:avLst/>
            </a:prstGeom>
            <a:grp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57029" y="2167699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1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7029" y="2843504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2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7029" y="3647015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57029" y="4774857"/>
              <a:ext cx="1301805" cy="523405"/>
            </a:xfrm>
            <a:prstGeom prst="rect">
              <a:avLst/>
            </a:prstGeom>
            <a:solidFill>
              <a:srgbClr val="F2F2F2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Chunk M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69959" y="1753597"/>
              <a:ext cx="979956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Block N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2359" y="4245277"/>
              <a:ext cx="415498" cy="369332"/>
            </a:xfrm>
            <a:prstGeom prst="rect">
              <a:avLst/>
            </a:prstGeom>
            <a:grp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…</a:t>
              </a:r>
              <a:endParaRPr kumimoji="1"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137036" y="3462349"/>
            <a:ext cx="415498" cy="369332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2427683" y="2192719"/>
            <a:ext cx="4951658" cy="2647161"/>
          </a:xfrm>
          <a:prstGeom prst="roundRect">
            <a:avLst>
              <a:gd name="adj" fmla="val 18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准备 4"/>
          <p:cNvSpPr/>
          <p:nvPr/>
        </p:nvSpPr>
        <p:spPr>
          <a:xfrm>
            <a:off x="3605771" y="-17164"/>
            <a:ext cx="1865685" cy="411480"/>
          </a:xfrm>
          <a:prstGeom prst="flowChartPrepar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开始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6" name="进程 5"/>
          <p:cNvSpPr/>
          <p:nvPr/>
        </p:nvSpPr>
        <p:spPr>
          <a:xfrm>
            <a:off x="3231670" y="645373"/>
            <a:ext cx="2613887" cy="52848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将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文件分为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4MB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块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3231670" y="1457623"/>
            <a:ext cx="2613887" cy="52848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将块</a:t>
            </a:r>
            <a:r>
              <a:rPr lang="zh-CN" altLang="en-US" dirty="0">
                <a:latin typeface="Hei"/>
                <a:ea typeface="Hei"/>
                <a:cs typeface="Hei"/>
              </a:rPr>
              <a:t>切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为指定大小的片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8" name="进程 7"/>
          <p:cNvSpPr/>
          <p:nvPr/>
        </p:nvSpPr>
        <p:spPr>
          <a:xfrm>
            <a:off x="3231670" y="2267414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mkblk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创建块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9" name="进程 8"/>
          <p:cNvSpPr/>
          <p:nvPr/>
        </p:nvSpPr>
        <p:spPr>
          <a:xfrm>
            <a:off x="3231670" y="3100664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bput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上传片数据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10" name="决策 9"/>
          <p:cNvSpPr/>
          <p:nvPr/>
        </p:nvSpPr>
        <p:spPr>
          <a:xfrm>
            <a:off x="2922012" y="3914463"/>
            <a:ext cx="3227851" cy="69658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所有片已上传？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11" name="直线连接符 10"/>
          <p:cNvCxnSpPr>
            <a:stCxn id="5" idx="2"/>
            <a:endCxn id="6" idx="0"/>
          </p:cNvCxnSpPr>
          <p:nvPr/>
        </p:nvCxnSpPr>
        <p:spPr>
          <a:xfrm>
            <a:off x="4538614" y="394316"/>
            <a:ext cx="0" cy="251057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/>
          <p:cNvCxnSpPr>
            <a:stCxn id="6" idx="2"/>
            <a:endCxn id="7" idx="0"/>
          </p:cNvCxnSpPr>
          <p:nvPr/>
        </p:nvCxnSpPr>
        <p:spPr>
          <a:xfrm>
            <a:off x="4538614" y="1173860"/>
            <a:ext cx="0" cy="283763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决策 18"/>
          <p:cNvSpPr/>
          <p:nvPr/>
        </p:nvSpPr>
        <p:spPr>
          <a:xfrm>
            <a:off x="2922012" y="4860917"/>
            <a:ext cx="3227851" cy="69658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所有块已上传？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sp>
        <p:nvSpPr>
          <p:cNvPr id="20" name="进程 19"/>
          <p:cNvSpPr/>
          <p:nvPr/>
        </p:nvSpPr>
        <p:spPr>
          <a:xfrm>
            <a:off x="3226318" y="5811110"/>
            <a:ext cx="2613887" cy="5284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 smtClean="0">
                <a:latin typeface="Hei"/>
                <a:ea typeface="Hei"/>
                <a:cs typeface="Hei"/>
              </a:rPr>
              <a:t>调用</a:t>
            </a:r>
            <a:r>
              <a:rPr lang="en-US" altLang="zh-CN" dirty="0" err="1" smtClean="0">
                <a:latin typeface="Arial"/>
                <a:ea typeface="Hei"/>
                <a:cs typeface="Arial"/>
              </a:rPr>
              <a:t>mkfile</a:t>
            </a:r>
            <a:endParaRPr lang="zh-CN" altLang="en-US" dirty="0">
              <a:latin typeface="Arial"/>
              <a:ea typeface="Hei"/>
              <a:cs typeface="Arial"/>
            </a:endParaRPr>
          </a:p>
        </p:txBody>
      </p:sp>
      <p:sp>
        <p:nvSpPr>
          <p:cNvPr id="21" name="终止符 20"/>
          <p:cNvSpPr/>
          <p:nvPr/>
        </p:nvSpPr>
        <p:spPr>
          <a:xfrm>
            <a:off x="3729669" y="6615948"/>
            <a:ext cx="1617889" cy="420524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Hei"/>
                <a:ea typeface="Hei"/>
                <a:cs typeface="Hei"/>
              </a:rPr>
              <a:t>完成上传</a:t>
            </a:r>
            <a:endParaRPr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537276" y="1986110"/>
            <a:ext cx="0" cy="2813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535938" y="2795901"/>
            <a:ext cx="0" cy="2813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线连接符 24"/>
          <p:cNvCxnSpPr>
            <a:stCxn id="9" idx="2"/>
            <a:endCxn id="10" idx="0"/>
          </p:cNvCxnSpPr>
          <p:nvPr/>
        </p:nvCxnSpPr>
        <p:spPr>
          <a:xfrm flipH="1">
            <a:off x="4535938" y="3629151"/>
            <a:ext cx="2676" cy="285312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4533262" y="4611052"/>
            <a:ext cx="2676" cy="285312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线连接符 30"/>
          <p:cNvCxnSpPr>
            <a:stCxn id="19" idx="2"/>
            <a:endCxn id="20" idx="0"/>
          </p:cNvCxnSpPr>
          <p:nvPr/>
        </p:nvCxnSpPr>
        <p:spPr>
          <a:xfrm flipH="1">
            <a:off x="4533262" y="5557506"/>
            <a:ext cx="2676" cy="25360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线连接符 33"/>
          <p:cNvCxnSpPr>
            <a:stCxn id="20" idx="2"/>
            <a:endCxn id="21" idx="0"/>
          </p:cNvCxnSpPr>
          <p:nvPr/>
        </p:nvCxnSpPr>
        <p:spPr>
          <a:xfrm>
            <a:off x="4533262" y="6339597"/>
            <a:ext cx="5352" cy="276351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肘形连接符 36"/>
          <p:cNvCxnSpPr>
            <a:stCxn id="10" idx="3"/>
            <a:endCxn id="9" idx="0"/>
          </p:cNvCxnSpPr>
          <p:nvPr/>
        </p:nvCxnSpPr>
        <p:spPr>
          <a:xfrm flipH="1" flipV="1">
            <a:off x="4538614" y="3100664"/>
            <a:ext cx="1611249" cy="1162094"/>
          </a:xfrm>
          <a:prstGeom prst="bentConnector4">
            <a:avLst>
              <a:gd name="adj1" fmla="val -54189"/>
              <a:gd name="adj2" fmla="val 111752"/>
            </a:avLst>
          </a:prstGeom>
          <a:ln w="28575" cmpd="sng">
            <a:tailEnd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9" idx="3"/>
            <a:endCxn id="8" idx="0"/>
          </p:cNvCxnSpPr>
          <p:nvPr/>
        </p:nvCxnSpPr>
        <p:spPr>
          <a:xfrm flipH="1" flipV="1">
            <a:off x="4538614" y="2267414"/>
            <a:ext cx="1611249" cy="2941798"/>
          </a:xfrm>
          <a:prstGeom prst="bentConnector4">
            <a:avLst>
              <a:gd name="adj1" fmla="val -133014"/>
              <a:gd name="adj2" fmla="val 105269"/>
            </a:avLst>
          </a:prstGeom>
          <a:ln w="28575" cmpd="sng">
            <a:tailEnd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680708" y="45129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Y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25115" y="483988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N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25115" y="3893426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N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80708" y="54442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Y</a:t>
            </a:r>
            <a:endParaRPr kumimoji="1" lang="zh-CN" altLang="en-US" b="1" dirty="0">
              <a:latin typeface="Arial"/>
              <a:cs typeface="Arial"/>
            </a:endParaRPr>
          </a:p>
        </p:txBody>
      </p:sp>
      <p:sp>
        <p:nvSpPr>
          <p:cNvPr id="57" name="线形标注 1 (无边框) 56"/>
          <p:cNvSpPr/>
          <p:nvPr/>
        </p:nvSpPr>
        <p:spPr>
          <a:xfrm>
            <a:off x="0" y="2040211"/>
            <a:ext cx="1951211" cy="454405"/>
          </a:xfrm>
          <a:prstGeom prst="callout1">
            <a:avLst>
              <a:gd name="adj1" fmla="val 59252"/>
              <a:gd name="adj2" fmla="val 91667"/>
              <a:gd name="adj3" fmla="val 132751"/>
              <a:gd name="adj4" fmla="val 123931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块上传子流程</a:t>
            </a:r>
            <a:endParaRPr kumimoji="1" lang="zh-CN" altLang="en-US" dirty="0" smtClean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253109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anchor="ctr"/>
      <a:lstStyle>
        <a:defPPr algn="ctr">
          <a:defRPr dirty="0" smtClean="0">
            <a:latin typeface="Hei"/>
            <a:ea typeface="Hei"/>
            <a:cs typeface="Hei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89</Words>
  <Application>Microsoft Macintosh PowerPoint</Application>
  <PresentationFormat>全屏显示(4:3)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14</cp:revision>
  <dcterms:created xsi:type="dcterms:W3CDTF">2013-11-26T03:39:14Z</dcterms:created>
  <dcterms:modified xsi:type="dcterms:W3CDTF">2013-11-28T05:25:40Z</dcterms:modified>
</cp:coreProperties>
</file>