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13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8A3A-9D78-424B-B4BB-A25C329FFD87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F93A-F4A0-4FE9-A283-69E83AF01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285720"/>
            <a:ext cx="671515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网上大学作为公司在线学习平台，紧密围绕公司战略、重点业务及员工发展，融合</a:t>
            </a:r>
            <a:r>
              <a:rPr lang="en-US" altLang="zh-CN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PC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在线、手机</a:t>
            </a:r>
            <a:r>
              <a:rPr lang="en-US" altLang="zh-CN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APP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、微信公众号</a:t>
            </a:r>
            <a:r>
              <a:rPr lang="zh-CN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三大平台，具备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学习专区、直播课堂、考试认证、培训信息化管理、</a:t>
            </a:r>
            <a:r>
              <a:rPr lang="en-US" altLang="zh-CN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MOOC</a:t>
            </a:r>
            <a:r>
              <a:rPr lang="zh-CN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等标准化学习产品，低成本高效率地助力公司战略落地、文化传播、业务推进和人才发展</a:t>
            </a:r>
            <a:r>
              <a:rPr lang="zh-CN" alt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758685" y="2500298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0372" y="250029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2749" y="250029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微信公众号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hard work\2016年\网大运营\网大海报\网上大学 - 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28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hard work\2016年\网大运营\网大海报\成果展示-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hard work\2016年\网大运营\网大海报\成果展示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28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彭盼</dc:creator>
  <cp:lastModifiedBy>彭盼</cp:lastModifiedBy>
  <cp:revision>1</cp:revision>
  <dcterms:created xsi:type="dcterms:W3CDTF">2016-06-21T08:04:36Z</dcterms:created>
  <dcterms:modified xsi:type="dcterms:W3CDTF">2016-06-21T08:16:17Z</dcterms:modified>
</cp:coreProperties>
</file>