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17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7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71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72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5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96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89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93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1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D681-AD8E-4FDA-AFFD-3DBBA166FAAE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A42E9-AF53-43AA-B2B6-15CCCFD9A6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62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6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Apresentação no Ecrã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Schuaste Cavalheiro</dc:creator>
  <cp:lastModifiedBy>Ivan Schuaste Cavalheiro</cp:lastModifiedBy>
  <cp:revision>7</cp:revision>
  <dcterms:created xsi:type="dcterms:W3CDTF">2016-10-25T16:17:23Z</dcterms:created>
  <dcterms:modified xsi:type="dcterms:W3CDTF">2016-10-25T18:11:39Z</dcterms:modified>
</cp:coreProperties>
</file>