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16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951C-C80C-4FA0-B66C-CF17D8BF8969}" type="datetimeFigureOut">
              <a:rPr lang="en-GB" smtClean="0"/>
              <a:t>30/04/2015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D5A8-A248-4214-AB5A-0DEF3A22263C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951C-C80C-4FA0-B66C-CF17D8BF8969}" type="datetimeFigureOut">
              <a:rPr lang="en-GB" smtClean="0"/>
              <a:t>30/04/2015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D5A8-A248-4214-AB5A-0DEF3A22263C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951C-C80C-4FA0-B66C-CF17D8BF8969}" type="datetimeFigureOut">
              <a:rPr lang="en-GB" smtClean="0"/>
              <a:t>30/04/2015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D5A8-A248-4214-AB5A-0DEF3A22263C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951C-C80C-4FA0-B66C-CF17D8BF8969}" type="datetimeFigureOut">
              <a:rPr lang="en-GB" smtClean="0"/>
              <a:t>30/04/2015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D5A8-A248-4214-AB5A-0DEF3A22263C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951C-C80C-4FA0-B66C-CF17D8BF8969}" type="datetimeFigureOut">
              <a:rPr lang="en-GB" smtClean="0"/>
              <a:t>30/04/2015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D5A8-A248-4214-AB5A-0DEF3A22263C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951C-C80C-4FA0-B66C-CF17D8BF8969}" type="datetimeFigureOut">
              <a:rPr lang="en-GB" smtClean="0"/>
              <a:t>30/04/2015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D5A8-A248-4214-AB5A-0DEF3A22263C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951C-C80C-4FA0-B66C-CF17D8BF8969}" type="datetimeFigureOut">
              <a:rPr lang="en-GB" smtClean="0"/>
              <a:t>30/04/2015</a:t>
            </a:fld>
            <a:endParaRPr lang="en-GB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D5A8-A248-4214-AB5A-0DEF3A22263C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951C-C80C-4FA0-B66C-CF17D8BF8969}" type="datetimeFigureOut">
              <a:rPr lang="en-GB" smtClean="0"/>
              <a:t>30/04/2015</a:t>
            </a:fld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D5A8-A248-4214-AB5A-0DEF3A22263C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951C-C80C-4FA0-B66C-CF17D8BF8969}" type="datetimeFigureOut">
              <a:rPr lang="en-GB" smtClean="0"/>
              <a:t>30/04/2015</a:t>
            </a:fld>
            <a:endParaRPr lang="en-GB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D5A8-A248-4214-AB5A-0DEF3A22263C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951C-C80C-4FA0-B66C-CF17D8BF8969}" type="datetimeFigureOut">
              <a:rPr lang="en-GB" smtClean="0"/>
              <a:t>30/04/2015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D5A8-A248-4214-AB5A-0DEF3A22263C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951C-C80C-4FA0-B66C-CF17D8BF8969}" type="datetimeFigureOut">
              <a:rPr lang="en-GB" smtClean="0"/>
              <a:t>30/04/2015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D5A8-A248-4214-AB5A-0DEF3A22263C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951C-C80C-4FA0-B66C-CF17D8BF8969}" type="datetimeFigureOut">
              <a:rPr lang="en-GB" smtClean="0"/>
              <a:t>30/04/2015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DD5A8-A248-4214-AB5A-0DEF3A22263C}" type="slidenum">
              <a:rPr lang="en-GB" smtClean="0"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419100" y="1501140"/>
            <a:ext cx="8305800" cy="3855720"/>
            <a:chOff x="419100" y="1501140"/>
            <a:chExt cx="8305800" cy="3855720"/>
          </a:xfrm>
        </p:grpSpPr>
        <p:pic>
          <p:nvPicPr>
            <p:cNvPr id="7" name="6 Imagen" descr="yellow-bg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100" y="1501140"/>
              <a:ext cx="8305800" cy="3855720"/>
            </a:xfrm>
            <a:prstGeom prst="rect">
              <a:avLst/>
            </a:prstGeom>
          </p:spPr>
        </p:pic>
        <p:pic>
          <p:nvPicPr>
            <p:cNvPr id="5" name="4 Imagen" descr="Family-With-Cat-Outside.png"/>
            <p:cNvPicPr>
              <a:picLocks noChangeAspect="1"/>
            </p:cNvPicPr>
            <p:nvPr/>
          </p:nvPicPr>
          <p:blipFill>
            <a:blip r:embed="rId3" cstate="print">
              <a:lum bright="100000"/>
            </a:blip>
            <a:stretch>
              <a:fillRect/>
            </a:stretch>
          </p:blipFill>
          <p:spPr>
            <a:xfrm>
              <a:off x="3707904" y="1556792"/>
              <a:ext cx="4980434" cy="3735323"/>
            </a:xfrm>
            <a:prstGeom prst="rect">
              <a:avLst/>
            </a:prstGeom>
          </p:spPr>
        </p:pic>
        <p:pic>
          <p:nvPicPr>
            <p:cNvPr id="6" name="5 Imagen" descr="reservation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824" y="1700808"/>
              <a:ext cx="2286000" cy="2438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guit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1124744"/>
            <a:ext cx="2697480" cy="3863340"/>
          </a:xfrm>
          <a:prstGeom prst="rect">
            <a:avLst/>
          </a:prstGeom>
        </p:spPr>
      </p:pic>
      <p:pic>
        <p:nvPicPr>
          <p:cNvPr id="5" name="4 Imagen" descr="mum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5803479"/>
            <a:ext cx="841179" cy="1054521"/>
          </a:xfrm>
          <a:prstGeom prst="rect">
            <a:avLst/>
          </a:prstGeom>
        </p:spPr>
      </p:pic>
      <p:pic>
        <p:nvPicPr>
          <p:cNvPr id="6" name="5 Imagen" descr="mum2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3888" y="0"/>
            <a:ext cx="2697714" cy="3863675"/>
          </a:xfrm>
          <a:prstGeom prst="rect">
            <a:avLst/>
          </a:prstGeom>
        </p:spPr>
      </p:pic>
      <p:pic>
        <p:nvPicPr>
          <p:cNvPr id="7" name="6 Imagen" descr="mum3.pn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576" y="1772816"/>
            <a:ext cx="2697714" cy="3863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0</Words>
  <Application>Microsoft Office PowerPoint</Application>
  <PresentationFormat>Presentación en pantalla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Company>Hitachi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Admin</dc:creator>
  <cp:lastModifiedBy>Admin</cp:lastModifiedBy>
  <cp:revision>21</cp:revision>
  <dcterms:created xsi:type="dcterms:W3CDTF">2015-04-30T14:04:39Z</dcterms:created>
  <dcterms:modified xsi:type="dcterms:W3CDTF">2015-04-30T17:32:15Z</dcterms:modified>
</cp:coreProperties>
</file>