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5FC-8573-4946-8B7F-48646339E6AC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95A8-7AF1-45FC-A179-7F404387A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17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5FC-8573-4946-8B7F-48646339E6AC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95A8-7AF1-45FC-A179-7F404387A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34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5FC-8573-4946-8B7F-48646339E6AC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95A8-7AF1-45FC-A179-7F404387A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22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5FC-8573-4946-8B7F-48646339E6AC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95A8-7AF1-45FC-A179-7F404387A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89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5FC-8573-4946-8B7F-48646339E6AC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95A8-7AF1-45FC-A179-7F404387A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9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5FC-8573-4946-8B7F-48646339E6AC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95A8-7AF1-45FC-A179-7F404387A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15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5FC-8573-4946-8B7F-48646339E6AC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95A8-7AF1-45FC-A179-7F404387A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24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5FC-8573-4946-8B7F-48646339E6AC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95A8-7AF1-45FC-A179-7F404387A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50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5FC-8573-4946-8B7F-48646339E6AC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95A8-7AF1-45FC-A179-7F404387A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14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5FC-8573-4946-8B7F-48646339E6AC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95A8-7AF1-45FC-A179-7F404387A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63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45FC-8573-4946-8B7F-48646339E6AC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95A8-7AF1-45FC-A179-7F404387A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01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45FC-8573-4946-8B7F-48646339E6AC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95A8-7AF1-45FC-A179-7F404387A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76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eta de Croquetas de jam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362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1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643063"/>
            <a:ext cx="47339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1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root12</dc:creator>
  <cp:lastModifiedBy>root12</cp:lastModifiedBy>
  <cp:revision>2</cp:revision>
  <dcterms:created xsi:type="dcterms:W3CDTF">2016-01-08T21:20:28Z</dcterms:created>
  <dcterms:modified xsi:type="dcterms:W3CDTF">2016-01-08T23:55:14Z</dcterms:modified>
</cp:coreProperties>
</file>