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B8FB-1E90-42F4-8221-991E57FAFD34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16D58-D1CE-4A32-96DE-F5B12D3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29351" indent="-280519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22078" indent="-224416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70911" indent="-224416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19743" indent="-224416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68575" indent="-224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17405" indent="-224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66235" indent="-224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15067" indent="-224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fld id="{BDC4F09D-9F63-44D5-98EB-C6E49E9B3C62}" type="slidenum">
              <a:rPr lang="en-US"/>
              <a:pPr eaLnBrk="1" hangingPunct="1"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9100" y="274638"/>
            <a:ext cx="82677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6" descr="Toyota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58113" y="6470650"/>
            <a:ext cx="108426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rot="10800000">
            <a:off x="344488" y="6383338"/>
            <a:ext cx="8488362" cy="15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4114800" y="6496701"/>
            <a:ext cx="859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>
                    <a:tint val="75000"/>
                  </a:schemeClr>
                </a:solidFill>
                <a:latin typeface="Tw Cen MT" pitchFamily="34" charset="0"/>
              </a:rPr>
              <a:t>PROTECTED</a:t>
            </a:r>
            <a:endParaRPr lang="en-US" sz="900" b="1" dirty="0">
              <a:latin typeface="Tw Cen MT" pitchFamily="34" charset="0"/>
            </a:endParaRPr>
          </a:p>
        </p:txBody>
      </p:sp>
      <p:pic>
        <p:nvPicPr>
          <p:cNvPr id="20377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76200"/>
            <a:ext cx="5429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8878580" y="6642556"/>
            <a:ext cx="3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2DF653-5EEC-4EE8-A562-482E80E10E13}" type="slidenum">
              <a:rPr lang="en-US" sz="800" b="1" smtClean="0">
                <a:latin typeface="Tw Cen MT" pitchFamily="34" charset="0"/>
              </a:rPr>
              <a:t>‹#›</a:t>
            </a:fld>
            <a:endParaRPr lang="en-US" sz="800" b="1" dirty="0"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96701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>
                    <a:tint val="75000"/>
                  </a:schemeClr>
                </a:solidFill>
                <a:latin typeface="Tw Cen MT" pitchFamily="34" charset="0"/>
              </a:rPr>
              <a:t>NA SDM Project</a:t>
            </a:r>
            <a:r>
              <a:rPr lang="en-US" sz="900" b="1" baseline="0" dirty="0">
                <a:solidFill>
                  <a:schemeClr val="tx1">
                    <a:tint val="75000"/>
                  </a:schemeClr>
                </a:solidFill>
                <a:latin typeface="Tw Cen MT" pitchFamily="34" charset="0"/>
              </a:rPr>
              <a:t> SharePoint Template 2.06</a:t>
            </a:r>
            <a:endParaRPr lang="en-US" sz="900" b="1" dirty="0">
              <a:latin typeface="Tw Cen MT" pitchFamily="34" charset="0"/>
            </a:endParaRPr>
          </a:p>
        </p:txBody>
      </p:sp>
      <p:sp>
        <p:nvSpPr>
          <p:cNvPr id="4" name="hl"/>
          <p:cNvSpPr txBox="1"/>
          <p:nvPr userDrawn="1"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rtlCol="0">
            <a:spAutoFit/>
          </a:bodyPr>
          <a:lstStyle/>
          <a:p>
            <a:pPr marL="742950" indent="-285750">
              <a:buFont typeface="Arial" pitchFamily="34" charset="0"/>
              <a:buChar char="•"/>
            </a:pPr>
            <a:endParaRPr lang="en-US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Tw Cen MT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4680" y="835779"/>
            <a:ext cx="1828800" cy="64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Executive Committee</a:t>
            </a:r>
          </a:p>
          <a:p>
            <a:r>
              <a:rPr lang="en-US" sz="800" dirty="0"/>
              <a:t>Member 1	Member 2</a:t>
            </a:r>
          </a:p>
          <a:p>
            <a:r>
              <a:rPr lang="en-US" sz="800" dirty="0"/>
              <a:t>Member 3	Member 4</a:t>
            </a:r>
          </a:p>
          <a:p>
            <a:r>
              <a:rPr lang="en-US" sz="800" dirty="0"/>
              <a:t>Member 5	Member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1" y="2057400"/>
            <a:ext cx="1097280" cy="64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 Management</a:t>
            </a:r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5400000">
            <a:off x="2703891" y="692210"/>
            <a:ext cx="581541" cy="21488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086600" y="1295400"/>
            <a:ext cx="1828800" cy="64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Steering Committee</a:t>
            </a:r>
          </a:p>
          <a:p>
            <a:r>
              <a:rPr lang="en-US" sz="800" dirty="0"/>
              <a:t>Member 1	Member 2</a:t>
            </a:r>
          </a:p>
          <a:p>
            <a:r>
              <a:rPr lang="en-US" sz="800" dirty="0"/>
              <a:t>Member 3	Member 4</a:t>
            </a:r>
          </a:p>
          <a:p>
            <a:r>
              <a:rPr lang="en-US" sz="800" dirty="0"/>
              <a:t>Member 5	Member 6</a:t>
            </a:r>
          </a:p>
        </p:txBody>
      </p:sp>
      <p:cxnSp>
        <p:nvCxnSpPr>
          <p:cNvPr id="11" name="Elbow Connector 10"/>
          <p:cNvCxnSpPr>
            <a:stCxn id="4" idx="2"/>
            <a:endCxn id="9" idx="1"/>
          </p:cNvCxnSpPr>
          <p:nvPr/>
        </p:nvCxnSpPr>
        <p:spPr>
          <a:xfrm rot="16200000" flipH="1">
            <a:off x="5508050" y="36889"/>
            <a:ext cx="139581" cy="3017520"/>
          </a:xfrm>
          <a:prstGeom prst="bentConnector2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13120" y="2057400"/>
            <a:ext cx="1097280" cy="64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Management</a:t>
            </a:r>
          </a:p>
        </p:txBody>
      </p:sp>
      <p:cxnSp>
        <p:nvCxnSpPr>
          <p:cNvPr id="14" name="Elbow Connector 13"/>
          <p:cNvCxnSpPr>
            <a:stCxn id="4" idx="2"/>
            <a:endCxn id="12" idx="0"/>
          </p:cNvCxnSpPr>
          <p:nvPr/>
        </p:nvCxnSpPr>
        <p:spPr>
          <a:xfrm rot="16200000" flipH="1">
            <a:off x="4974650" y="570289"/>
            <a:ext cx="581541" cy="2392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1" y="2971800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 Manager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1" y="3452026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Design Team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1" y="3932252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Development Team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1" y="4412478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Team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1" y="489270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Build/Release 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1" y="5372930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78994" y="2971800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78994" y="3452026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EISP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78994" y="3932252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78994" y="4412478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78994" y="489270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78994" y="5372930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80276" y="5853157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cxnSp>
        <p:nvCxnSpPr>
          <p:cNvPr id="39" name="Elbow Connector 38"/>
          <p:cNvCxnSpPr>
            <a:stCxn id="6" idx="1"/>
            <a:endCxn id="16" idx="1"/>
          </p:cNvCxnSpPr>
          <p:nvPr/>
        </p:nvCxnSpPr>
        <p:spPr>
          <a:xfrm rot="10800000" flipV="1">
            <a:off x="457201" y="2377440"/>
            <a:ext cx="914400" cy="777240"/>
          </a:xfrm>
          <a:prstGeom prst="bentConnector3">
            <a:avLst>
              <a:gd name="adj1" fmla="val 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1"/>
            <a:endCxn id="20" idx="1"/>
          </p:cNvCxnSpPr>
          <p:nvPr/>
        </p:nvCxnSpPr>
        <p:spPr>
          <a:xfrm rot="10800000" flipV="1">
            <a:off x="457201" y="2377440"/>
            <a:ext cx="914400" cy="1257466"/>
          </a:xfrm>
          <a:prstGeom prst="bentConnector3">
            <a:avLst>
              <a:gd name="adj1" fmla="val 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1"/>
            <a:endCxn id="21" idx="1"/>
          </p:cNvCxnSpPr>
          <p:nvPr/>
        </p:nvCxnSpPr>
        <p:spPr>
          <a:xfrm rot="10800000" flipV="1">
            <a:off x="457201" y="2377440"/>
            <a:ext cx="914400" cy="1737692"/>
          </a:xfrm>
          <a:prstGeom prst="bentConnector3">
            <a:avLst>
              <a:gd name="adj1" fmla="val 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1"/>
            <a:endCxn id="22" idx="1"/>
          </p:cNvCxnSpPr>
          <p:nvPr/>
        </p:nvCxnSpPr>
        <p:spPr>
          <a:xfrm rot="10800000" flipV="1">
            <a:off x="457201" y="2377440"/>
            <a:ext cx="914400" cy="2217918"/>
          </a:xfrm>
          <a:prstGeom prst="bentConnector3">
            <a:avLst>
              <a:gd name="adj1" fmla="val 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  <a:endCxn id="23" idx="1"/>
          </p:cNvCxnSpPr>
          <p:nvPr/>
        </p:nvCxnSpPr>
        <p:spPr>
          <a:xfrm rot="10800000" flipV="1">
            <a:off x="457201" y="2377440"/>
            <a:ext cx="914400" cy="2698144"/>
          </a:xfrm>
          <a:prstGeom prst="bentConnector3">
            <a:avLst>
              <a:gd name="adj1" fmla="val 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1"/>
            <a:endCxn id="24" idx="1"/>
          </p:cNvCxnSpPr>
          <p:nvPr/>
        </p:nvCxnSpPr>
        <p:spPr>
          <a:xfrm rot="10800000" flipV="1">
            <a:off x="457201" y="2377440"/>
            <a:ext cx="914400" cy="3178370"/>
          </a:xfrm>
          <a:prstGeom prst="bentConnector3">
            <a:avLst>
              <a:gd name="adj1" fmla="val 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3"/>
            <a:endCxn id="31" idx="3"/>
          </p:cNvCxnSpPr>
          <p:nvPr/>
        </p:nvCxnSpPr>
        <p:spPr>
          <a:xfrm>
            <a:off x="2468881" y="2377440"/>
            <a:ext cx="924513" cy="777240"/>
          </a:xfrm>
          <a:prstGeom prst="bentConnector3">
            <a:avLst>
              <a:gd name="adj1" fmla="val 12472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3"/>
            <a:endCxn id="32" idx="3"/>
          </p:cNvCxnSpPr>
          <p:nvPr/>
        </p:nvCxnSpPr>
        <p:spPr>
          <a:xfrm>
            <a:off x="2468881" y="2377440"/>
            <a:ext cx="924513" cy="1257466"/>
          </a:xfrm>
          <a:prstGeom prst="bentConnector3">
            <a:avLst>
              <a:gd name="adj1" fmla="val 12472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3"/>
            <a:endCxn id="33" idx="3"/>
          </p:cNvCxnSpPr>
          <p:nvPr/>
        </p:nvCxnSpPr>
        <p:spPr>
          <a:xfrm>
            <a:off x="2468881" y="2377440"/>
            <a:ext cx="924513" cy="1737692"/>
          </a:xfrm>
          <a:prstGeom prst="bentConnector3">
            <a:avLst>
              <a:gd name="adj1" fmla="val 12472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3"/>
            <a:endCxn id="34" idx="3"/>
          </p:cNvCxnSpPr>
          <p:nvPr/>
        </p:nvCxnSpPr>
        <p:spPr>
          <a:xfrm>
            <a:off x="2468881" y="2377440"/>
            <a:ext cx="924513" cy="2217918"/>
          </a:xfrm>
          <a:prstGeom prst="bentConnector3">
            <a:avLst>
              <a:gd name="adj1" fmla="val 12472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" idx="3"/>
            <a:endCxn id="35" idx="3"/>
          </p:cNvCxnSpPr>
          <p:nvPr/>
        </p:nvCxnSpPr>
        <p:spPr>
          <a:xfrm>
            <a:off x="2468881" y="2377440"/>
            <a:ext cx="924513" cy="2698144"/>
          </a:xfrm>
          <a:prstGeom prst="bentConnector3">
            <a:avLst>
              <a:gd name="adj1" fmla="val 12472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" idx="3"/>
            <a:endCxn id="36" idx="3"/>
          </p:cNvCxnSpPr>
          <p:nvPr/>
        </p:nvCxnSpPr>
        <p:spPr>
          <a:xfrm>
            <a:off x="2468881" y="2377440"/>
            <a:ext cx="924513" cy="3178370"/>
          </a:xfrm>
          <a:prstGeom prst="bentConnector3">
            <a:avLst>
              <a:gd name="adj1" fmla="val 12472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" idx="3"/>
            <a:endCxn id="37" idx="3"/>
          </p:cNvCxnSpPr>
          <p:nvPr/>
        </p:nvCxnSpPr>
        <p:spPr>
          <a:xfrm>
            <a:off x="2468881" y="2377440"/>
            <a:ext cx="925795" cy="3658597"/>
          </a:xfrm>
          <a:prstGeom prst="bentConnector3">
            <a:avLst>
              <a:gd name="adj1" fmla="val 124692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033010" y="298357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UAT Lead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996940" y="298357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Business Analyst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60870" y="298357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OCM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24800" y="298357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69080" y="2983574"/>
            <a:ext cx="91440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Manager</a:t>
            </a:r>
          </a:p>
        </p:txBody>
      </p:sp>
      <p:cxnSp>
        <p:nvCxnSpPr>
          <p:cNvPr id="83" name="Elbow Connector 82"/>
          <p:cNvCxnSpPr>
            <a:stCxn id="12" idx="2"/>
            <a:endCxn id="81" idx="0"/>
          </p:cNvCxnSpPr>
          <p:nvPr/>
        </p:nvCxnSpPr>
        <p:spPr>
          <a:xfrm rot="5400000">
            <a:off x="5350973" y="1872787"/>
            <a:ext cx="286094" cy="19354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2" idx="2"/>
            <a:endCxn id="77" idx="0"/>
          </p:cNvCxnSpPr>
          <p:nvPr/>
        </p:nvCxnSpPr>
        <p:spPr>
          <a:xfrm rot="5400000">
            <a:off x="5832938" y="2354752"/>
            <a:ext cx="286094" cy="971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2" idx="2"/>
            <a:endCxn id="78" idx="0"/>
          </p:cNvCxnSpPr>
          <p:nvPr/>
        </p:nvCxnSpPr>
        <p:spPr>
          <a:xfrm rot="5400000">
            <a:off x="6314903" y="2836717"/>
            <a:ext cx="286094" cy="76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79" idx="0"/>
          </p:cNvCxnSpPr>
          <p:nvPr/>
        </p:nvCxnSpPr>
        <p:spPr>
          <a:xfrm rot="16200000" flipH="1">
            <a:off x="6796868" y="2362372"/>
            <a:ext cx="286094" cy="9563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2" idx="2"/>
            <a:endCxn id="80" idx="0"/>
          </p:cNvCxnSpPr>
          <p:nvPr/>
        </p:nvCxnSpPr>
        <p:spPr>
          <a:xfrm rot="16200000" flipH="1">
            <a:off x="7278833" y="1880407"/>
            <a:ext cx="286094" cy="19202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770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/>
      <a:lstStyle>
        <a:defPPr marL="742950" indent="-285750">
          <a:buFont typeface="Arial" pitchFamily="34" charset="0"/>
          <a:buChar char="•"/>
          <a:defRPr dirty="0">
            <a:latin typeface="Tw Cen M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FBEED05A2074689051D7460175CBF" ma:contentTypeVersion="0" ma:contentTypeDescription="Create a new document." ma:contentTypeScope="" ma:versionID="a0cb1d9b0ed35a46ca939b965ca4105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F73072-53E1-4AAF-BE1C-C3F830851C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198FD2-B70E-4BAF-9C64-2327DC948B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C9BE95-C03E-4BF2-BD71-44810769BD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36070</TotalTime>
  <Words>42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1_Office Theme</vt:lpstr>
      <vt:lpstr>Team Organization Chart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Chart</dc:title>
  <dc:creator/>
  <cp:keywords>PUBLIC / NONE</cp:keywords>
  <dc:description>Team Organization Chart</dc:description>
  <cp:lastModifiedBy>Sherman Gomberg (TMS)</cp:lastModifiedBy>
  <cp:revision>1001</cp:revision>
  <cp:lastPrinted>2014-09-05T18:19:10Z</cp:lastPrinted>
  <dcterms:created xsi:type="dcterms:W3CDTF">2011-08-08T02:21:16Z</dcterms:created>
  <dcterms:modified xsi:type="dcterms:W3CDTF">2016-07-20T23:47:57Z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0x0101003B8FBEED05A2074689051D7460175CBF</vt:lpwstr>
  </property>
  <property fmtid="{D5CDD505-2E9C-101B-9397-08002B2CF9AE}" pid="3" name="_dlc_DocIdItemGuid">
    <vt:lpwstr>c6250126-7f8f-4081-9241-34ad42b3671a</vt:lpwstr>
  </property>
  <property fmtid="{D5CDD505-2E9C-101B-9397-08002B2CF9AE}" pid="4" name="ContentType">
    <vt:lpwstr>Slide</vt:lpwstr>
  </property>
  <property fmtid="{D5CDD505-2E9C-101B-9397-08002B2CF9AE}" pid="5" name="Presentation">
    <vt:lpwstr>Organization Chart</vt:lpwstr>
  </property>
  <property fmtid="{D5CDD505-2E9C-101B-9397-08002B2CF9AE}" pid="6" name="SlideDescription">
    <vt:lpwstr>Team Organization Chart</vt:lpwstr>
  </property>
  <property fmtid="{D5CDD505-2E9C-101B-9397-08002B2CF9AE}" pid="7" name="Order">
    <vt:r8>200</vt:r8>
  </property>
  <property fmtid="{D5CDD505-2E9C-101B-9397-08002B2CF9AE}" pid="8" name="FileDirRef">
    <vt:lpwstr>sites/tmsISProjects/ISBlueprint/NASDM_Template_2.0/Organization Chart</vt:lpwstr>
  </property>
  <property fmtid="{D5CDD505-2E9C-101B-9397-08002B2CF9AE}" pid="9" name="Thumbnail">
    <vt:lpwstr>0</vt:lpwstr>
  </property>
  <property fmtid="{D5CDD505-2E9C-101B-9397-08002B2CF9AE}" pid="10" name="FileLeafRef">
    <vt:lpwstr>Organization Chart_1703.pptx</vt:lpwstr>
  </property>
  <property fmtid="{D5CDD505-2E9C-101B-9397-08002B2CF9AE}" pid="11" name="LargeThumbnail">
    <vt:lpwstr>0</vt:lpwstr>
  </property>
  <property fmtid="{D5CDD505-2E9C-101B-9397-08002B2CF9AE}" pid="12" name="FSObjType">
    <vt:lpwstr>0</vt:lpwstr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TitusGUID">
    <vt:lpwstr>19d264ca-232a-4088-89f1-8940845186af</vt:lpwstr>
  </property>
  <property fmtid="{D5CDD505-2E9C-101B-9397-08002B2CF9AE}" pid="16" name="xClassification">
    <vt:lpwstr>PUBLIC / NONE</vt:lpwstr>
  </property>
  <property fmtid="{D5CDD505-2E9C-101B-9397-08002B2CF9AE}" pid="17" name="xVisual Markings">
    <vt:lpwstr>No Label</vt:lpwstr>
  </property>
</Properties>
</file>