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3"/>
  </p:notesMasterIdLst>
  <p:sldIdLst>
    <p:sldId id="256" r:id="rId2"/>
    <p:sldId id="297" r:id="rId3"/>
    <p:sldId id="284" r:id="rId4"/>
    <p:sldId id="272" r:id="rId5"/>
    <p:sldId id="282" r:id="rId6"/>
    <p:sldId id="291" r:id="rId7"/>
    <p:sldId id="296" r:id="rId8"/>
    <p:sldId id="286" r:id="rId9"/>
    <p:sldId id="275" r:id="rId10"/>
    <p:sldId id="276" r:id="rId11"/>
    <p:sldId id="265" r:id="rId12"/>
  </p:sldIdLst>
  <p:sldSz cx="12192000" cy="6858000"/>
  <p:notesSz cx="6954838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F8EC"/>
    <a:srgbClr val="7E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13740" autoAdjust="0"/>
    <p:restoredTop sz="94795" autoAdjust="0"/>
  </p:normalViewPr>
  <p:slideViewPr>
    <p:cSldViewPr snapToGrid="0">
      <p:cViewPr varScale="1">
        <p:scale>
          <a:sx n="79" d="100"/>
          <a:sy n="79" d="100"/>
        </p:scale>
        <p:origin x="974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3E934E-9B0F-49F1-BFEB-E84F32177FBC}" type="doc">
      <dgm:prSet loTypeId="urn:microsoft.com/office/officeart/2008/layout/LinedList" loCatId="list" qsTypeId="urn:microsoft.com/office/officeart/2005/8/quickstyle/simple2" qsCatId="simple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3F9F8F7D-4691-4025-B133-453B82E8CA6B}">
      <dgm:prSet/>
      <dgm:spPr/>
      <dgm:t>
        <a:bodyPr/>
        <a:lstStyle/>
        <a:p>
          <a:r>
            <a:rPr lang="en-US" dirty="0"/>
            <a:t>Testing Scope</a:t>
          </a:r>
        </a:p>
      </dgm:t>
    </dgm:pt>
    <dgm:pt modelId="{3DA68201-BD2C-4259-A629-D769154B893E}" type="parTrans" cxnId="{D428EC71-B3B4-476B-B02A-5218742E0FC8}">
      <dgm:prSet/>
      <dgm:spPr/>
      <dgm:t>
        <a:bodyPr/>
        <a:lstStyle/>
        <a:p>
          <a:endParaRPr lang="en-US"/>
        </a:p>
      </dgm:t>
    </dgm:pt>
    <dgm:pt modelId="{85355588-1EEC-425C-ADC9-D7A0BA9A321E}" type="sibTrans" cxnId="{D428EC71-B3B4-476B-B02A-5218742E0FC8}">
      <dgm:prSet/>
      <dgm:spPr/>
      <dgm:t>
        <a:bodyPr/>
        <a:lstStyle/>
        <a:p>
          <a:endParaRPr lang="en-US"/>
        </a:p>
      </dgm:t>
    </dgm:pt>
    <dgm:pt modelId="{EA2E509A-B767-4F97-9171-87106222F035}">
      <dgm:prSet/>
      <dgm:spPr/>
      <dgm:t>
        <a:bodyPr/>
        <a:lstStyle/>
        <a:p>
          <a:r>
            <a:rPr lang="en-US"/>
            <a:t>Guiding Principles</a:t>
          </a:r>
        </a:p>
      </dgm:t>
    </dgm:pt>
    <dgm:pt modelId="{A1D15FBF-993A-4892-A0E0-35F84598240E}" type="parTrans" cxnId="{FDB2AC52-B934-4DC5-BF4B-5F8F56B6FC96}">
      <dgm:prSet/>
      <dgm:spPr/>
      <dgm:t>
        <a:bodyPr/>
        <a:lstStyle/>
        <a:p>
          <a:endParaRPr lang="en-US"/>
        </a:p>
      </dgm:t>
    </dgm:pt>
    <dgm:pt modelId="{654E0447-DBCF-4D61-8AD7-D8934004F6DC}" type="sibTrans" cxnId="{FDB2AC52-B934-4DC5-BF4B-5F8F56B6FC96}">
      <dgm:prSet/>
      <dgm:spPr/>
      <dgm:t>
        <a:bodyPr/>
        <a:lstStyle/>
        <a:p>
          <a:endParaRPr lang="en-US"/>
        </a:p>
      </dgm:t>
    </dgm:pt>
    <dgm:pt modelId="{884C93D7-A2FA-4E5C-844E-1BD5C676F8E5}">
      <dgm:prSet/>
      <dgm:spPr/>
      <dgm:t>
        <a:bodyPr/>
        <a:lstStyle/>
        <a:p>
          <a:r>
            <a:rPr lang="en-US"/>
            <a:t>Test Pipeline</a:t>
          </a:r>
        </a:p>
      </dgm:t>
    </dgm:pt>
    <dgm:pt modelId="{76DBF219-C030-47E0-B798-2249D4FE350D}" type="parTrans" cxnId="{2C40F880-CBEE-458B-BB26-2F438ACCC2BA}">
      <dgm:prSet/>
      <dgm:spPr/>
      <dgm:t>
        <a:bodyPr/>
        <a:lstStyle/>
        <a:p>
          <a:endParaRPr lang="en-US"/>
        </a:p>
      </dgm:t>
    </dgm:pt>
    <dgm:pt modelId="{E9B7F228-6600-4E94-A949-0167B8750154}" type="sibTrans" cxnId="{2C40F880-CBEE-458B-BB26-2F438ACCC2BA}">
      <dgm:prSet/>
      <dgm:spPr/>
      <dgm:t>
        <a:bodyPr/>
        <a:lstStyle/>
        <a:p>
          <a:endParaRPr lang="en-US"/>
        </a:p>
      </dgm:t>
    </dgm:pt>
    <dgm:pt modelId="{E680BD94-0DEC-40CA-A662-F891B3A9260C}">
      <dgm:prSet/>
      <dgm:spPr/>
      <dgm:t>
        <a:bodyPr/>
        <a:lstStyle/>
        <a:p>
          <a:r>
            <a:rPr lang="en-US"/>
            <a:t>Quality Gates</a:t>
          </a:r>
        </a:p>
      </dgm:t>
    </dgm:pt>
    <dgm:pt modelId="{54248287-051C-4DA0-80E2-588DDB7B4E29}" type="parTrans" cxnId="{1F349888-9274-495C-871C-0EB407846FB7}">
      <dgm:prSet/>
      <dgm:spPr/>
      <dgm:t>
        <a:bodyPr/>
        <a:lstStyle/>
        <a:p>
          <a:endParaRPr lang="en-US"/>
        </a:p>
      </dgm:t>
    </dgm:pt>
    <dgm:pt modelId="{C79CCB2C-4AB0-40E3-AF4F-E9D61A18FB76}" type="sibTrans" cxnId="{1F349888-9274-495C-871C-0EB407846FB7}">
      <dgm:prSet/>
      <dgm:spPr/>
      <dgm:t>
        <a:bodyPr/>
        <a:lstStyle/>
        <a:p>
          <a:endParaRPr lang="en-US"/>
        </a:p>
      </dgm:t>
    </dgm:pt>
    <dgm:pt modelId="{BB877326-208E-42EA-9474-AF45ED24DCD2}">
      <dgm:prSet/>
      <dgm:spPr/>
      <dgm:t>
        <a:bodyPr/>
        <a:lstStyle/>
        <a:p>
          <a:r>
            <a:rPr lang="en-US"/>
            <a:t>Entrance and Exit Criteria</a:t>
          </a:r>
        </a:p>
      </dgm:t>
    </dgm:pt>
    <dgm:pt modelId="{083A9B76-30BD-4CC3-9212-15781724308E}" type="parTrans" cxnId="{D54C5C56-18AA-44C0-B509-6DD626101CA7}">
      <dgm:prSet/>
      <dgm:spPr/>
      <dgm:t>
        <a:bodyPr/>
        <a:lstStyle/>
        <a:p>
          <a:endParaRPr lang="en-US"/>
        </a:p>
      </dgm:t>
    </dgm:pt>
    <dgm:pt modelId="{981C4730-780A-474F-A1D8-F30BB8295E50}" type="sibTrans" cxnId="{D54C5C56-18AA-44C0-B509-6DD626101CA7}">
      <dgm:prSet/>
      <dgm:spPr/>
      <dgm:t>
        <a:bodyPr/>
        <a:lstStyle/>
        <a:p>
          <a:endParaRPr lang="en-US"/>
        </a:p>
      </dgm:t>
    </dgm:pt>
    <dgm:pt modelId="{D052B172-E5A4-487C-B402-EF9A45C9C108}">
      <dgm:prSet/>
      <dgm:spPr/>
      <dgm:t>
        <a:bodyPr/>
        <a:lstStyle/>
        <a:p>
          <a:r>
            <a:rPr lang="en-US"/>
            <a:t>Defect Management</a:t>
          </a:r>
        </a:p>
      </dgm:t>
    </dgm:pt>
    <dgm:pt modelId="{EF32FC8E-C79B-4573-BD3F-839EEB17A65E}" type="parTrans" cxnId="{88428D13-C2E4-4220-ABEA-AAE06C09EB68}">
      <dgm:prSet/>
      <dgm:spPr/>
      <dgm:t>
        <a:bodyPr/>
        <a:lstStyle/>
        <a:p>
          <a:endParaRPr lang="en-US"/>
        </a:p>
      </dgm:t>
    </dgm:pt>
    <dgm:pt modelId="{44A29A8A-2EDA-46E6-9F4B-1D025AB644AE}" type="sibTrans" cxnId="{88428D13-C2E4-4220-ABEA-AAE06C09EB68}">
      <dgm:prSet/>
      <dgm:spPr/>
      <dgm:t>
        <a:bodyPr/>
        <a:lstStyle/>
        <a:p>
          <a:endParaRPr lang="en-US"/>
        </a:p>
      </dgm:t>
    </dgm:pt>
    <dgm:pt modelId="{5E27B805-9C67-451C-ABBF-5B8D905E4AB7}">
      <dgm:prSet/>
      <dgm:spPr/>
      <dgm:t>
        <a:bodyPr/>
        <a:lstStyle/>
        <a:p>
          <a:r>
            <a:rPr lang="en-US"/>
            <a:t>Test Data Strategy</a:t>
          </a:r>
        </a:p>
      </dgm:t>
    </dgm:pt>
    <dgm:pt modelId="{4C8CA5D7-DD24-45C6-8EFA-D5F1F8B60669}" type="parTrans" cxnId="{FD6A1726-D1FC-4711-A2CD-F137888D9CD0}">
      <dgm:prSet/>
      <dgm:spPr/>
      <dgm:t>
        <a:bodyPr/>
        <a:lstStyle/>
        <a:p>
          <a:endParaRPr lang="en-US"/>
        </a:p>
      </dgm:t>
    </dgm:pt>
    <dgm:pt modelId="{E43C8938-AE40-4F4E-A03D-45AD06EC8992}" type="sibTrans" cxnId="{FD6A1726-D1FC-4711-A2CD-F137888D9CD0}">
      <dgm:prSet/>
      <dgm:spPr/>
      <dgm:t>
        <a:bodyPr/>
        <a:lstStyle/>
        <a:p>
          <a:endParaRPr lang="en-US"/>
        </a:p>
      </dgm:t>
    </dgm:pt>
    <dgm:pt modelId="{914F2E05-03CE-4F3C-B9DB-455F089EDDA0}">
      <dgm:prSet/>
      <dgm:spPr/>
      <dgm:t>
        <a:bodyPr/>
        <a:lstStyle/>
        <a:p>
          <a:r>
            <a:rPr lang="en-US" dirty="0"/>
            <a:t>Risks and Mitigation</a:t>
          </a:r>
        </a:p>
      </dgm:t>
    </dgm:pt>
    <dgm:pt modelId="{3B15CDD4-DD4F-4062-9AAF-70B9384AD7DA}" type="parTrans" cxnId="{E5DE801F-2569-482A-B270-AC1D069EE183}">
      <dgm:prSet/>
      <dgm:spPr/>
      <dgm:t>
        <a:bodyPr/>
        <a:lstStyle/>
        <a:p>
          <a:endParaRPr lang="en-US"/>
        </a:p>
      </dgm:t>
    </dgm:pt>
    <dgm:pt modelId="{74E6E13C-336C-4E63-A423-85F7703B8B9E}" type="sibTrans" cxnId="{E5DE801F-2569-482A-B270-AC1D069EE183}">
      <dgm:prSet/>
      <dgm:spPr/>
      <dgm:t>
        <a:bodyPr/>
        <a:lstStyle/>
        <a:p>
          <a:endParaRPr lang="en-US"/>
        </a:p>
      </dgm:t>
    </dgm:pt>
    <dgm:pt modelId="{363065C0-0304-49C0-A380-A8EA802E2B96}">
      <dgm:prSet/>
      <dgm:spPr/>
      <dgm:t>
        <a:bodyPr/>
        <a:lstStyle/>
        <a:p>
          <a:r>
            <a:rPr lang="en-US"/>
            <a:t>Testing Roadmap</a:t>
          </a:r>
          <a:endParaRPr lang="en-US" dirty="0"/>
        </a:p>
      </dgm:t>
    </dgm:pt>
    <dgm:pt modelId="{62BAC4DC-F325-45BA-89B9-D96DEC7CDA0C}" type="parTrans" cxnId="{68DB5F37-F594-45B4-A4B4-DD9B68752933}">
      <dgm:prSet/>
      <dgm:spPr/>
      <dgm:t>
        <a:bodyPr/>
        <a:lstStyle/>
        <a:p>
          <a:endParaRPr lang="en-US"/>
        </a:p>
      </dgm:t>
    </dgm:pt>
    <dgm:pt modelId="{6909F8D9-27E7-4A02-9CC2-4112C6F44AC0}" type="sibTrans" cxnId="{68DB5F37-F594-45B4-A4B4-DD9B68752933}">
      <dgm:prSet/>
      <dgm:spPr/>
      <dgm:t>
        <a:bodyPr/>
        <a:lstStyle/>
        <a:p>
          <a:endParaRPr lang="en-US"/>
        </a:p>
      </dgm:t>
    </dgm:pt>
    <dgm:pt modelId="{AE893A1A-5E7D-4E88-9659-C2303E2B92FE}" type="pres">
      <dgm:prSet presAssocID="{B13E934E-9B0F-49F1-BFEB-E84F32177FBC}" presName="vert0" presStyleCnt="0">
        <dgm:presLayoutVars>
          <dgm:dir/>
          <dgm:animOne val="branch"/>
          <dgm:animLvl val="lvl"/>
        </dgm:presLayoutVars>
      </dgm:prSet>
      <dgm:spPr/>
    </dgm:pt>
    <dgm:pt modelId="{D0582241-1493-40D9-A2F4-C3D265205459}" type="pres">
      <dgm:prSet presAssocID="{3F9F8F7D-4691-4025-B133-453B82E8CA6B}" presName="thickLine" presStyleLbl="alignNode1" presStyleIdx="0" presStyleCnt="9"/>
      <dgm:spPr/>
    </dgm:pt>
    <dgm:pt modelId="{A65A21A7-F2FF-4173-B025-5035A17E01C6}" type="pres">
      <dgm:prSet presAssocID="{3F9F8F7D-4691-4025-B133-453B82E8CA6B}" presName="horz1" presStyleCnt="0"/>
      <dgm:spPr/>
    </dgm:pt>
    <dgm:pt modelId="{B1093B57-EED2-4F13-AD57-3CFE4171D2A1}" type="pres">
      <dgm:prSet presAssocID="{3F9F8F7D-4691-4025-B133-453B82E8CA6B}" presName="tx1" presStyleLbl="revTx" presStyleIdx="0" presStyleCnt="9"/>
      <dgm:spPr/>
    </dgm:pt>
    <dgm:pt modelId="{FC67E62D-35EB-4FB9-B43B-BA8CF27405FD}" type="pres">
      <dgm:prSet presAssocID="{3F9F8F7D-4691-4025-B133-453B82E8CA6B}" presName="vert1" presStyleCnt="0"/>
      <dgm:spPr/>
    </dgm:pt>
    <dgm:pt modelId="{1BFE738A-5E78-48B9-834B-DF8B7170C421}" type="pres">
      <dgm:prSet presAssocID="{EA2E509A-B767-4F97-9171-87106222F035}" presName="thickLine" presStyleLbl="alignNode1" presStyleIdx="1" presStyleCnt="9"/>
      <dgm:spPr/>
    </dgm:pt>
    <dgm:pt modelId="{D6503E24-BB9B-4B4A-9EED-829B7140BB7A}" type="pres">
      <dgm:prSet presAssocID="{EA2E509A-B767-4F97-9171-87106222F035}" presName="horz1" presStyleCnt="0"/>
      <dgm:spPr/>
    </dgm:pt>
    <dgm:pt modelId="{CE59E7C0-0E47-499F-9F34-5C5736C07C70}" type="pres">
      <dgm:prSet presAssocID="{EA2E509A-B767-4F97-9171-87106222F035}" presName="tx1" presStyleLbl="revTx" presStyleIdx="1" presStyleCnt="9"/>
      <dgm:spPr/>
    </dgm:pt>
    <dgm:pt modelId="{E84C9BC8-DF54-470F-A460-F9F7BA5C315A}" type="pres">
      <dgm:prSet presAssocID="{EA2E509A-B767-4F97-9171-87106222F035}" presName="vert1" presStyleCnt="0"/>
      <dgm:spPr/>
    </dgm:pt>
    <dgm:pt modelId="{028FF3E7-5B6F-4A92-B8BA-BE7AE2680005}" type="pres">
      <dgm:prSet presAssocID="{884C93D7-A2FA-4E5C-844E-1BD5C676F8E5}" presName="thickLine" presStyleLbl="alignNode1" presStyleIdx="2" presStyleCnt="9"/>
      <dgm:spPr/>
    </dgm:pt>
    <dgm:pt modelId="{7D5A44FF-5798-4CC8-8D0C-E8C2B75D8662}" type="pres">
      <dgm:prSet presAssocID="{884C93D7-A2FA-4E5C-844E-1BD5C676F8E5}" presName="horz1" presStyleCnt="0"/>
      <dgm:spPr/>
    </dgm:pt>
    <dgm:pt modelId="{9A163974-333C-4145-AB41-8E8F52FC4DC0}" type="pres">
      <dgm:prSet presAssocID="{884C93D7-A2FA-4E5C-844E-1BD5C676F8E5}" presName="tx1" presStyleLbl="revTx" presStyleIdx="2" presStyleCnt="9"/>
      <dgm:spPr/>
    </dgm:pt>
    <dgm:pt modelId="{301B7E8A-72B9-4F3E-AAF0-30088B3F56C1}" type="pres">
      <dgm:prSet presAssocID="{884C93D7-A2FA-4E5C-844E-1BD5C676F8E5}" presName="vert1" presStyleCnt="0"/>
      <dgm:spPr/>
    </dgm:pt>
    <dgm:pt modelId="{E25216F1-8DE7-49F4-B44C-FA2EA6222260}" type="pres">
      <dgm:prSet presAssocID="{E680BD94-0DEC-40CA-A662-F891B3A9260C}" presName="thickLine" presStyleLbl="alignNode1" presStyleIdx="3" presStyleCnt="9"/>
      <dgm:spPr/>
    </dgm:pt>
    <dgm:pt modelId="{45D3735D-D704-4EB9-B708-3714F9F6CE32}" type="pres">
      <dgm:prSet presAssocID="{E680BD94-0DEC-40CA-A662-F891B3A9260C}" presName="horz1" presStyleCnt="0"/>
      <dgm:spPr/>
    </dgm:pt>
    <dgm:pt modelId="{F6B62C69-B5CB-43A3-B63B-88F3F5610FEC}" type="pres">
      <dgm:prSet presAssocID="{E680BD94-0DEC-40CA-A662-F891B3A9260C}" presName="tx1" presStyleLbl="revTx" presStyleIdx="3" presStyleCnt="9"/>
      <dgm:spPr/>
    </dgm:pt>
    <dgm:pt modelId="{E3DD7257-0772-4593-B100-9ABB468FC631}" type="pres">
      <dgm:prSet presAssocID="{E680BD94-0DEC-40CA-A662-F891B3A9260C}" presName="vert1" presStyleCnt="0"/>
      <dgm:spPr/>
    </dgm:pt>
    <dgm:pt modelId="{B908A525-F43F-4281-84DD-A3677194C1DB}" type="pres">
      <dgm:prSet presAssocID="{BB877326-208E-42EA-9474-AF45ED24DCD2}" presName="thickLine" presStyleLbl="alignNode1" presStyleIdx="4" presStyleCnt="9"/>
      <dgm:spPr/>
    </dgm:pt>
    <dgm:pt modelId="{721CC2E9-C283-4D0B-8554-F7D15C677279}" type="pres">
      <dgm:prSet presAssocID="{BB877326-208E-42EA-9474-AF45ED24DCD2}" presName="horz1" presStyleCnt="0"/>
      <dgm:spPr/>
    </dgm:pt>
    <dgm:pt modelId="{B76F9776-D377-427D-AF4B-A73C7B24693D}" type="pres">
      <dgm:prSet presAssocID="{BB877326-208E-42EA-9474-AF45ED24DCD2}" presName="tx1" presStyleLbl="revTx" presStyleIdx="4" presStyleCnt="9"/>
      <dgm:spPr/>
    </dgm:pt>
    <dgm:pt modelId="{9B468AD2-3108-4D99-A438-B5CAABC8E682}" type="pres">
      <dgm:prSet presAssocID="{BB877326-208E-42EA-9474-AF45ED24DCD2}" presName="vert1" presStyleCnt="0"/>
      <dgm:spPr/>
    </dgm:pt>
    <dgm:pt modelId="{6470E54E-58A8-429F-A648-58ECAC8DD116}" type="pres">
      <dgm:prSet presAssocID="{D052B172-E5A4-487C-B402-EF9A45C9C108}" presName="thickLine" presStyleLbl="alignNode1" presStyleIdx="5" presStyleCnt="9"/>
      <dgm:spPr/>
    </dgm:pt>
    <dgm:pt modelId="{820FFD41-E221-4BD3-9D76-34CBA8A74A06}" type="pres">
      <dgm:prSet presAssocID="{D052B172-E5A4-487C-B402-EF9A45C9C108}" presName="horz1" presStyleCnt="0"/>
      <dgm:spPr/>
    </dgm:pt>
    <dgm:pt modelId="{81DFA1D2-6CD6-4BA6-BE19-7BF9FA87093E}" type="pres">
      <dgm:prSet presAssocID="{D052B172-E5A4-487C-B402-EF9A45C9C108}" presName="tx1" presStyleLbl="revTx" presStyleIdx="5" presStyleCnt="9"/>
      <dgm:spPr/>
    </dgm:pt>
    <dgm:pt modelId="{BBD517AB-F51B-4289-9753-0F3F7309B9E2}" type="pres">
      <dgm:prSet presAssocID="{D052B172-E5A4-487C-B402-EF9A45C9C108}" presName="vert1" presStyleCnt="0"/>
      <dgm:spPr/>
    </dgm:pt>
    <dgm:pt modelId="{47D0F00D-1096-4A9A-8143-0E3A765E7298}" type="pres">
      <dgm:prSet presAssocID="{5E27B805-9C67-451C-ABBF-5B8D905E4AB7}" presName="thickLine" presStyleLbl="alignNode1" presStyleIdx="6" presStyleCnt="9"/>
      <dgm:spPr/>
    </dgm:pt>
    <dgm:pt modelId="{E68838E2-33B9-4C6A-A991-4D22FFC14EC9}" type="pres">
      <dgm:prSet presAssocID="{5E27B805-9C67-451C-ABBF-5B8D905E4AB7}" presName="horz1" presStyleCnt="0"/>
      <dgm:spPr/>
    </dgm:pt>
    <dgm:pt modelId="{078963F6-0194-4102-B1E3-A92AE8101C7E}" type="pres">
      <dgm:prSet presAssocID="{5E27B805-9C67-451C-ABBF-5B8D905E4AB7}" presName="tx1" presStyleLbl="revTx" presStyleIdx="6" presStyleCnt="9"/>
      <dgm:spPr/>
    </dgm:pt>
    <dgm:pt modelId="{8B961BE2-E5D8-4FAA-88F7-3CD172959F45}" type="pres">
      <dgm:prSet presAssocID="{5E27B805-9C67-451C-ABBF-5B8D905E4AB7}" presName="vert1" presStyleCnt="0"/>
      <dgm:spPr/>
    </dgm:pt>
    <dgm:pt modelId="{98C71676-7C58-4F78-B9FD-D8AE6720F001}" type="pres">
      <dgm:prSet presAssocID="{914F2E05-03CE-4F3C-B9DB-455F089EDDA0}" presName="thickLine" presStyleLbl="alignNode1" presStyleIdx="7" presStyleCnt="9"/>
      <dgm:spPr/>
    </dgm:pt>
    <dgm:pt modelId="{FD69D712-F359-4795-84A0-897D639F50FF}" type="pres">
      <dgm:prSet presAssocID="{914F2E05-03CE-4F3C-B9DB-455F089EDDA0}" presName="horz1" presStyleCnt="0"/>
      <dgm:spPr/>
    </dgm:pt>
    <dgm:pt modelId="{6844EC1E-81B9-489E-88CE-ABBAB5A2FA3F}" type="pres">
      <dgm:prSet presAssocID="{914F2E05-03CE-4F3C-B9DB-455F089EDDA0}" presName="tx1" presStyleLbl="revTx" presStyleIdx="7" presStyleCnt="9"/>
      <dgm:spPr/>
    </dgm:pt>
    <dgm:pt modelId="{71D23549-9D50-4B72-9EC4-BA5E2E2FD5B4}" type="pres">
      <dgm:prSet presAssocID="{914F2E05-03CE-4F3C-B9DB-455F089EDDA0}" presName="vert1" presStyleCnt="0"/>
      <dgm:spPr/>
    </dgm:pt>
    <dgm:pt modelId="{3E39D804-BC92-4863-884D-DA65DBB0C675}" type="pres">
      <dgm:prSet presAssocID="{363065C0-0304-49C0-A380-A8EA802E2B96}" presName="thickLine" presStyleLbl="alignNode1" presStyleIdx="8" presStyleCnt="9"/>
      <dgm:spPr/>
    </dgm:pt>
    <dgm:pt modelId="{7158E800-6737-40DF-A38E-2C9E8DB06C0F}" type="pres">
      <dgm:prSet presAssocID="{363065C0-0304-49C0-A380-A8EA802E2B96}" presName="horz1" presStyleCnt="0"/>
      <dgm:spPr/>
    </dgm:pt>
    <dgm:pt modelId="{E54D42A0-BA9D-4838-805F-0183CBB7D2CC}" type="pres">
      <dgm:prSet presAssocID="{363065C0-0304-49C0-A380-A8EA802E2B96}" presName="tx1" presStyleLbl="revTx" presStyleIdx="8" presStyleCnt="9"/>
      <dgm:spPr/>
    </dgm:pt>
    <dgm:pt modelId="{0E994171-0ED3-46F4-9956-6D33BB662F00}" type="pres">
      <dgm:prSet presAssocID="{363065C0-0304-49C0-A380-A8EA802E2B96}" presName="vert1" presStyleCnt="0"/>
      <dgm:spPr/>
    </dgm:pt>
  </dgm:ptLst>
  <dgm:cxnLst>
    <dgm:cxn modelId="{88428D13-C2E4-4220-ABEA-AAE06C09EB68}" srcId="{B13E934E-9B0F-49F1-BFEB-E84F32177FBC}" destId="{D052B172-E5A4-487C-B402-EF9A45C9C108}" srcOrd="5" destOrd="0" parTransId="{EF32FC8E-C79B-4573-BD3F-839EEB17A65E}" sibTransId="{44A29A8A-2EDA-46E6-9F4B-1D025AB644AE}"/>
    <dgm:cxn modelId="{9BA7661A-2F4B-4419-B58B-B0F4251FDC01}" type="presOf" srcId="{D052B172-E5A4-487C-B402-EF9A45C9C108}" destId="{81DFA1D2-6CD6-4BA6-BE19-7BF9FA87093E}" srcOrd="0" destOrd="0" presId="urn:microsoft.com/office/officeart/2008/layout/LinedList"/>
    <dgm:cxn modelId="{E5DE801F-2569-482A-B270-AC1D069EE183}" srcId="{B13E934E-9B0F-49F1-BFEB-E84F32177FBC}" destId="{914F2E05-03CE-4F3C-B9DB-455F089EDDA0}" srcOrd="7" destOrd="0" parTransId="{3B15CDD4-DD4F-4062-9AAF-70B9384AD7DA}" sibTransId="{74E6E13C-336C-4E63-A423-85F7703B8B9E}"/>
    <dgm:cxn modelId="{FD6A1726-D1FC-4711-A2CD-F137888D9CD0}" srcId="{B13E934E-9B0F-49F1-BFEB-E84F32177FBC}" destId="{5E27B805-9C67-451C-ABBF-5B8D905E4AB7}" srcOrd="6" destOrd="0" parTransId="{4C8CA5D7-DD24-45C6-8EFA-D5F1F8B60669}" sibTransId="{E43C8938-AE40-4F4E-A03D-45AD06EC8992}"/>
    <dgm:cxn modelId="{68DB5F37-F594-45B4-A4B4-DD9B68752933}" srcId="{B13E934E-9B0F-49F1-BFEB-E84F32177FBC}" destId="{363065C0-0304-49C0-A380-A8EA802E2B96}" srcOrd="8" destOrd="0" parTransId="{62BAC4DC-F325-45BA-89B9-D96DEC7CDA0C}" sibTransId="{6909F8D9-27E7-4A02-9CC2-4112C6F44AC0}"/>
    <dgm:cxn modelId="{882D4A69-8E26-4C91-8C7C-ED40686A8C84}" type="presOf" srcId="{BB877326-208E-42EA-9474-AF45ED24DCD2}" destId="{B76F9776-D377-427D-AF4B-A73C7B24693D}" srcOrd="0" destOrd="0" presId="urn:microsoft.com/office/officeart/2008/layout/LinedList"/>
    <dgm:cxn modelId="{852ACD49-A0BE-4680-9517-67E0565E3022}" type="presOf" srcId="{B13E934E-9B0F-49F1-BFEB-E84F32177FBC}" destId="{AE893A1A-5E7D-4E88-9659-C2303E2B92FE}" srcOrd="0" destOrd="0" presId="urn:microsoft.com/office/officeart/2008/layout/LinedList"/>
    <dgm:cxn modelId="{00A3406E-F074-49B7-9F14-1D1A8578EAC5}" type="presOf" srcId="{5E27B805-9C67-451C-ABBF-5B8D905E4AB7}" destId="{078963F6-0194-4102-B1E3-A92AE8101C7E}" srcOrd="0" destOrd="0" presId="urn:microsoft.com/office/officeart/2008/layout/LinedList"/>
    <dgm:cxn modelId="{D428EC71-B3B4-476B-B02A-5218742E0FC8}" srcId="{B13E934E-9B0F-49F1-BFEB-E84F32177FBC}" destId="{3F9F8F7D-4691-4025-B133-453B82E8CA6B}" srcOrd="0" destOrd="0" parTransId="{3DA68201-BD2C-4259-A629-D769154B893E}" sibTransId="{85355588-1EEC-425C-ADC9-D7A0BA9A321E}"/>
    <dgm:cxn modelId="{FDB2AC52-B934-4DC5-BF4B-5F8F56B6FC96}" srcId="{B13E934E-9B0F-49F1-BFEB-E84F32177FBC}" destId="{EA2E509A-B767-4F97-9171-87106222F035}" srcOrd="1" destOrd="0" parTransId="{A1D15FBF-993A-4892-A0E0-35F84598240E}" sibTransId="{654E0447-DBCF-4D61-8AD7-D8934004F6DC}"/>
    <dgm:cxn modelId="{D54C5C56-18AA-44C0-B509-6DD626101CA7}" srcId="{B13E934E-9B0F-49F1-BFEB-E84F32177FBC}" destId="{BB877326-208E-42EA-9474-AF45ED24DCD2}" srcOrd="4" destOrd="0" parTransId="{083A9B76-30BD-4CC3-9212-15781724308E}" sibTransId="{981C4730-780A-474F-A1D8-F30BB8295E50}"/>
    <dgm:cxn modelId="{2C40F880-CBEE-458B-BB26-2F438ACCC2BA}" srcId="{B13E934E-9B0F-49F1-BFEB-E84F32177FBC}" destId="{884C93D7-A2FA-4E5C-844E-1BD5C676F8E5}" srcOrd="2" destOrd="0" parTransId="{76DBF219-C030-47E0-B798-2249D4FE350D}" sibTransId="{E9B7F228-6600-4E94-A949-0167B8750154}"/>
    <dgm:cxn modelId="{1F349888-9274-495C-871C-0EB407846FB7}" srcId="{B13E934E-9B0F-49F1-BFEB-E84F32177FBC}" destId="{E680BD94-0DEC-40CA-A662-F891B3A9260C}" srcOrd="3" destOrd="0" parTransId="{54248287-051C-4DA0-80E2-588DDB7B4E29}" sibTransId="{C79CCB2C-4AB0-40E3-AF4F-E9D61A18FB76}"/>
    <dgm:cxn modelId="{0F4F8592-B521-4833-A110-42F125D2A01E}" type="presOf" srcId="{363065C0-0304-49C0-A380-A8EA802E2B96}" destId="{E54D42A0-BA9D-4838-805F-0183CBB7D2CC}" srcOrd="0" destOrd="0" presId="urn:microsoft.com/office/officeart/2008/layout/LinedList"/>
    <dgm:cxn modelId="{EDD7089B-1431-421A-838D-CD54D398B21F}" type="presOf" srcId="{EA2E509A-B767-4F97-9171-87106222F035}" destId="{CE59E7C0-0E47-499F-9F34-5C5736C07C70}" srcOrd="0" destOrd="0" presId="urn:microsoft.com/office/officeart/2008/layout/LinedList"/>
    <dgm:cxn modelId="{B22DF3C7-8424-4C2C-A3FC-85DCA3FB2CC2}" type="presOf" srcId="{E680BD94-0DEC-40CA-A662-F891B3A9260C}" destId="{F6B62C69-B5CB-43A3-B63B-88F3F5610FEC}" srcOrd="0" destOrd="0" presId="urn:microsoft.com/office/officeart/2008/layout/LinedList"/>
    <dgm:cxn modelId="{64D9DCD3-7552-40C1-9A37-B933DAEDF784}" type="presOf" srcId="{914F2E05-03CE-4F3C-B9DB-455F089EDDA0}" destId="{6844EC1E-81B9-489E-88CE-ABBAB5A2FA3F}" srcOrd="0" destOrd="0" presId="urn:microsoft.com/office/officeart/2008/layout/LinedList"/>
    <dgm:cxn modelId="{6A73FADD-380E-4BB8-B311-091B6E03BBEC}" type="presOf" srcId="{3F9F8F7D-4691-4025-B133-453B82E8CA6B}" destId="{B1093B57-EED2-4F13-AD57-3CFE4171D2A1}" srcOrd="0" destOrd="0" presId="urn:microsoft.com/office/officeart/2008/layout/LinedList"/>
    <dgm:cxn modelId="{B06CA0F7-A891-4BFA-88E7-2B15C2B4F65B}" type="presOf" srcId="{884C93D7-A2FA-4E5C-844E-1BD5C676F8E5}" destId="{9A163974-333C-4145-AB41-8E8F52FC4DC0}" srcOrd="0" destOrd="0" presId="urn:microsoft.com/office/officeart/2008/layout/LinedList"/>
    <dgm:cxn modelId="{14B6886D-1C31-4852-8D52-AFD39229CFD1}" type="presParOf" srcId="{AE893A1A-5E7D-4E88-9659-C2303E2B92FE}" destId="{D0582241-1493-40D9-A2F4-C3D265205459}" srcOrd="0" destOrd="0" presId="urn:microsoft.com/office/officeart/2008/layout/LinedList"/>
    <dgm:cxn modelId="{C8DAFE80-E8AC-42A8-A511-199557C74602}" type="presParOf" srcId="{AE893A1A-5E7D-4E88-9659-C2303E2B92FE}" destId="{A65A21A7-F2FF-4173-B025-5035A17E01C6}" srcOrd="1" destOrd="0" presId="urn:microsoft.com/office/officeart/2008/layout/LinedList"/>
    <dgm:cxn modelId="{0F242211-C31B-4A8A-B8A5-04E7C3C0D2DA}" type="presParOf" srcId="{A65A21A7-F2FF-4173-B025-5035A17E01C6}" destId="{B1093B57-EED2-4F13-AD57-3CFE4171D2A1}" srcOrd="0" destOrd="0" presId="urn:microsoft.com/office/officeart/2008/layout/LinedList"/>
    <dgm:cxn modelId="{AB7BC88F-ED5A-4155-B567-710D64B4B09C}" type="presParOf" srcId="{A65A21A7-F2FF-4173-B025-5035A17E01C6}" destId="{FC67E62D-35EB-4FB9-B43B-BA8CF27405FD}" srcOrd="1" destOrd="0" presId="urn:microsoft.com/office/officeart/2008/layout/LinedList"/>
    <dgm:cxn modelId="{C81B6135-6627-4E35-9BBD-5BD9B38DD0E7}" type="presParOf" srcId="{AE893A1A-5E7D-4E88-9659-C2303E2B92FE}" destId="{1BFE738A-5E78-48B9-834B-DF8B7170C421}" srcOrd="2" destOrd="0" presId="urn:microsoft.com/office/officeart/2008/layout/LinedList"/>
    <dgm:cxn modelId="{20199CB0-D1ED-477A-AF98-142F9A386383}" type="presParOf" srcId="{AE893A1A-5E7D-4E88-9659-C2303E2B92FE}" destId="{D6503E24-BB9B-4B4A-9EED-829B7140BB7A}" srcOrd="3" destOrd="0" presId="urn:microsoft.com/office/officeart/2008/layout/LinedList"/>
    <dgm:cxn modelId="{A2080D2B-F86A-42A1-8399-D1107F2AAF23}" type="presParOf" srcId="{D6503E24-BB9B-4B4A-9EED-829B7140BB7A}" destId="{CE59E7C0-0E47-499F-9F34-5C5736C07C70}" srcOrd="0" destOrd="0" presId="urn:microsoft.com/office/officeart/2008/layout/LinedList"/>
    <dgm:cxn modelId="{75F7C759-C4D4-48CB-BE8C-A9E6E4654F66}" type="presParOf" srcId="{D6503E24-BB9B-4B4A-9EED-829B7140BB7A}" destId="{E84C9BC8-DF54-470F-A460-F9F7BA5C315A}" srcOrd="1" destOrd="0" presId="urn:microsoft.com/office/officeart/2008/layout/LinedList"/>
    <dgm:cxn modelId="{20C18351-8BBC-4D2A-AA5C-E4AC3116CDDF}" type="presParOf" srcId="{AE893A1A-5E7D-4E88-9659-C2303E2B92FE}" destId="{028FF3E7-5B6F-4A92-B8BA-BE7AE2680005}" srcOrd="4" destOrd="0" presId="urn:microsoft.com/office/officeart/2008/layout/LinedList"/>
    <dgm:cxn modelId="{254BCE01-333C-48D7-B7D6-61A0A434E00C}" type="presParOf" srcId="{AE893A1A-5E7D-4E88-9659-C2303E2B92FE}" destId="{7D5A44FF-5798-4CC8-8D0C-E8C2B75D8662}" srcOrd="5" destOrd="0" presId="urn:microsoft.com/office/officeart/2008/layout/LinedList"/>
    <dgm:cxn modelId="{EE765E5B-CCB3-4BFF-B74F-496767E4C3F7}" type="presParOf" srcId="{7D5A44FF-5798-4CC8-8D0C-E8C2B75D8662}" destId="{9A163974-333C-4145-AB41-8E8F52FC4DC0}" srcOrd="0" destOrd="0" presId="urn:microsoft.com/office/officeart/2008/layout/LinedList"/>
    <dgm:cxn modelId="{A4DD2D99-F156-4F4C-BB76-20A4F3FB7025}" type="presParOf" srcId="{7D5A44FF-5798-4CC8-8D0C-E8C2B75D8662}" destId="{301B7E8A-72B9-4F3E-AAF0-30088B3F56C1}" srcOrd="1" destOrd="0" presId="urn:microsoft.com/office/officeart/2008/layout/LinedList"/>
    <dgm:cxn modelId="{8A33541E-E1E1-4B6F-8FB1-A8ACB89D5440}" type="presParOf" srcId="{AE893A1A-5E7D-4E88-9659-C2303E2B92FE}" destId="{E25216F1-8DE7-49F4-B44C-FA2EA6222260}" srcOrd="6" destOrd="0" presId="urn:microsoft.com/office/officeart/2008/layout/LinedList"/>
    <dgm:cxn modelId="{465E24B1-A3C1-4139-A5B5-39DD42CD8976}" type="presParOf" srcId="{AE893A1A-5E7D-4E88-9659-C2303E2B92FE}" destId="{45D3735D-D704-4EB9-B708-3714F9F6CE32}" srcOrd="7" destOrd="0" presId="urn:microsoft.com/office/officeart/2008/layout/LinedList"/>
    <dgm:cxn modelId="{E72EBDC7-63F6-4567-B657-AA350975913A}" type="presParOf" srcId="{45D3735D-D704-4EB9-B708-3714F9F6CE32}" destId="{F6B62C69-B5CB-43A3-B63B-88F3F5610FEC}" srcOrd="0" destOrd="0" presId="urn:microsoft.com/office/officeart/2008/layout/LinedList"/>
    <dgm:cxn modelId="{A5DE963A-06DA-4BBF-BA4F-FF7D0132AFA8}" type="presParOf" srcId="{45D3735D-D704-4EB9-B708-3714F9F6CE32}" destId="{E3DD7257-0772-4593-B100-9ABB468FC631}" srcOrd="1" destOrd="0" presId="urn:microsoft.com/office/officeart/2008/layout/LinedList"/>
    <dgm:cxn modelId="{A379DC75-1AFE-493C-A194-71DBDD7D3BD9}" type="presParOf" srcId="{AE893A1A-5E7D-4E88-9659-C2303E2B92FE}" destId="{B908A525-F43F-4281-84DD-A3677194C1DB}" srcOrd="8" destOrd="0" presId="urn:microsoft.com/office/officeart/2008/layout/LinedList"/>
    <dgm:cxn modelId="{74D93E99-1830-426D-9C72-B8AB6E224220}" type="presParOf" srcId="{AE893A1A-5E7D-4E88-9659-C2303E2B92FE}" destId="{721CC2E9-C283-4D0B-8554-F7D15C677279}" srcOrd="9" destOrd="0" presId="urn:microsoft.com/office/officeart/2008/layout/LinedList"/>
    <dgm:cxn modelId="{22E52A41-86C5-494D-A7E4-D49403B422F3}" type="presParOf" srcId="{721CC2E9-C283-4D0B-8554-F7D15C677279}" destId="{B76F9776-D377-427D-AF4B-A73C7B24693D}" srcOrd="0" destOrd="0" presId="urn:microsoft.com/office/officeart/2008/layout/LinedList"/>
    <dgm:cxn modelId="{E9CAD93E-23F2-47D6-8F21-D0CB09A1A5BD}" type="presParOf" srcId="{721CC2E9-C283-4D0B-8554-F7D15C677279}" destId="{9B468AD2-3108-4D99-A438-B5CAABC8E682}" srcOrd="1" destOrd="0" presId="urn:microsoft.com/office/officeart/2008/layout/LinedList"/>
    <dgm:cxn modelId="{8F29E76E-8675-470B-954A-7FFE4577E128}" type="presParOf" srcId="{AE893A1A-5E7D-4E88-9659-C2303E2B92FE}" destId="{6470E54E-58A8-429F-A648-58ECAC8DD116}" srcOrd="10" destOrd="0" presId="urn:microsoft.com/office/officeart/2008/layout/LinedList"/>
    <dgm:cxn modelId="{FBFB6A45-1A66-4BB6-830C-2EA961189E28}" type="presParOf" srcId="{AE893A1A-5E7D-4E88-9659-C2303E2B92FE}" destId="{820FFD41-E221-4BD3-9D76-34CBA8A74A06}" srcOrd="11" destOrd="0" presId="urn:microsoft.com/office/officeart/2008/layout/LinedList"/>
    <dgm:cxn modelId="{0D487A9A-2AC7-4215-A107-0E9EC66E0272}" type="presParOf" srcId="{820FFD41-E221-4BD3-9D76-34CBA8A74A06}" destId="{81DFA1D2-6CD6-4BA6-BE19-7BF9FA87093E}" srcOrd="0" destOrd="0" presId="urn:microsoft.com/office/officeart/2008/layout/LinedList"/>
    <dgm:cxn modelId="{587E7E2C-C8AD-45B6-BAA5-45543128B6BD}" type="presParOf" srcId="{820FFD41-E221-4BD3-9D76-34CBA8A74A06}" destId="{BBD517AB-F51B-4289-9753-0F3F7309B9E2}" srcOrd="1" destOrd="0" presId="urn:microsoft.com/office/officeart/2008/layout/LinedList"/>
    <dgm:cxn modelId="{796527CA-9DAE-4B6B-9511-F04B48DD0475}" type="presParOf" srcId="{AE893A1A-5E7D-4E88-9659-C2303E2B92FE}" destId="{47D0F00D-1096-4A9A-8143-0E3A765E7298}" srcOrd="12" destOrd="0" presId="urn:microsoft.com/office/officeart/2008/layout/LinedList"/>
    <dgm:cxn modelId="{774F5E13-C2CE-4816-82F7-931A54D34A21}" type="presParOf" srcId="{AE893A1A-5E7D-4E88-9659-C2303E2B92FE}" destId="{E68838E2-33B9-4C6A-A991-4D22FFC14EC9}" srcOrd="13" destOrd="0" presId="urn:microsoft.com/office/officeart/2008/layout/LinedList"/>
    <dgm:cxn modelId="{F31F56B9-E5EC-499F-9134-7E77C41D516A}" type="presParOf" srcId="{E68838E2-33B9-4C6A-A991-4D22FFC14EC9}" destId="{078963F6-0194-4102-B1E3-A92AE8101C7E}" srcOrd="0" destOrd="0" presId="urn:microsoft.com/office/officeart/2008/layout/LinedList"/>
    <dgm:cxn modelId="{CDFA805F-4AD0-4B23-A409-57EC9BAD6257}" type="presParOf" srcId="{E68838E2-33B9-4C6A-A991-4D22FFC14EC9}" destId="{8B961BE2-E5D8-4FAA-88F7-3CD172959F45}" srcOrd="1" destOrd="0" presId="urn:microsoft.com/office/officeart/2008/layout/LinedList"/>
    <dgm:cxn modelId="{CCE32956-B895-4186-BEB8-B4DF31675469}" type="presParOf" srcId="{AE893A1A-5E7D-4E88-9659-C2303E2B92FE}" destId="{98C71676-7C58-4F78-B9FD-D8AE6720F001}" srcOrd="14" destOrd="0" presId="urn:microsoft.com/office/officeart/2008/layout/LinedList"/>
    <dgm:cxn modelId="{9B5F9CEF-AD16-4228-ABCF-53C33FAB0A5B}" type="presParOf" srcId="{AE893A1A-5E7D-4E88-9659-C2303E2B92FE}" destId="{FD69D712-F359-4795-84A0-897D639F50FF}" srcOrd="15" destOrd="0" presId="urn:microsoft.com/office/officeart/2008/layout/LinedList"/>
    <dgm:cxn modelId="{A9616F31-6802-4343-8F67-22739B1644A0}" type="presParOf" srcId="{FD69D712-F359-4795-84A0-897D639F50FF}" destId="{6844EC1E-81B9-489E-88CE-ABBAB5A2FA3F}" srcOrd="0" destOrd="0" presId="urn:microsoft.com/office/officeart/2008/layout/LinedList"/>
    <dgm:cxn modelId="{FC50B7CD-978F-4105-9CE2-D427CE34E735}" type="presParOf" srcId="{FD69D712-F359-4795-84A0-897D639F50FF}" destId="{71D23549-9D50-4B72-9EC4-BA5E2E2FD5B4}" srcOrd="1" destOrd="0" presId="urn:microsoft.com/office/officeart/2008/layout/LinedList"/>
    <dgm:cxn modelId="{DFCDC6BB-E16C-406A-B622-3F5A2D6A395A}" type="presParOf" srcId="{AE893A1A-5E7D-4E88-9659-C2303E2B92FE}" destId="{3E39D804-BC92-4863-884D-DA65DBB0C675}" srcOrd="16" destOrd="0" presId="urn:microsoft.com/office/officeart/2008/layout/LinedList"/>
    <dgm:cxn modelId="{07E4D65C-93D2-4844-958F-777AED31ADE9}" type="presParOf" srcId="{AE893A1A-5E7D-4E88-9659-C2303E2B92FE}" destId="{7158E800-6737-40DF-A38E-2C9E8DB06C0F}" srcOrd="17" destOrd="0" presId="urn:microsoft.com/office/officeart/2008/layout/LinedList"/>
    <dgm:cxn modelId="{13DEC553-347E-43BF-8BB2-AE92E4D4E4DF}" type="presParOf" srcId="{7158E800-6737-40DF-A38E-2C9E8DB06C0F}" destId="{E54D42A0-BA9D-4838-805F-0183CBB7D2CC}" srcOrd="0" destOrd="0" presId="urn:microsoft.com/office/officeart/2008/layout/LinedList"/>
    <dgm:cxn modelId="{24B7E6FF-747A-4D19-BBB6-BCF6E6E68F09}" type="presParOf" srcId="{7158E800-6737-40DF-A38E-2C9E8DB06C0F}" destId="{0E994171-0ED3-46F4-9956-6D33BB662F0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582241-1493-40D9-A2F4-C3D265205459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1093B57-EED2-4F13-AD57-3CFE4171D2A1}">
      <dsp:nvSpPr>
        <dsp:cNvPr id="0" name=""/>
        <dsp:cNvSpPr/>
      </dsp:nvSpPr>
      <dsp:spPr>
        <a:xfrm>
          <a:off x="0" y="531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Testing Scope</a:t>
          </a:r>
        </a:p>
      </dsp:txBody>
      <dsp:txXfrm>
        <a:off x="0" y="531"/>
        <a:ext cx="10515600" cy="483363"/>
      </dsp:txXfrm>
    </dsp:sp>
    <dsp:sp modelId="{1BFE738A-5E78-48B9-834B-DF8B7170C421}">
      <dsp:nvSpPr>
        <dsp:cNvPr id="0" name=""/>
        <dsp:cNvSpPr/>
      </dsp:nvSpPr>
      <dsp:spPr>
        <a:xfrm>
          <a:off x="0" y="483895"/>
          <a:ext cx="10515600" cy="0"/>
        </a:xfrm>
        <a:prstGeom prst="line">
          <a:avLst/>
        </a:prstGeom>
        <a:solidFill>
          <a:schemeClr val="accent6">
            <a:shade val="50000"/>
            <a:hueOff val="81872"/>
            <a:satOff val="-3579"/>
            <a:lumOff val="9769"/>
            <a:alphaOff val="0"/>
          </a:schemeClr>
        </a:solidFill>
        <a:ln w="12700" cap="flat" cmpd="sng" algn="ctr">
          <a:solidFill>
            <a:schemeClr val="accent6">
              <a:shade val="50000"/>
              <a:hueOff val="81872"/>
              <a:satOff val="-3579"/>
              <a:lumOff val="9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E59E7C0-0E47-499F-9F34-5C5736C07C70}">
      <dsp:nvSpPr>
        <dsp:cNvPr id="0" name=""/>
        <dsp:cNvSpPr/>
      </dsp:nvSpPr>
      <dsp:spPr>
        <a:xfrm>
          <a:off x="0" y="483895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Guiding Principles</a:t>
          </a:r>
        </a:p>
      </dsp:txBody>
      <dsp:txXfrm>
        <a:off x="0" y="483895"/>
        <a:ext cx="10515600" cy="483363"/>
      </dsp:txXfrm>
    </dsp:sp>
    <dsp:sp modelId="{028FF3E7-5B6F-4A92-B8BA-BE7AE2680005}">
      <dsp:nvSpPr>
        <dsp:cNvPr id="0" name=""/>
        <dsp:cNvSpPr/>
      </dsp:nvSpPr>
      <dsp:spPr>
        <a:xfrm>
          <a:off x="0" y="967259"/>
          <a:ext cx="10515600" cy="0"/>
        </a:xfrm>
        <a:prstGeom prst="line">
          <a:avLst/>
        </a:prstGeom>
        <a:solidFill>
          <a:schemeClr val="accent6">
            <a:shade val="50000"/>
            <a:hueOff val="163744"/>
            <a:satOff val="-7158"/>
            <a:lumOff val="19538"/>
            <a:alphaOff val="0"/>
          </a:schemeClr>
        </a:solidFill>
        <a:ln w="12700" cap="flat" cmpd="sng" algn="ctr">
          <a:solidFill>
            <a:schemeClr val="accent6">
              <a:shade val="50000"/>
              <a:hueOff val="163744"/>
              <a:satOff val="-7158"/>
              <a:lumOff val="195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A163974-333C-4145-AB41-8E8F52FC4DC0}">
      <dsp:nvSpPr>
        <dsp:cNvPr id="0" name=""/>
        <dsp:cNvSpPr/>
      </dsp:nvSpPr>
      <dsp:spPr>
        <a:xfrm>
          <a:off x="0" y="967259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Test Pipeline</a:t>
          </a:r>
        </a:p>
      </dsp:txBody>
      <dsp:txXfrm>
        <a:off x="0" y="967259"/>
        <a:ext cx="10515600" cy="483363"/>
      </dsp:txXfrm>
    </dsp:sp>
    <dsp:sp modelId="{E25216F1-8DE7-49F4-B44C-FA2EA6222260}">
      <dsp:nvSpPr>
        <dsp:cNvPr id="0" name=""/>
        <dsp:cNvSpPr/>
      </dsp:nvSpPr>
      <dsp:spPr>
        <a:xfrm>
          <a:off x="0" y="1450623"/>
          <a:ext cx="10515600" cy="0"/>
        </a:xfrm>
        <a:prstGeom prst="line">
          <a:avLst/>
        </a:prstGeom>
        <a:solidFill>
          <a:schemeClr val="accent6">
            <a:shade val="50000"/>
            <a:hueOff val="245616"/>
            <a:satOff val="-10737"/>
            <a:lumOff val="29307"/>
            <a:alphaOff val="0"/>
          </a:schemeClr>
        </a:solidFill>
        <a:ln w="12700" cap="flat" cmpd="sng" algn="ctr">
          <a:solidFill>
            <a:schemeClr val="accent6">
              <a:shade val="50000"/>
              <a:hueOff val="245616"/>
              <a:satOff val="-10737"/>
              <a:lumOff val="29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6B62C69-B5CB-43A3-B63B-88F3F5610FEC}">
      <dsp:nvSpPr>
        <dsp:cNvPr id="0" name=""/>
        <dsp:cNvSpPr/>
      </dsp:nvSpPr>
      <dsp:spPr>
        <a:xfrm>
          <a:off x="0" y="1450623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Quality Gates</a:t>
          </a:r>
        </a:p>
      </dsp:txBody>
      <dsp:txXfrm>
        <a:off x="0" y="1450623"/>
        <a:ext cx="10515600" cy="483363"/>
      </dsp:txXfrm>
    </dsp:sp>
    <dsp:sp modelId="{B908A525-F43F-4281-84DD-A3677194C1DB}">
      <dsp:nvSpPr>
        <dsp:cNvPr id="0" name=""/>
        <dsp:cNvSpPr/>
      </dsp:nvSpPr>
      <dsp:spPr>
        <a:xfrm>
          <a:off x="0" y="1933987"/>
          <a:ext cx="10515600" cy="0"/>
        </a:xfrm>
        <a:prstGeom prst="line">
          <a:avLst/>
        </a:prstGeom>
        <a:solidFill>
          <a:schemeClr val="accent6">
            <a:shade val="50000"/>
            <a:hueOff val="327488"/>
            <a:satOff val="-14316"/>
            <a:lumOff val="39076"/>
            <a:alphaOff val="0"/>
          </a:schemeClr>
        </a:solidFill>
        <a:ln w="12700" cap="flat" cmpd="sng" algn="ctr">
          <a:solidFill>
            <a:schemeClr val="accent6">
              <a:shade val="50000"/>
              <a:hueOff val="327488"/>
              <a:satOff val="-14316"/>
              <a:lumOff val="390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76F9776-D377-427D-AF4B-A73C7B24693D}">
      <dsp:nvSpPr>
        <dsp:cNvPr id="0" name=""/>
        <dsp:cNvSpPr/>
      </dsp:nvSpPr>
      <dsp:spPr>
        <a:xfrm>
          <a:off x="0" y="1933987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Entrance and Exit Criteria</a:t>
          </a:r>
        </a:p>
      </dsp:txBody>
      <dsp:txXfrm>
        <a:off x="0" y="1933987"/>
        <a:ext cx="10515600" cy="483363"/>
      </dsp:txXfrm>
    </dsp:sp>
    <dsp:sp modelId="{6470E54E-58A8-429F-A648-58ECAC8DD116}">
      <dsp:nvSpPr>
        <dsp:cNvPr id="0" name=""/>
        <dsp:cNvSpPr/>
      </dsp:nvSpPr>
      <dsp:spPr>
        <a:xfrm>
          <a:off x="0" y="2417350"/>
          <a:ext cx="10515600" cy="0"/>
        </a:xfrm>
        <a:prstGeom prst="line">
          <a:avLst/>
        </a:prstGeom>
        <a:solidFill>
          <a:schemeClr val="accent6">
            <a:shade val="50000"/>
            <a:hueOff val="327488"/>
            <a:satOff val="-14316"/>
            <a:lumOff val="39076"/>
            <a:alphaOff val="0"/>
          </a:schemeClr>
        </a:solidFill>
        <a:ln w="12700" cap="flat" cmpd="sng" algn="ctr">
          <a:solidFill>
            <a:schemeClr val="accent6">
              <a:shade val="50000"/>
              <a:hueOff val="327488"/>
              <a:satOff val="-14316"/>
              <a:lumOff val="390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1DFA1D2-6CD6-4BA6-BE19-7BF9FA87093E}">
      <dsp:nvSpPr>
        <dsp:cNvPr id="0" name=""/>
        <dsp:cNvSpPr/>
      </dsp:nvSpPr>
      <dsp:spPr>
        <a:xfrm>
          <a:off x="0" y="2417350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Defect Management</a:t>
          </a:r>
        </a:p>
      </dsp:txBody>
      <dsp:txXfrm>
        <a:off x="0" y="2417350"/>
        <a:ext cx="10515600" cy="483363"/>
      </dsp:txXfrm>
    </dsp:sp>
    <dsp:sp modelId="{47D0F00D-1096-4A9A-8143-0E3A765E7298}">
      <dsp:nvSpPr>
        <dsp:cNvPr id="0" name=""/>
        <dsp:cNvSpPr/>
      </dsp:nvSpPr>
      <dsp:spPr>
        <a:xfrm>
          <a:off x="0" y="2900714"/>
          <a:ext cx="10515600" cy="0"/>
        </a:xfrm>
        <a:prstGeom prst="line">
          <a:avLst/>
        </a:prstGeom>
        <a:solidFill>
          <a:schemeClr val="accent6">
            <a:shade val="50000"/>
            <a:hueOff val="245616"/>
            <a:satOff val="-10737"/>
            <a:lumOff val="29307"/>
            <a:alphaOff val="0"/>
          </a:schemeClr>
        </a:solidFill>
        <a:ln w="12700" cap="flat" cmpd="sng" algn="ctr">
          <a:solidFill>
            <a:schemeClr val="accent6">
              <a:shade val="50000"/>
              <a:hueOff val="245616"/>
              <a:satOff val="-10737"/>
              <a:lumOff val="29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78963F6-0194-4102-B1E3-A92AE8101C7E}">
      <dsp:nvSpPr>
        <dsp:cNvPr id="0" name=""/>
        <dsp:cNvSpPr/>
      </dsp:nvSpPr>
      <dsp:spPr>
        <a:xfrm>
          <a:off x="0" y="2900714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Test Data Strategy</a:t>
          </a:r>
        </a:p>
      </dsp:txBody>
      <dsp:txXfrm>
        <a:off x="0" y="2900714"/>
        <a:ext cx="10515600" cy="483363"/>
      </dsp:txXfrm>
    </dsp:sp>
    <dsp:sp modelId="{98C71676-7C58-4F78-B9FD-D8AE6720F001}">
      <dsp:nvSpPr>
        <dsp:cNvPr id="0" name=""/>
        <dsp:cNvSpPr/>
      </dsp:nvSpPr>
      <dsp:spPr>
        <a:xfrm>
          <a:off x="0" y="3384078"/>
          <a:ext cx="10515600" cy="0"/>
        </a:xfrm>
        <a:prstGeom prst="line">
          <a:avLst/>
        </a:prstGeom>
        <a:solidFill>
          <a:schemeClr val="accent6">
            <a:shade val="50000"/>
            <a:hueOff val="163744"/>
            <a:satOff val="-7158"/>
            <a:lumOff val="19538"/>
            <a:alphaOff val="0"/>
          </a:schemeClr>
        </a:solidFill>
        <a:ln w="12700" cap="flat" cmpd="sng" algn="ctr">
          <a:solidFill>
            <a:schemeClr val="accent6">
              <a:shade val="50000"/>
              <a:hueOff val="163744"/>
              <a:satOff val="-7158"/>
              <a:lumOff val="195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844EC1E-81B9-489E-88CE-ABBAB5A2FA3F}">
      <dsp:nvSpPr>
        <dsp:cNvPr id="0" name=""/>
        <dsp:cNvSpPr/>
      </dsp:nvSpPr>
      <dsp:spPr>
        <a:xfrm>
          <a:off x="0" y="3384078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Risks and Mitigation</a:t>
          </a:r>
        </a:p>
      </dsp:txBody>
      <dsp:txXfrm>
        <a:off x="0" y="3384078"/>
        <a:ext cx="10515600" cy="483363"/>
      </dsp:txXfrm>
    </dsp:sp>
    <dsp:sp modelId="{3E39D804-BC92-4863-884D-DA65DBB0C675}">
      <dsp:nvSpPr>
        <dsp:cNvPr id="0" name=""/>
        <dsp:cNvSpPr/>
      </dsp:nvSpPr>
      <dsp:spPr>
        <a:xfrm>
          <a:off x="0" y="3867442"/>
          <a:ext cx="10515600" cy="0"/>
        </a:xfrm>
        <a:prstGeom prst="line">
          <a:avLst/>
        </a:prstGeom>
        <a:solidFill>
          <a:schemeClr val="accent6">
            <a:shade val="50000"/>
            <a:hueOff val="81872"/>
            <a:satOff val="-3579"/>
            <a:lumOff val="9769"/>
            <a:alphaOff val="0"/>
          </a:schemeClr>
        </a:solidFill>
        <a:ln w="12700" cap="flat" cmpd="sng" algn="ctr">
          <a:solidFill>
            <a:schemeClr val="accent6">
              <a:shade val="50000"/>
              <a:hueOff val="81872"/>
              <a:satOff val="-3579"/>
              <a:lumOff val="9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54D42A0-BA9D-4838-805F-0183CBB7D2CC}">
      <dsp:nvSpPr>
        <dsp:cNvPr id="0" name=""/>
        <dsp:cNvSpPr/>
      </dsp:nvSpPr>
      <dsp:spPr>
        <a:xfrm>
          <a:off x="0" y="3867442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Testing Roadmap</a:t>
          </a:r>
          <a:endParaRPr lang="en-US" sz="2200" kern="1200" dirty="0"/>
        </a:p>
      </dsp:txBody>
      <dsp:txXfrm>
        <a:off x="0" y="3867442"/>
        <a:ext cx="10515600" cy="4833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3-28T03:43:56.718"/>
    </inkml:context>
    <inkml:brush xml:id="br0">
      <inkml:brushProperty name="width" value="0.04" units="cm"/>
      <inkml:brushProperty name="height" value="0.04" units="cm"/>
      <inkml:brushProperty name="color" value="#ED1C24"/>
      <inkml:brushProperty name="ignorePressure" value="1"/>
    </inkml:brush>
  </inkml:definitions>
  <inkml:traceGroup>
    <inkml:annotationXML>
      <emma:emma xmlns:emma="http://www.w3.org/2003/04/emma" version="1.0">
        <emma:interpretation id="{5DF40361-9607-4A31-87D3-FC019C93C1F8}" emma:medium="tactile" emma:mode="ink">
          <msink:context xmlns:msink="http://schemas.microsoft.com/ink/2010/main" type="writingRegion" rotatedBoundingBox="3751,16593 6254,16182 6349,16759 3845,17170"/>
        </emma:interpretation>
      </emma:emma>
    </inkml:annotationXML>
    <inkml:traceGroup>
      <inkml:annotationXML>
        <emma:emma xmlns:emma="http://www.w3.org/2003/04/emma" version="1.0">
          <emma:interpretation id="{FE058E02-88E3-4CE4-A2FB-180015C1DDFA}" emma:medium="tactile" emma:mode="ink">
            <msink:context xmlns:msink="http://schemas.microsoft.com/ink/2010/main" type="paragraph" rotatedBoundingBox="3780,16069 6336,16188 6307,16812 3751,166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14CD997-035E-4B25-BC4B-23ED3D419274}" emma:medium="tactile" emma:mode="ink">
              <msink:context xmlns:msink="http://schemas.microsoft.com/ink/2010/main" type="inkBullet" rotatedBoundingBox="3755,16617 3769,16614 3772,16630 3757,16632"/>
            </emma:interpretation>
            <emma:one-of disjunction-type="recognition" id="oneOf0">
              <emma:interpretation id="interp0" emma:lang="en-US" emma:confidence="0">
                <emma:literal>•</emma:literal>
              </emma:interpretation>
            </emma:one-of>
          </emma:emma>
        </inkml:annotationXML>
        <inkml:trace contextRef="#ctx0" brushRef="#br0">-444 4330</inkml:trace>
      </inkml:traceGroup>
      <inkml:traceGroup>
        <inkml:annotationXML>
          <emma:emma xmlns:emma="http://www.w3.org/2003/04/emma" version="1.0">
            <emma:interpretation id="{F09B499F-1C03-4FEC-8A0F-AAEC47679E03}" emma:medium="tactile" emma:mode="ink">
              <msink:context xmlns:msink="http://schemas.microsoft.com/ink/2010/main" type="line" rotatedBoundingBox="5213,16616 6252,16179 6259,16195 5220,16632"/>
            </emma:interpretation>
          </emma:emma>
        </inkml:annotationXML>
        <inkml:traceGroup>
          <inkml:annotationXML>
            <emma:emma xmlns:emma="http://www.w3.org/2003/04/emma" version="1.0">
              <emma:interpretation id="{095B5147-4DEB-4C45-8FF4-9E6658E6E5DD}" emma:medium="tactile" emma:mode="ink">
                <msink:context xmlns:msink="http://schemas.microsoft.com/ink/2010/main" type="inkWord" rotatedBoundingBox="5214,16617 5226,16611 5233,16627 5220,16632"/>
              </emma:interpretation>
              <emma:one-of disjunction-type="recognition" id="oneOf1">
                <emma:interpretation id="interp1" emma:lang="en-US" emma:confidence="1">
                  <emma:literal>:</emma:literal>
                </emma:interpretation>
                <emma:interpretation id="interp2" emma:lang="en-US" emma:confidence="0">
                  <emma:literal>!</emma:literal>
                </emma:interpretation>
                <emma:interpretation id="interp3" emma:lang="en-US" emma:confidence="0">
                  <emma:literal>=</emma:literal>
                </emma:interpretation>
                <emma:interpretation id="interp4" emma:lang="en-US" emma:confidence="0">
                  <emma:literal>l</emma:literal>
                </emma:interpretation>
                <emma:interpretation id="interp5" emma:lang="en-US" emma:confidence="0">
                  <emma:literal>|</emma:literal>
                </emma:interpretation>
              </emma:one-of>
            </emma:emma>
          </inkml:annotationXML>
          <inkml:trace contextRef="#ctx0" brushRef="#br0" timeOffset="-880">1015 4330</inkml:trace>
        </inkml:traceGroup>
        <inkml:traceGroup>
          <inkml:annotationXML>
            <emma:emma xmlns:emma="http://www.w3.org/2003/04/emma" version="1.0">
              <emma:interpretation id="{0D4C2F17-6279-4DFC-96DC-8FDBA1ED3B18}" emma:medium="tactile" emma:mode="ink">
                <msink:context xmlns:msink="http://schemas.microsoft.com/ink/2010/main" type="inkWord" rotatedBoundingBox="6239,16185 6252,16179 6259,16195 6246,16200"/>
              </emma:interpretation>
            </emma:emma>
          </inkml:annotationXML>
          <inkml:trace contextRef="#ctx0" brushRef="#br0" timeOffset="-3942">2041 3898</inkml:trace>
        </inkml:traceGroup>
      </inkml:traceGroup>
      <inkml:traceGroup>
        <inkml:annotationXML>
          <emma:emma xmlns:emma="http://www.w3.org/2003/04/emma" version="1.0">
            <emma:interpretation id="{B6A5F40B-D7B9-464C-93FB-8055DDA07095}" emma:medium="tactile" emma:mode="ink">
              <msink:context xmlns:msink="http://schemas.microsoft.com/ink/2010/main" type="line" rotatedBoundingBox="5135,16621 6313,16676 6307,16812 5128,16757"/>
            </emma:interpretation>
          </emma:emma>
        </inkml:annotationXML>
        <inkml:traceGroup>
          <inkml:annotationXML>
            <emma:emma xmlns:emma="http://www.w3.org/2003/04/emma" version="1.0">
              <emma:interpretation id="{7603FE8A-8F70-47AA-BA66-83BF93FB0C6C}" emma:medium="tactile" emma:mode="ink">
                <msink:context xmlns:msink="http://schemas.microsoft.com/ink/2010/main" type="inkWord" rotatedBoundingBox="5134,16630 5418,16644 5412,16770 5128,16757"/>
              </emma:interpretation>
              <emma:one-of disjunction-type="recognition" id="oneOf2">
                <emma:interpretation id="interp6" emma:lang="en-US" emma:confidence="0">
                  <emma:literal>I.</emma:literal>
                </emma:interpretation>
                <emma:interpretation id="interp7" emma:lang="en-US" emma:confidence="0">
                  <emma:literal>t :</emma:literal>
                </emma:interpretation>
                <emma:interpretation id="interp8" emma:lang="en-US" emma:confidence="0">
                  <emma:literal>+ :</emma:literal>
                </emma:interpretation>
                <emma:interpretation id="interp9" emma:lang="en-US" emma:confidence="0">
                  <emma:literal>t.</emma:literal>
                </emma:interpretation>
                <emma:interpretation id="interp10" emma:lang="en-US" emma:confidence="0">
                  <emma:literal>! :</emma:literal>
                </emma:interpretation>
              </emma:one-of>
            </emma:emma>
          </inkml:annotationXML>
          <inkml:trace contextRef="#ctx0" brushRef="#br0" timeOffset="16835">934 4384</inkml:trace>
          <inkml:trace contextRef="#ctx0" brushRef="#br0" timeOffset="16615">934 4384</inkml:trace>
          <inkml:trace contextRef="#ctx0" brushRef="#br0" timeOffset="13250">1123 4465</inkml:trace>
          <inkml:trace contextRef="#ctx0" brushRef="#br0" timeOffset="24483">1204 4357</inkml:trace>
        </inkml:traceGroup>
        <inkml:traceGroup>
          <inkml:annotationXML>
            <emma:emma xmlns:emma="http://www.w3.org/2003/04/emma" version="1.0">
              <emma:interpretation id="{7793C680-B99E-402B-A5F5-60BCE1C62133}" emma:medium="tactile" emma:mode="ink">
                <msink:context xmlns:msink="http://schemas.microsoft.com/ink/2010/main" type="inkWord" rotatedBoundingBox="6186,16670 6313,16676 6309,16767 6181,16761"/>
              </emma:interpretation>
              <emma:one-of disjunction-type="recognition" id="oneOf3">
                <emma:interpretation id="interp11" emma:lang="en-US" emma:confidence="0">
                  <emma:literal>is</emma:literal>
                </emma:interpretation>
                <emma:interpretation id="interp12" emma:lang="en-US" emma:confidence="0">
                  <emma:literal>: +</emma:literal>
                </emma:interpretation>
                <emma:interpretation id="interp13" emma:lang="en-US" emma:confidence="0">
                  <emma:literal>: t</emma:literal>
                </emma:interpretation>
                <emma:interpretation id="interp14" emma:lang="en-US" emma:confidence="0">
                  <emma:literal>.....</emma:literal>
                </emma:interpretation>
                <emma:interpretation id="interp15" emma:lang="en-US" emma:confidence="0">
                  <emma:literal>: r</emma:literal>
                </emma:interpretation>
              </emma:one-of>
            </emma:emma>
          </inkml:annotationXML>
          <inkml:trace contextRef="#ctx0" brushRef="#br0" timeOffset="10843">2096 4465</inkml:trace>
          <inkml:trace contextRef="#ctx0" brushRef="#br0" timeOffset="11308">2096 4465</inkml:trace>
          <inkml:trace contextRef="#ctx0" brushRef="#br0" timeOffset="11406">2096 4465</inkml:trace>
          <inkml:trace contextRef="#ctx0" brushRef="#br0" timeOffset="11636">2096 4465</inkml:trace>
          <inkml:trace contextRef="#ctx0" brushRef="#br0" timeOffset="9531">1987 4384</inkml:trace>
          <inkml:trace contextRef="#ctx0" brushRef="#br0" timeOffset="25730">2069 4411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3-28T03:44:11.990"/>
    </inkml:context>
    <inkml:brush xml:id="br0">
      <inkml:brushProperty name="width" value="0.04" units="cm"/>
      <inkml:brushProperty name="height" value="0.04" units="cm"/>
      <inkml:brushProperty name="color" value="#ED1C24"/>
      <inkml:brushProperty name="ignorePressure" value="1"/>
    </inkml:brush>
  </inkml:definitions>
  <inkml:traceGroup>
    <inkml:annotationXML>
      <emma:emma xmlns:emma="http://www.w3.org/2003/04/emma" version="1.0">
        <emma:interpretation id="{9EB493F3-5C16-4316-B7CE-AEBE71715D29}" emma:medium="tactile" emma:mode="ink">
          <msink:context xmlns:msink="http://schemas.microsoft.com/ink/2010/main" type="writingRegion" rotatedBoundingBox="1242,10888 1257,10888 1257,10903 1242,10903"/>
        </emma:interpretation>
      </emma:emma>
    </inkml:annotationXML>
    <inkml:traceGroup>
      <inkml:annotationXML>
        <emma:emma xmlns:emma="http://www.w3.org/2003/04/emma" version="1.0">
          <emma:interpretation id="{9FD4263E-E669-4C79-9817-F77A162D1EF6}" emma:medium="tactile" emma:mode="ink">
            <msink:context xmlns:msink="http://schemas.microsoft.com/ink/2010/main" type="paragraph" rotatedBoundingBox="1242,10888 1257,10888 1257,10903 1242,1090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9960A1E-62DA-4589-9B44-50E01CDA0342}" emma:medium="tactile" emma:mode="ink">
              <msink:context xmlns:msink="http://schemas.microsoft.com/ink/2010/main" type="line" rotatedBoundingBox="1242,10888 1257,10888 1257,10903 1242,10903"/>
            </emma:interpretation>
          </emma:emma>
        </inkml:annotationXML>
        <inkml:traceGroup>
          <inkml:annotationXML>
            <emma:emma xmlns:emma="http://www.w3.org/2003/04/emma" version="1.0">
              <emma:interpretation id="{52117578-5ECE-4FD4-AD90-BC5DC53F5808}" emma:medium="tactile" emma:mode="ink">
                <msink:context xmlns:msink="http://schemas.microsoft.com/ink/2010/main" type="inkWord" rotatedBoundingBox="1242,10888 1257,10888 1257,10903 1242,10903"/>
              </emma:interpretation>
              <emma:one-of disjunction-type="recognition" id="oneOf0">
                <emma:interpretation id="interp0" emma:lang="en-US" emma:confidence="0">
                  <emma:literal>.</emma:literal>
                </emma:interpretation>
                <emma:interpretation id="interp1" emma:lang="en-US" emma:confidence="0">
                  <emma:literal>v</emma:literal>
                </emma:interpretation>
                <emma:interpretation id="interp2" emma:lang="en-US" emma:confidence="0">
                  <emma:literal>}</emma:literal>
                </emma:interpretation>
                <emma:interpretation id="interp3" emma:lang="en-US" emma:confidence="0">
                  <emma:literal>w</emma:literal>
                </emma:interpretation>
                <emma:interpretation id="interp4" emma:lang="en-US" emma:confidence="0">
                  <emma:literal>3</emma:literal>
                </emma:interpretation>
              </emma:one-of>
            </emma:emma>
          </inkml:annotationXML>
          <inkml:trace contextRef="#ctx0" brushRef="#br0">792 2575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3-28T03:44:14.677"/>
    </inkml:context>
    <inkml:brush xml:id="br0">
      <inkml:brushProperty name="width" value="0.04" units="cm"/>
      <inkml:brushProperty name="height" value="0.04" units="cm"/>
      <inkml:brushProperty name="color" value="#ED1C24"/>
      <inkml:brushProperty name="ignorePressure" value="1"/>
    </inkml:brush>
  </inkml:definitions>
  <inkml:traceGroup>
    <inkml:annotationXML>
      <emma:emma xmlns:emma="http://www.w3.org/2003/04/emma" version="1.0">
        <emma:interpretation id="{209265B5-F8C4-468C-8814-9BF5BAFEFB82}" emma:medium="tactile" emma:mode="ink">
          <msink:context xmlns:msink="http://schemas.microsoft.com/ink/2010/main" type="writingRegion" rotatedBoundingBox="9673,16320 9688,16320 9688,16335 9673,16335"/>
        </emma:interpretation>
      </emma:emma>
    </inkml:annotationXML>
    <inkml:traceGroup>
      <inkml:annotationXML>
        <emma:emma xmlns:emma="http://www.w3.org/2003/04/emma" version="1.0">
          <emma:interpretation id="{8BD7AB4A-3B18-4AA4-9BF0-137EA1589B29}" emma:medium="tactile" emma:mode="ink">
            <msink:context xmlns:msink="http://schemas.microsoft.com/ink/2010/main" type="paragraph" rotatedBoundingBox="9673,16320 9688,16320 9688,16335 9673,1633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6F47999-E1D6-4CC6-B437-8761C428F7FF}" emma:medium="tactile" emma:mode="ink">
              <msink:context xmlns:msink="http://schemas.microsoft.com/ink/2010/main" type="line" rotatedBoundingBox="9673,16320 9688,16320 9688,16335 9673,16335"/>
            </emma:interpretation>
          </emma:emma>
        </inkml:annotationXML>
        <inkml:traceGroup>
          <inkml:annotationXML>
            <emma:emma xmlns:emma="http://www.w3.org/2003/04/emma" version="1.0">
              <emma:interpretation id="{332B9E32-6243-47EB-BCD2-74A02FBC5EB5}" emma:medium="tactile" emma:mode="ink">
                <msink:context xmlns:msink="http://schemas.microsoft.com/ink/2010/main" type="inkWord" rotatedBoundingBox="9673,16320 9688,16320 9688,16335 9673,16335"/>
              </emma:interpretation>
              <emma:one-of disjunction-type="recognition" id="oneOf0">
                <emma:interpretation id="interp0" emma:lang="en-US" emma:confidence="0">
                  <emma:literal>.</emma:literal>
                </emma:interpretation>
                <emma:interpretation id="interp1" emma:lang="en-US" emma:confidence="0">
                  <emma:literal>v</emma:literal>
                </emma:interpretation>
                <emma:interpretation id="interp2" emma:lang="en-US" emma:confidence="0">
                  <emma:literal>}</emma:literal>
                </emma:interpretation>
                <emma:interpretation id="interp3" emma:lang="en-US" emma:confidence="0">
                  <emma:literal>w</emma:literal>
                </emma:interpretation>
                <emma:interpretation id="interp4" emma:lang="en-US" emma:confidence="0">
                  <emma:literal>3</emma:literal>
                </emma:interpretation>
              </emma:one-of>
            </emma:emma>
          </inkml:annotationXML>
          <inkml:trace contextRef="#ctx0" brushRef="#br0">2898 3933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3408"/>
          </a:xfrm>
          <a:prstGeom prst="rect">
            <a:avLst/>
          </a:prstGeom>
        </p:spPr>
        <p:txBody>
          <a:bodyPr vert="horz" lIns="92519" tIns="46259" rIns="92519" bIns="4625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6" y="0"/>
            <a:ext cx="3013763" cy="463408"/>
          </a:xfrm>
          <a:prstGeom prst="rect">
            <a:avLst/>
          </a:prstGeom>
        </p:spPr>
        <p:txBody>
          <a:bodyPr vert="horz" lIns="92519" tIns="46259" rIns="92519" bIns="46259" rtlCol="0"/>
          <a:lstStyle>
            <a:lvl1pPr algn="r">
              <a:defRPr sz="1200"/>
            </a:lvl1pPr>
          </a:lstStyle>
          <a:p>
            <a:fld id="{277BDB1F-D063-4C1A-84B8-2BB5DEEF1F10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1154113"/>
            <a:ext cx="5541962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19" tIns="46259" rIns="92519" bIns="4625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4444861"/>
            <a:ext cx="5563870" cy="3636705"/>
          </a:xfrm>
          <a:prstGeom prst="rect">
            <a:avLst/>
          </a:prstGeom>
        </p:spPr>
        <p:txBody>
          <a:bodyPr vert="horz" lIns="92519" tIns="46259" rIns="92519" bIns="4625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3763" cy="463407"/>
          </a:xfrm>
          <a:prstGeom prst="rect">
            <a:avLst/>
          </a:prstGeom>
        </p:spPr>
        <p:txBody>
          <a:bodyPr vert="horz" lIns="92519" tIns="46259" rIns="92519" bIns="4625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6" y="8772669"/>
            <a:ext cx="3013763" cy="463407"/>
          </a:xfrm>
          <a:prstGeom prst="rect">
            <a:avLst/>
          </a:prstGeom>
        </p:spPr>
        <p:txBody>
          <a:bodyPr vert="horz" lIns="92519" tIns="46259" rIns="92519" bIns="46259" rtlCol="0" anchor="b"/>
          <a:lstStyle>
            <a:lvl1pPr algn="r">
              <a:defRPr sz="1200"/>
            </a:lvl1pPr>
          </a:lstStyle>
          <a:p>
            <a:fld id="{724E50BB-E286-4C28-9053-B9E86C4C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3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E50BB-E286-4C28-9053-B9E86C4C3C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15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E50BB-E286-4C28-9053-B9E86C4C3C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00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F31A8A-43EB-8947-B182-07D22D8CB7A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41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131F-7D5A-4B31-BBB4-908096F972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97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E50BB-E286-4C28-9053-B9E86C4C3C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88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E50BB-E286-4C28-9053-B9E86C4C3C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36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E50BB-E286-4C28-9053-B9E86C4C3C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45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E50BB-E286-4C28-9053-B9E86C4C3CC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165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E50BB-E286-4C28-9053-B9E86C4C3C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4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B3D27-3DDD-4EB9-94D3-CFDCBBEF83C6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A333-DD07-42F1-BBD9-1444E3EB1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24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B3D27-3DDD-4EB9-94D3-CFDCBBEF83C6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A333-DD07-42F1-BBD9-1444E3EB1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1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B3D27-3DDD-4EB9-94D3-CFDCBBEF83C6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A333-DD07-42F1-BBD9-1444E3EB1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5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2EB70B-E2F7-4C02-A835-78725D346AF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91067" y="1139629"/>
            <a:ext cx="11211984" cy="4800600"/>
          </a:xfrm>
        </p:spPr>
        <p:txBody>
          <a:bodyPr/>
          <a:lstStyle>
            <a:lvl1pPr>
              <a:lnSpc>
                <a:spcPct val="90000"/>
              </a:lnSpc>
              <a:spcAft>
                <a:spcPts val="600"/>
              </a:spcAft>
              <a:defRPr sz="2400" baseline="0"/>
            </a:lvl1pPr>
            <a:lvl2pPr>
              <a:defRPr b="1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91067" y="430500"/>
            <a:ext cx="11211984" cy="342206"/>
          </a:xfrm>
        </p:spPr>
        <p:txBody>
          <a:bodyPr/>
          <a:lstStyle>
            <a:lvl1pPr>
              <a:def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938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8340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B3D27-3DDD-4EB9-94D3-CFDCBBEF83C6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A333-DD07-42F1-BBD9-1444E3EB1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4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B3D27-3DDD-4EB9-94D3-CFDCBBEF83C6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A333-DD07-42F1-BBD9-1444E3EB1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51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B3D27-3DDD-4EB9-94D3-CFDCBBEF83C6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A333-DD07-42F1-BBD9-1444E3EB1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89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B3D27-3DDD-4EB9-94D3-CFDCBBEF83C6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A333-DD07-42F1-BBD9-1444E3EB1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9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B3D27-3DDD-4EB9-94D3-CFDCBBEF83C6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A333-DD07-42F1-BBD9-1444E3EB1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06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B3D27-3DDD-4EB9-94D3-CFDCBBEF83C6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A333-DD07-42F1-BBD9-1444E3EB1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4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B3D27-3DDD-4EB9-94D3-CFDCBBEF83C6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A333-DD07-42F1-BBD9-1444E3EB1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26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B3D27-3DDD-4EB9-94D3-CFDCBBEF83C6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A333-DD07-42F1-BBD9-1444E3EB1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5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B3D27-3DDD-4EB9-94D3-CFDCBBEF83C6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8A333-DD07-42F1-BBD9-1444E3EB192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hl" descr="llPROTECTED 関係者外秘">
            <a:extLst>
              <a:ext uri="{FF2B5EF4-FFF2-40B4-BE49-F238E27FC236}">
                <a16:creationId xmlns:a16="http://schemas.microsoft.com/office/drawing/2014/main" id="{50A8CF7A-EAE4-4682-8C16-345C62749C86}"/>
              </a:ext>
            </a:extLst>
          </p:cNvPr>
          <p:cNvSpPr txBox="1"/>
          <p:nvPr userDrawn="1"/>
        </p:nvSpPr>
        <p:spPr>
          <a:xfrm>
            <a:off x="0" y="0"/>
            <a:ext cx="12192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1000" b="1" i="0" u="none" baseline="0">
                <a:solidFill>
                  <a:srgbClr val="FFFF00"/>
                </a:solidFill>
                <a:latin typeface="wingdings" panose="05000000000000000000" pitchFamily="2" charset="2"/>
              </a:rPr>
              <a:t>ll</a:t>
            </a:r>
            <a:r>
              <a:rPr lang="en-US" sz="1000" b="0" i="0" u="none" baseline="0">
                <a:solidFill>
                  <a:srgbClr val="000000"/>
                </a:solidFill>
                <a:latin typeface="Arial" panose="020B0604020202020204" pitchFamily="34" charset="0"/>
              </a:rPr>
              <a:t>PROTECTED </a:t>
            </a:r>
            <a:r>
              <a:rPr lang="ja-JP" altLang="en-US" sz="1000" b="0" i="0" u="none" baseline="0">
                <a:solidFill>
                  <a:srgbClr val="000000"/>
                </a:solidFill>
                <a:latin typeface="Arial" panose="020B0604020202020204" pitchFamily="34" charset="0"/>
              </a:rPr>
              <a:t>関係者外秘</a:t>
            </a:r>
            <a:endParaRPr lang="en-US" sz="1000" b="0" i="0" u="none" baseline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74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2.xml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0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D1B3EC-DBFB-4A47-AA7E-721585830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44201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Test Strategy</a:t>
            </a:r>
            <a:br>
              <a:rPr lang="en-US" dirty="0"/>
            </a:br>
            <a:r>
              <a:rPr lang="en-US" dirty="0"/>
              <a:t>Initial Draft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387E1-89AB-45B7-8F3B-5D51B73E2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Registration</a:t>
            </a:r>
          </a:p>
        </p:txBody>
      </p:sp>
    </p:spTree>
    <p:extLst>
      <p:ext uri="{BB962C8B-B14F-4D97-AF65-F5344CB8AC3E}">
        <p14:creationId xmlns:p14="http://schemas.microsoft.com/office/powerpoint/2010/main" val="2243209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0E76-F1BF-4019-BA37-030C2ED2B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Risk and Mitigation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0D99E3E-89A9-4052-A04B-1E114DAF3B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983665"/>
              </p:ext>
            </p:extLst>
          </p:nvPr>
        </p:nvGraphicFramePr>
        <p:xfrm>
          <a:off x="838200" y="1825625"/>
          <a:ext cx="10515600" cy="413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15716645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261003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Risks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Mitigation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810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Delay in completing development and Unit testing will impact the subsequent testing phases.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Status</a:t>
                      </a:r>
                      <a:r>
                        <a:rPr lang="en-US" baseline="0" dirty="0"/>
                        <a:t> and impediments will be discussed during daily stand up meetings.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429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Stable Dev/ QA/STAGE environment needs to be available during testing.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Testing timeline will be published to all the stakeholders in advance and this will be discussed </a:t>
                      </a:r>
                      <a:r>
                        <a:rPr lang="en-US" baseline="0" dirty="0"/>
                        <a:t>during daily stand ups.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726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All defects need to be fixed in the same sprint in order to continue with the test execution and meet Sprint timelines.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This will</a:t>
                      </a:r>
                      <a:r>
                        <a:rPr lang="en-US" baseline="0" dirty="0"/>
                        <a:t> be discussed and followed-up with the PO/ Scrum team during daily stand ups.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731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833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632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0990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CA7D2-DDAB-4C9C-84C1-4CA2DECFE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Testing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1BA73-65D3-44FB-B947-8FFCD36DE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9184"/>
          </a:xfrm>
        </p:spPr>
        <p:txBody>
          <a:bodyPr/>
          <a:lstStyle/>
          <a:p>
            <a:r>
              <a:rPr lang="en-US" dirty="0"/>
              <a:t>April 30</a:t>
            </a:r>
            <a:r>
              <a:rPr lang="en-US" baseline="30000" dirty="0"/>
              <a:t>th</a:t>
            </a:r>
            <a:r>
              <a:rPr lang="en-US" dirty="0"/>
              <a:t> Launch – Priority </a:t>
            </a:r>
          </a:p>
          <a:p>
            <a:r>
              <a:rPr lang="en-US"/>
              <a:t>Testing </a:t>
            </a:r>
            <a:r>
              <a:rPr lang="en-US" dirty="0"/>
              <a:t>road map will be updated after 04/10 road map meeting.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Shape 235">
            <a:extLst>
              <a:ext uri="{FF2B5EF4-FFF2-40B4-BE49-F238E27FC236}">
                <a16:creationId xmlns:a16="http://schemas.microsoft.com/office/drawing/2014/main" id="{1CEE01A9-91D4-43A1-B037-E6C23D627B95}"/>
              </a:ext>
            </a:extLst>
          </p:cNvPr>
          <p:cNvGrpSpPr/>
          <p:nvPr/>
        </p:nvGrpSpPr>
        <p:grpSpPr>
          <a:xfrm>
            <a:off x="1493979" y="3623154"/>
            <a:ext cx="8646541" cy="2731756"/>
            <a:chOff x="33725" y="3448106"/>
            <a:chExt cx="8705353" cy="2731756"/>
          </a:xfrm>
        </p:grpSpPr>
        <p:cxnSp>
          <p:nvCxnSpPr>
            <p:cNvPr id="5" name="Shape 236">
              <a:extLst>
                <a:ext uri="{FF2B5EF4-FFF2-40B4-BE49-F238E27FC236}">
                  <a16:creationId xmlns:a16="http://schemas.microsoft.com/office/drawing/2014/main" id="{B562D431-0972-444E-85E8-5AA09B86517A}"/>
                </a:ext>
              </a:extLst>
            </p:cNvPr>
            <p:cNvCxnSpPr/>
            <p:nvPr/>
          </p:nvCxnSpPr>
          <p:spPr>
            <a:xfrm>
              <a:off x="1773268" y="4851410"/>
              <a:ext cx="1116870" cy="0"/>
            </a:xfrm>
            <a:prstGeom prst="straightConnector1">
              <a:avLst/>
            </a:prstGeom>
            <a:noFill/>
            <a:ln w="127000" cap="rnd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  <a:effectLst>
              <a:reflection stA="50000" endA="300" endPos="90000" sy="-100000" algn="bl" rotWithShape="0"/>
            </a:effectLst>
          </p:spPr>
        </p:cxnSp>
        <p:cxnSp>
          <p:nvCxnSpPr>
            <p:cNvPr id="6" name="Shape 237">
              <a:extLst>
                <a:ext uri="{FF2B5EF4-FFF2-40B4-BE49-F238E27FC236}">
                  <a16:creationId xmlns:a16="http://schemas.microsoft.com/office/drawing/2014/main" id="{4CA9A861-5212-4447-BFE6-2C27072872AB}"/>
                </a:ext>
              </a:extLst>
            </p:cNvPr>
            <p:cNvCxnSpPr/>
            <p:nvPr/>
          </p:nvCxnSpPr>
          <p:spPr>
            <a:xfrm>
              <a:off x="997964" y="4851410"/>
              <a:ext cx="708722" cy="0"/>
            </a:xfrm>
            <a:prstGeom prst="straightConnector1">
              <a:avLst/>
            </a:prstGeom>
            <a:noFill/>
            <a:ln w="127000" cap="rnd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  <a:effectLst>
              <a:reflection stA="50000" endA="300" endPos="90000" sy="-100000" algn="bl" rotWithShape="0"/>
            </a:effectLst>
          </p:spPr>
        </p:cxnSp>
        <p:cxnSp>
          <p:nvCxnSpPr>
            <p:cNvPr id="7" name="Shape 238">
              <a:extLst>
                <a:ext uri="{FF2B5EF4-FFF2-40B4-BE49-F238E27FC236}">
                  <a16:creationId xmlns:a16="http://schemas.microsoft.com/office/drawing/2014/main" id="{418A8693-7D8A-49B9-80E9-A2B8B839D295}"/>
                </a:ext>
              </a:extLst>
            </p:cNvPr>
            <p:cNvCxnSpPr/>
            <p:nvPr/>
          </p:nvCxnSpPr>
          <p:spPr>
            <a:xfrm>
              <a:off x="2934528" y="4851410"/>
              <a:ext cx="1022649" cy="0"/>
            </a:xfrm>
            <a:prstGeom prst="straightConnector1">
              <a:avLst/>
            </a:prstGeom>
            <a:noFill/>
            <a:ln w="127000" cap="rnd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  <a:effectLst>
              <a:reflection stA="50000" endA="300" endPos="90000" sy="-100000" algn="bl" rotWithShape="0"/>
            </a:effectLst>
          </p:spPr>
        </p:cxnSp>
        <p:cxnSp>
          <p:nvCxnSpPr>
            <p:cNvPr id="8" name="Shape 239">
              <a:extLst>
                <a:ext uri="{FF2B5EF4-FFF2-40B4-BE49-F238E27FC236}">
                  <a16:creationId xmlns:a16="http://schemas.microsoft.com/office/drawing/2014/main" id="{1948C922-7817-4B38-B6CA-2F2B373E200B}"/>
                </a:ext>
              </a:extLst>
            </p:cNvPr>
            <p:cNvCxnSpPr>
              <a:cxnSpLocks/>
              <a:stCxn id="64" idx="6"/>
            </p:cNvCxnSpPr>
            <p:nvPr/>
          </p:nvCxnSpPr>
          <p:spPr>
            <a:xfrm>
              <a:off x="4108848" y="4845484"/>
              <a:ext cx="1143900" cy="6000"/>
            </a:xfrm>
            <a:prstGeom prst="straightConnector1">
              <a:avLst/>
            </a:prstGeom>
            <a:noFill/>
            <a:ln w="127000" cap="rnd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  <a:effectLst>
              <a:reflection stA="50000" endA="300" endPos="90000" sy="-100000" algn="bl" rotWithShape="0"/>
            </a:effectLst>
          </p:spPr>
        </p:cxnSp>
        <p:cxnSp>
          <p:nvCxnSpPr>
            <p:cNvPr id="9" name="Shape 241">
              <a:extLst>
                <a:ext uri="{FF2B5EF4-FFF2-40B4-BE49-F238E27FC236}">
                  <a16:creationId xmlns:a16="http://schemas.microsoft.com/office/drawing/2014/main" id="{E261FA85-B20A-4FB9-949C-F00CB7BC19F3}"/>
                </a:ext>
              </a:extLst>
            </p:cNvPr>
            <p:cNvCxnSpPr/>
            <p:nvPr/>
          </p:nvCxnSpPr>
          <p:spPr>
            <a:xfrm>
              <a:off x="5243690" y="4851410"/>
              <a:ext cx="1120589" cy="0"/>
            </a:xfrm>
            <a:prstGeom prst="straightConnector1">
              <a:avLst/>
            </a:prstGeom>
            <a:noFill/>
            <a:ln w="127000" cap="rnd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  <a:effectLst>
              <a:reflection stA="50000" endA="300" endPos="90000" sy="-100000" algn="bl" rotWithShape="0"/>
            </a:effectLst>
          </p:spPr>
        </p:cxnSp>
        <p:cxnSp>
          <p:nvCxnSpPr>
            <p:cNvPr id="10" name="Shape 242">
              <a:extLst>
                <a:ext uri="{FF2B5EF4-FFF2-40B4-BE49-F238E27FC236}">
                  <a16:creationId xmlns:a16="http://schemas.microsoft.com/office/drawing/2014/main" id="{B445490F-5C35-42FB-96D8-349C0CD9E2B0}"/>
                </a:ext>
              </a:extLst>
            </p:cNvPr>
            <p:cNvCxnSpPr/>
            <p:nvPr/>
          </p:nvCxnSpPr>
          <p:spPr>
            <a:xfrm>
              <a:off x="6454965" y="4851410"/>
              <a:ext cx="1120589" cy="0"/>
            </a:xfrm>
            <a:prstGeom prst="straightConnector1">
              <a:avLst/>
            </a:prstGeom>
            <a:noFill/>
            <a:ln w="127000" cap="rnd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  <a:effectLst>
              <a:reflection stA="50000" endA="300" endPos="90000" sy="-100000" algn="bl" rotWithShape="0"/>
            </a:effectLst>
          </p:spPr>
        </p:cxnSp>
        <p:cxnSp>
          <p:nvCxnSpPr>
            <p:cNvPr id="11" name="Shape 243">
              <a:extLst>
                <a:ext uri="{FF2B5EF4-FFF2-40B4-BE49-F238E27FC236}">
                  <a16:creationId xmlns:a16="http://schemas.microsoft.com/office/drawing/2014/main" id="{01964552-432A-4334-B817-643CDEF9229B}"/>
                </a:ext>
              </a:extLst>
            </p:cNvPr>
            <p:cNvCxnSpPr/>
            <p:nvPr/>
          </p:nvCxnSpPr>
          <p:spPr>
            <a:xfrm>
              <a:off x="7650296" y="4839763"/>
              <a:ext cx="1088782" cy="0"/>
            </a:xfrm>
            <a:prstGeom prst="straightConnector1">
              <a:avLst/>
            </a:prstGeom>
            <a:noFill/>
            <a:ln w="107950" cap="rnd" cmpd="sng">
              <a:solidFill>
                <a:srgbClr val="BFBFBF"/>
              </a:solidFill>
              <a:prstDash val="solid"/>
              <a:round/>
              <a:headEnd type="none" w="sm" len="sm"/>
              <a:tailEnd type="stealth" w="med" len="med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</p:cxnSp>
        <p:grpSp>
          <p:nvGrpSpPr>
            <p:cNvPr id="12" name="Shape 244">
              <a:extLst>
                <a:ext uri="{FF2B5EF4-FFF2-40B4-BE49-F238E27FC236}">
                  <a16:creationId xmlns:a16="http://schemas.microsoft.com/office/drawing/2014/main" id="{D69EB615-12FD-4A62-A778-853F2A881801}"/>
                </a:ext>
              </a:extLst>
            </p:cNvPr>
            <p:cNvGrpSpPr/>
            <p:nvPr/>
          </p:nvGrpSpPr>
          <p:grpSpPr>
            <a:xfrm>
              <a:off x="749380" y="4737474"/>
              <a:ext cx="241190" cy="230819"/>
              <a:chOff x="1757020" y="2476870"/>
              <a:chExt cx="241190" cy="230819"/>
            </a:xfrm>
          </p:grpSpPr>
          <p:sp>
            <p:nvSpPr>
              <p:cNvPr id="70" name="Shape 245">
                <a:extLst>
                  <a:ext uri="{FF2B5EF4-FFF2-40B4-BE49-F238E27FC236}">
                    <a16:creationId xmlns:a16="http://schemas.microsoft.com/office/drawing/2014/main" id="{2542B10A-44FC-41D4-808F-CDF04EECA201}"/>
                  </a:ext>
                </a:extLst>
              </p:cNvPr>
              <p:cNvSpPr/>
              <p:nvPr/>
            </p:nvSpPr>
            <p:spPr>
              <a:xfrm>
                <a:off x="1757020" y="2476870"/>
                <a:ext cx="241190" cy="230819"/>
              </a:xfrm>
              <a:prstGeom prst="ellipse">
                <a:avLst/>
              </a:prstGeom>
              <a:solidFill>
                <a:srgbClr val="D8D8D8"/>
              </a:solidFill>
              <a:ln w="12700" cap="sq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50800" dir="5400000" algn="ctr" rotWithShape="0">
                  <a:srgbClr val="000000">
                    <a:alpha val="1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Shape 246">
                <a:extLst>
                  <a:ext uri="{FF2B5EF4-FFF2-40B4-BE49-F238E27FC236}">
                    <a16:creationId xmlns:a16="http://schemas.microsoft.com/office/drawing/2014/main" id="{817AD5A7-D716-4CE8-9C02-473C53592770}"/>
                  </a:ext>
                </a:extLst>
              </p:cNvPr>
              <p:cNvSpPr/>
              <p:nvPr/>
            </p:nvSpPr>
            <p:spPr>
              <a:xfrm>
                <a:off x="1796968" y="2512378"/>
                <a:ext cx="174608" cy="16867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0800" dist="50800" dir="5400000" algn="ctr" rotWithShape="0">
                  <a:srgbClr val="000000">
                    <a:alpha val="1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" name="Shape 247">
              <a:extLst>
                <a:ext uri="{FF2B5EF4-FFF2-40B4-BE49-F238E27FC236}">
                  <a16:creationId xmlns:a16="http://schemas.microsoft.com/office/drawing/2014/main" id="{244DF868-92BF-470F-8B20-0B4D75FD1A82}"/>
                </a:ext>
              </a:extLst>
            </p:cNvPr>
            <p:cNvGrpSpPr/>
            <p:nvPr/>
          </p:nvGrpSpPr>
          <p:grpSpPr>
            <a:xfrm>
              <a:off x="1750331" y="4730075"/>
              <a:ext cx="241190" cy="230819"/>
              <a:chOff x="1757020" y="2476870"/>
              <a:chExt cx="241190" cy="230819"/>
            </a:xfrm>
          </p:grpSpPr>
          <p:sp>
            <p:nvSpPr>
              <p:cNvPr id="68" name="Shape 248">
                <a:extLst>
                  <a:ext uri="{FF2B5EF4-FFF2-40B4-BE49-F238E27FC236}">
                    <a16:creationId xmlns:a16="http://schemas.microsoft.com/office/drawing/2014/main" id="{A74327AC-4C60-4A93-88D1-9DF241379807}"/>
                  </a:ext>
                </a:extLst>
              </p:cNvPr>
              <p:cNvSpPr/>
              <p:nvPr/>
            </p:nvSpPr>
            <p:spPr>
              <a:xfrm>
                <a:off x="1757020" y="2476870"/>
                <a:ext cx="241190" cy="230819"/>
              </a:xfrm>
              <a:prstGeom prst="ellipse">
                <a:avLst/>
              </a:prstGeom>
              <a:solidFill>
                <a:srgbClr val="D8D8D8"/>
              </a:solidFill>
              <a:ln w="12700" cap="sq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50800" dir="5400000" algn="ctr" rotWithShape="0">
                  <a:srgbClr val="000000">
                    <a:alpha val="1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Shape 249">
                <a:extLst>
                  <a:ext uri="{FF2B5EF4-FFF2-40B4-BE49-F238E27FC236}">
                    <a16:creationId xmlns:a16="http://schemas.microsoft.com/office/drawing/2014/main" id="{351B446E-BC65-4944-873F-FED671072C83}"/>
                  </a:ext>
                </a:extLst>
              </p:cNvPr>
              <p:cNvSpPr/>
              <p:nvPr/>
            </p:nvSpPr>
            <p:spPr>
              <a:xfrm>
                <a:off x="1796968" y="2512378"/>
                <a:ext cx="174608" cy="168677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50800" dir="5400000" algn="ctr" rotWithShape="0">
                  <a:srgbClr val="000000">
                    <a:alpha val="1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Shape 250">
              <a:extLst>
                <a:ext uri="{FF2B5EF4-FFF2-40B4-BE49-F238E27FC236}">
                  <a16:creationId xmlns:a16="http://schemas.microsoft.com/office/drawing/2014/main" id="{23D2A38A-DFE0-450C-92A3-A6577E702ED0}"/>
                </a:ext>
              </a:extLst>
            </p:cNvPr>
            <p:cNvGrpSpPr/>
            <p:nvPr/>
          </p:nvGrpSpPr>
          <p:grpSpPr>
            <a:xfrm>
              <a:off x="2809569" y="4730075"/>
              <a:ext cx="241190" cy="230819"/>
              <a:chOff x="1757020" y="2476870"/>
              <a:chExt cx="241190" cy="230819"/>
            </a:xfrm>
          </p:grpSpPr>
          <p:sp>
            <p:nvSpPr>
              <p:cNvPr id="66" name="Shape 251">
                <a:extLst>
                  <a:ext uri="{FF2B5EF4-FFF2-40B4-BE49-F238E27FC236}">
                    <a16:creationId xmlns:a16="http://schemas.microsoft.com/office/drawing/2014/main" id="{0870CDD1-CD90-4A39-A190-D1385CE7BE8D}"/>
                  </a:ext>
                </a:extLst>
              </p:cNvPr>
              <p:cNvSpPr/>
              <p:nvPr/>
            </p:nvSpPr>
            <p:spPr>
              <a:xfrm>
                <a:off x="1757020" y="2476870"/>
                <a:ext cx="241190" cy="230819"/>
              </a:xfrm>
              <a:prstGeom prst="ellipse">
                <a:avLst/>
              </a:prstGeom>
              <a:solidFill>
                <a:srgbClr val="D8D8D8"/>
              </a:solidFill>
              <a:ln w="12700" cap="sq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50800" dir="5400000" algn="ctr" rotWithShape="0">
                  <a:srgbClr val="000000">
                    <a:alpha val="1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Shape 252">
                <a:extLst>
                  <a:ext uri="{FF2B5EF4-FFF2-40B4-BE49-F238E27FC236}">
                    <a16:creationId xmlns:a16="http://schemas.microsoft.com/office/drawing/2014/main" id="{034946F6-F79A-4907-9D77-5A879FA21139}"/>
                  </a:ext>
                </a:extLst>
              </p:cNvPr>
              <p:cNvSpPr/>
              <p:nvPr/>
            </p:nvSpPr>
            <p:spPr>
              <a:xfrm>
                <a:off x="1796968" y="2512378"/>
                <a:ext cx="174608" cy="168677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0800" dist="50800" dir="5400000" algn="ctr" rotWithShape="0">
                  <a:srgbClr val="000000">
                    <a:alpha val="1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" name="Shape 253">
              <a:extLst>
                <a:ext uri="{FF2B5EF4-FFF2-40B4-BE49-F238E27FC236}">
                  <a16:creationId xmlns:a16="http://schemas.microsoft.com/office/drawing/2014/main" id="{A982238F-C2AA-45B3-B097-03421C034F4E}"/>
                </a:ext>
              </a:extLst>
            </p:cNvPr>
            <p:cNvGrpSpPr/>
            <p:nvPr/>
          </p:nvGrpSpPr>
          <p:grpSpPr>
            <a:xfrm>
              <a:off x="3867658" y="4730075"/>
              <a:ext cx="241190" cy="230819"/>
              <a:chOff x="1757020" y="2476870"/>
              <a:chExt cx="241190" cy="230819"/>
            </a:xfrm>
          </p:grpSpPr>
          <p:sp>
            <p:nvSpPr>
              <p:cNvPr id="64" name="Shape 240">
                <a:extLst>
                  <a:ext uri="{FF2B5EF4-FFF2-40B4-BE49-F238E27FC236}">
                    <a16:creationId xmlns:a16="http://schemas.microsoft.com/office/drawing/2014/main" id="{6EAAC8C7-19C6-499D-8AE5-1B49EE1778A4}"/>
                  </a:ext>
                </a:extLst>
              </p:cNvPr>
              <p:cNvSpPr/>
              <p:nvPr/>
            </p:nvSpPr>
            <p:spPr>
              <a:xfrm>
                <a:off x="1757020" y="2476870"/>
                <a:ext cx="241190" cy="230819"/>
              </a:xfrm>
              <a:prstGeom prst="ellipse">
                <a:avLst/>
              </a:prstGeom>
              <a:solidFill>
                <a:srgbClr val="D8D8D8"/>
              </a:solidFill>
              <a:ln w="12700" cap="sq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50800" dir="5400000" algn="ctr" rotWithShape="0">
                  <a:srgbClr val="000000">
                    <a:alpha val="1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Shape 254">
                <a:extLst>
                  <a:ext uri="{FF2B5EF4-FFF2-40B4-BE49-F238E27FC236}">
                    <a16:creationId xmlns:a16="http://schemas.microsoft.com/office/drawing/2014/main" id="{FAAAFABF-EE4F-4BD4-8BB4-9604FCD47489}"/>
                  </a:ext>
                </a:extLst>
              </p:cNvPr>
              <p:cNvSpPr/>
              <p:nvPr/>
            </p:nvSpPr>
            <p:spPr>
              <a:xfrm>
                <a:off x="1796968" y="2512378"/>
                <a:ext cx="174608" cy="16867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0800" dist="50800" dir="5400000" algn="ctr" rotWithShape="0">
                  <a:srgbClr val="000000">
                    <a:alpha val="1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" name="Shape 255">
              <a:extLst>
                <a:ext uri="{FF2B5EF4-FFF2-40B4-BE49-F238E27FC236}">
                  <a16:creationId xmlns:a16="http://schemas.microsoft.com/office/drawing/2014/main" id="{F262C8AA-63FE-40D1-8FF9-D4EB4FB5DBCB}"/>
                </a:ext>
              </a:extLst>
            </p:cNvPr>
            <p:cNvGrpSpPr/>
            <p:nvPr/>
          </p:nvGrpSpPr>
          <p:grpSpPr>
            <a:xfrm>
              <a:off x="5038012" y="4730075"/>
              <a:ext cx="241190" cy="230819"/>
              <a:chOff x="1757020" y="2476870"/>
              <a:chExt cx="241190" cy="230819"/>
            </a:xfrm>
          </p:grpSpPr>
          <p:sp>
            <p:nvSpPr>
              <p:cNvPr id="62" name="Shape 256">
                <a:extLst>
                  <a:ext uri="{FF2B5EF4-FFF2-40B4-BE49-F238E27FC236}">
                    <a16:creationId xmlns:a16="http://schemas.microsoft.com/office/drawing/2014/main" id="{E52E786F-1743-46CB-8787-94973A3BE674}"/>
                  </a:ext>
                </a:extLst>
              </p:cNvPr>
              <p:cNvSpPr/>
              <p:nvPr/>
            </p:nvSpPr>
            <p:spPr>
              <a:xfrm>
                <a:off x="1757020" y="2476870"/>
                <a:ext cx="241190" cy="230819"/>
              </a:xfrm>
              <a:prstGeom prst="ellipse">
                <a:avLst/>
              </a:prstGeom>
              <a:solidFill>
                <a:srgbClr val="D8D8D8"/>
              </a:solidFill>
              <a:ln w="12700" cap="sq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50800" dir="5400000" algn="ctr" rotWithShape="0">
                  <a:srgbClr val="000000">
                    <a:alpha val="1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Shape 257">
                <a:extLst>
                  <a:ext uri="{FF2B5EF4-FFF2-40B4-BE49-F238E27FC236}">
                    <a16:creationId xmlns:a16="http://schemas.microsoft.com/office/drawing/2014/main" id="{2423D767-89FD-4D94-82C2-D2062B8E7B1A}"/>
                  </a:ext>
                </a:extLst>
              </p:cNvPr>
              <p:cNvSpPr/>
              <p:nvPr/>
            </p:nvSpPr>
            <p:spPr>
              <a:xfrm>
                <a:off x="1796968" y="2512378"/>
                <a:ext cx="174608" cy="168677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50800" dir="5400000" algn="ctr" rotWithShape="0">
                  <a:srgbClr val="000000">
                    <a:alpha val="1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Shape 261">
              <a:extLst>
                <a:ext uri="{FF2B5EF4-FFF2-40B4-BE49-F238E27FC236}">
                  <a16:creationId xmlns:a16="http://schemas.microsoft.com/office/drawing/2014/main" id="{F8B07C8D-BD13-4097-9940-2DCAF92928D3}"/>
                </a:ext>
              </a:extLst>
            </p:cNvPr>
            <p:cNvGrpSpPr/>
            <p:nvPr/>
          </p:nvGrpSpPr>
          <p:grpSpPr>
            <a:xfrm>
              <a:off x="7454959" y="4730075"/>
              <a:ext cx="241190" cy="230819"/>
              <a:chOff x="1757020" y="2476870"/>
              <a:chExt cx="241190" cy="230819"/>
            </a:xfrm>
          </p:grpSpPr>
          <p:sp>
            <p:nvSpPr>
              <p:cNvPr id="58" name="Shape 262">
                <a:extLst>
                  <a:ext uri="{FF2B5EF4-FFF2-40B4-BE49-F238E27FC236}">
                    <a16:creationId xmlns:a16="http://schemas.microsoft.com/office/drawing/2014/main" id="{718C3237-781D-4123-A510-6B58A46DED01}"/>
                  </a:ext>
                </a:extLst>
              </p:cNvPr>
              <p:cNvSpPr/>
              <p:nvPr/>
            </p:nvSpPr>
            <p:spPr>
              <a:xfrm>
                <a:off x="1757020" y="2476870"/>
                <a:ext cx="241190" cy="230819"/>
              </a:xfrm>
              <a:prstGeom prst="ellipse">
                <a:avLst/>
              </a:prstGeom>
              <a:solidFill>
                <a:srgbClr val="D8D8D8"/>
              </a:solidFill>
              <a:ln w="12700" cap="sq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50800" dir="5400000" algn="ctr" rotWithShape="0">
                  <a:srgbClr val="000000">
                    <a:alpha val="1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Shape 263">
                <a:extLst>
                  <a:ext uri="{FF2B5EF4-FFF2-40B4-BE49-F238E27FC236}">
                    <a16:creationId xmlns:a16="http://schemas.microsoft.com/office/drawing/2014/main" id="{D98DD71A-9F09-4700-A376-1C7139628D22}"/>
                  </a:ext>
                </a:extLst>
              </p:cNvPr>
              <p:cNvSpPr/>
              <p:nvPr/>
            </p:nvSpPr>
            <p:spPr>
              <a:xfrm>
                <a:off x="1796968" y="2512378"/>
                <a:ext cx="174608" cy="16867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0800" dist="50800" dir="5400000" algn="ctr" rotWithShape="0">
                  <a:srgbClr val="000000">
                    <a:alpha val="1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9" name="Shape 264">
              <a:extLst>
                <a:ext uri="{FF2B5EF4-FFF2-40B4-BE49-F238E27FC236}">
                  <a16:creationId xmlns:a16="http://schemas.microsoft.com/office/drawing/2014/main" id="{6FF8504B-CD99-40F9-A9C1-E68D1A156742}"/>
                </a:ext>
              </a:extLst>
            </p:cNvPr>
            <p:cNvCxnSpPr/>
            <p:nvPr/>
          </p:nvCxnSpPr>
          <p:spPr>
            <a:xfrm rot="10800000">
              <a:off x="3985532" y="4989829"/>
              <a:ext cx="0" cy="754143"/>
            </a:xfrm>
            <a:prstGeom prst="straightConnector1">
              <a:avLst/>
            </a:prstGeom>
            <a:noFill/>
            <a:ln w="19050" cap="rnd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" name="Shape 265">
              <a:extLst>
                <a:ext uri="{FF2B5EF4-FFF2-40B4-BE49-F238E27FC236}">
                  <a16:creationId xmlns:a16="http://schemas.microsoft.com/office/drawing/2014/main" id="{40DF38B7-6A24-41A9-9257-98BFF2353F03}"/>
                </a:ext>
              </a:extLst>
            </p:cNvPr>
            <p:cNvCxnSpPr/>
            <p:nvPr/>
          </p:nvCxnSpPr>
          <p:spPr>
            <a:xfrm>
              <a:off x="3681444" y="5743972"/>
              <a:ext cx="1488377" cy="0"/>
            </a:xfrm>
            <a:prstGeom prst="straightConnector1">
              <a:avLst/>
            </a:prstGeom>
            <a:noFill/>
            <a:ln w="19050" cap="rnd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1" name="Shape 266">
              <a:extLst>
                <a:ext uri="{FF2B5EF4-FFF2-40B4-BE49-F238E27FC236}">
                  <a16:creationId xmlns:a16="http://schemas.microsoft.com/office/drawing/2014/main" id="{37230678-E3C7-45A3-BD96-DECBA6A42D90}"/>
                </a:ext>
              </a:extLst>
            </p:cNvPr>
            <p:cNvSpPr txBox="1"/>
            <p:nvPr/>
          </p:nvSpPr>
          <p:spPr>
            <a:xfrm>
              <a:off x="2557789" y="3679082"/>
              <a:ext cx="2236976" cy="3199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 dirty="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Head Unit, Service Connect</a:t>
              </a:r>
              <a:endParaRPr sz="1100" b="1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" name="Shape 267">
              <a:extLst>
                <a:ext uri="{FF2B5EF4-FFF2-40B4-BE49-F238E27FC236}">
                  <a16:creationId xmlns:a16="http://schemas.microsoft.com/office/drawing/2014/main" id="{7740367B-E6D7-4CA6-99C5-BE7C928423F7}"/>
                </a:ext>
              </a:extLst>
            </p:cNvPr>
            <p:cNvCxnSpPr/>
            <p:nvPr/>
          </p:nvCxnSpPr>
          <p:spPr>
            <a:xfrm rot="10800000">
              <a:off x="869975" y="4966851"/>
              <a:ext cx="0" cy="250035"/>
            </a:xfrm>
            <a:prstGeom prst="straightConnector1">
              <a:avLst/>
            </a:prstGeom>
            <a:noFill/>
            <a:ln w="25400" cap="rnd" cmpd="sng">
              <a:solidFill>
                <a:srgbClr val="07A51A"/>
              </a:solidFill>
              <a:prstDash val="solid"/>
              <a:round/>
              <a:headEnd type="none" w="sm" len="sm"/>
              <a:tailEnd type="none" w="sm" len="sm"/>
            </a:ln>
            <a:effectLst>
              <a:reflection stA="50000" endA="300" endPos="90000" sy="-100000" algn="bl" rotWithShape="0"/>
            </a:effectLst>
          </p:spPr>
        </p:cxnSp>
        <p:sp>
          <p:nvSpPr>
            <p:cNvPr id="23" name="Shape 268">
              <a:extLst>
                <a:ext uri="{FF2B5EF4-FFF2-40B4-BE49-F238E27FC236}">
                  <a16:creationId xmlns:a16="http://schemas.microsoft.com/office/drawing/2014/main" id="{ECA0B138-0923-48D3-864F-8DC4773044BF}"/>
                </a:ext>
              </a:extLst>
            </p:cNvPr>
            <p:cNvSpPr/>
            <p:nvPr/>
          </p:nvSpPr>
          <p:spPr>
            <a:xfrm>
              <a:off x="836311" y="5225764"/>
              <a:ext cx="67327" cy="68582"/>
            </a:xfrm>
            <a:prstGeom prst="ellipse">
              <a:avLst/>
            </a:prstGeom>
            <a:noFill/>
            <a:ln w="25400" cap="rnd" cmpd="sng">
              <a:solidFill>
                <a:srgbClr val="07A51A"/>
              </a:solidFill>
              <a:prstDash val="solid"/>
              <a:round/>
              <a:headEnd type="none" w="sm" len="sm"/>
              <a:tailEnd type="none" w="sm" len="sm"/>
            </a:ln>
            <a:effectLst>
              <a:reflection stA="50000" endA="300" endPos="90000" sy="-100000" algn="bl" rotWithShape="0"/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269">
              <a:extLst>
                <a:ext uri="{FF2B5EF4-FFF2-40B4-BE49-F238E27FC236}">
                  <a16:creationId xmlns:a16="http://schemas.microsoft.com/office/drawing/2014/main" id="{05B28B83-2AE0-4DE5-9E87-92F1CAC9371B}"/>
                </a:ext>
              </a:extLst>
            </p:cNvPr>
            <p:cNvSpPr txBox="1"/>
            <p:nvPr/>
          </p:nvSpPr>
          <p:spPr>
            <a:xfrm>
              <a:off x="509478" y="5369316"/>
              <a:ext cx="915132" cy="3387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rgbClr val="0C0C0C"/>
                  </a:solidFill>
                </a:rPr>
                <a:t>2</a:t>
              </a:r>
              <a:r>
                <a:rPr lang="en-US" sz="1200" b="1" dirty="0">
                  <a:solidFill>
                    <a:srgbClr val="0C0C0C"/>
                  </a:solidFill>
                  <a:latin typeface="Arial"/>
                  <a:ea typeface="Arial"/>
                  <a:cs typeface="Arial"/>
                  <a:sym typeface="Arial"/>
                </a:rPr>
                <a:t>3 Mar 18</a:t>
              </a:r>
              <a:endParaRPr sz="1200" b="1" dirty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Shape 270">
              <a:extLst>
                <a:ext uri="{FF2B5EF4-FFF2-40B4-BE49-F238E27FC236}">
                  <a16:creationId xmlns:a16="http://schemas.microsoft.com/office/drawing/2014/main" id="{879FAFFD-5C0F-47A7-A88D-815AF7501B2A}"/>
                </a:ext>
              </a:extLst>
            </p:cNvPr>
            <p:cNvSpPr txBox="1"/>
            <p:nvPr/>
          </p:nvSpPr>
          <p:spPr>
            <a:xfrm>
              <a:off x="33725" y="3719488"/>
              <a:ext cx="2128049" cy="3199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 dirty="0">
                  <a:solidFill>
                    <a:srgbClr val="0C0C0C"/>
                  </a:solidFill>
                  <a:latin typeface="Arial"/>
                  <a:ea typeface="Arial"/>
                  <a:cs typeface="Arial"/>
                  <a:sym typeface="Arial"/>
                </a:rPr>
                <a:t>Core Framework</a:t>
              </a:r>
              <a:endParaRPr sz="1100" b="1" dirty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" name="Shape 271">
              <a:extLst>
                <a:ext uri="{FF2B5EF4-FFF2-40B4-BE49-F238E27FC236}">
                  <a16:creationId xmlns:a16="http://schemas.microsoft.com/office/drawing/2014/main" id="{C1C966C9-6BE0-4911-9034-D0552664105E}"/>
                </a:ext>
              </a:extLst>
            </p:cNvPr>
            <p:cNvCxnSpPr>
              <a:cxnSpLocks/>
            </p:cNvCxnSpPr>
            <p:nvPr/>
          </p:nvCxnSpPr>
          <p:spPr>
            <a:xfrm>
              <a:off x="628814" y="3448106"/>
              <a:ext cx="7072730" cy="7458"/>
            </a:xfrm>
            <a:prstGeom prst="straightConnector1">
              <a:avLst/>
            </a:prstGeom>
            <a:noFill/>
            <a:ln w="19050" cap="rnd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" name="Shape 272">
              <a:extLst>
                <a:ext uri="{FF2B5EF4-FFF2-40B4-BE49-F238E27FC236}">
                  <a16:creationId xmlns:a16="http://schemas.microsoft.com/office/drawing/2014/main" id="{8119E9F5-104A-429B-853A-710BB25B8745}"/>
                </a:ext>
              </a:extLst>
            </p:cNvPr>
            <p:cNvCxnSpPr>
              <a:cxnSpLocks/>
              <a:stCxn id="70" idx="0"/>
            </p:cNvCxnSpPr>
            <p:nvPr/>
          </p:nvCxnSpPr>
          <p:spPr>
            <a:xfrm rot="10800000">
              <a:off x="869975" y="3963774"/>
              <a:ext cx="0" cy="773700"/>
            </a:xfrm>
            <a:prstGeom prst="straightConnector1">
              <a:avLst/>
            </a:prstGeom>
            <a:noFill/>
            <a:ln w="19050" cap="rnd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" name="Shape 273">
              <a:extLst>
                <a:ext uri="{FF2B5EF4-FFF2-40B4-BE49-F238E27FC236}">
                  <a16:creationId xmlns:a16="http://schemas.microsoft.com/office/drawing/2014/main" id="{26A12EB7-6A23-4D7E-9CDF-DA8F2449AFDB}"/>
                </a:ext>
              </a:extLst>
            </p:cNvPr>
            <p:cNvCxnSpPr>
              <a:cxnSpLocks/>
              <a:stCxn id="68" idx="0"/>
            </p:cNvCxnSpPr>
            <p:nvPr/>
          </p:nvCxnSpPr>
          <p:spPr>
            <a:xfrm rot="10800000">
              <a:off x="1870926" y="4397075"/>
              <a:ext cx="0" cy="333000"/>
            </a:xfrm>
            <a:prstGeom prst="straightConnector1">
              <a:avLst/>
            </a:prstGeom>
            <a:noFill/>
            <a:ln w="2540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9" name="Shape 274">
              <a:extLst>
                <a:ext uri="{FF2B5EF4-FFF2-40B4-BE49-F238E27FC236}">
                  <a16:creationId xmlns:a16="http://schemas.microsoft.com/office/drawing/2014/main" id="{42E5311E-31AE-488D-AD3D-730EFA7AE4D6}"/>
                </a:ext>
              </a:extLst>
            </p:cNvPr>
            <p:cNvSpPr/>
            <p:nvPr/>
          </p:nvSpPr>
          <p:spPr>
            <a:xfrm>
              <a:off x="1837262" y="4328391"/>
              <a:ext cx="67327" cy="68582"/>
            </a:xfrm>
            <a:prstGeom prst="ellipse">
              <a:avLst/>
            </a:prstGeom>
            <a:noFill/>
            <a:ln w="2540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reflection stA="50000" endA="300" endPos="90000" sy="-100000" algn="bl" rotWithShape="0"/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Shape 275">
              <a:extLst>
                <a:ext uri="{FF2B5EF4-FFF2-40B4-BE49-F238E27FC236}">
                  <a16:creationId xmlns:a16="http://schemas.microsoft.com/office/drawing/2014/main" id="{F3479217-77E2-4117-B0BD-76831D9A9ECD}"/>
                </a:ext>
              </a:extLst>
            </p:cNvPr>
            <p:cNvSpPr txBox="1"/>
            <p:nvPr/>
          </p:nvSpPr>
          <p:spPr>
            <a:xfrm>
              <a:off x="1512589" y="4096232"/>
              <a:ext cx="1029637" cy="3200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rgbClr val="0C0C0C"/>
                  </a:solidFill>
                </a:rPr>
                <a:t>20</a:t>
              </a:r>
              <a:r>
                <a:rPr lang="en-US" sz="1200" b="1" baseline="30000" dirty="0">
                  <a:solidFill>
                    <a:srgbClr val="0C0C0C"/>
                  </a:solidFill>
                </a:rPr>
                <a:t>th</a:t>
              </a:r>
              <a:r>
                <a:rPr lang="en-US" sz="1200" b="1" dirty="0">
                  <a:solidFill>
                    <a:srgbClr val="0C0C0C"/>
                  </a:solidFill>
                </a:rPr>
                <a:t> Mar 18</a:t>
              </a:r>
              <a:endParaRPr sz="1200" b="1" dirty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" name="Shape 276">
              <a:extLst>
                <a:ext uri="{FF2B5EF4-FFF2-40B4-BE49-F238E27FC236}">
                  <a16:creationId xmlns:a16="http://schemas.microsoft.com/office/drawing/2014/main" id="{40EE7DC4-E6EC-41FA-9DBA-D1F9269EEA92}"/>
                </a:ext>
              </a:extLst>
            </p:cNvPr>
            <p:cNvCxnSpPr/>
            <p:nvPr/>
          </p:nvCxnSpPr>
          <p:spPr>
            <a:xfrm rot="10800000">
              <a:off x="1870926" y="4960894"/>
              <a:ext cx="0" cy="774200"/>
            </a:xfrm>
            <a:prstGeom prst="straightConnector1">
              <a:avLst/>
            </a:prstGeom>
            <a:noFill/>
            <a:ln w="19050" cap="rnd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" name="Shape 277">
              <a:extLst>
                <a:ext uri="{FF2B5EF4-FFF2-40B4-BE49-F238E27FC236}">
                  <a16:creationId xmlns:a16="http://schemas.microsoft.com/office/drawing/2014/main" id="{11F170D4-A39E-4D1B-9BDA-5A258817E5E0}"/>
                </a:ext>
              </a:extLst>
            </p:cNvPr>
            <p:cNvSpPr txBox="1"/>
            <p:nvPr/>
          </p:nvSpPr>
          <p:spPr>
            <a:xfrm>
              <a:off x="1154330" y="5761727"/>
              <a:ext cx="1801600" cy="4181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 dirty="0">
                  <a:solidFill>
                    <a:srgbClr val="262626"/>
                  </a:solidFill>
                </a:rPr>
                <a:t>Remote Services</a:t>
              </a:r>
              <a:endParaRPr sz="1100" b="1" dirty="0">
                <a:solidFill>
                  <a:srgbClr val="262626"/>
                </a:solidFill>
              </a:endParaRPr>
            </a:p>
          </p:txBody>
        </p:sp>
        <p:cxnSp>
          <p:nvCxnSpPr>
            <p:cNvPr id="33" name="Shape 278">
              <a:extLst>
                <a:ext uri="{FF2B5EF4-FFF2-40B4-BE49-F238E27FC236}">
                  <a16:creationId xmlns:a16="http://schemas.microsoft.com/office/drawing/2014/main" id="{EC9AF792-DF69-4BEE-97CE-FC541BCFBA71}"/>
                </a:ext>
              </a:extLst>
            </p:cNvPr>
            <p:cNvCxnSpPr/>
            <p:nvPr/>
          </p:nvCxnSpPr>
          <p:spPr>
            <a:xfrm>
              <a:off x="1590653" y="5730871"/>
              <a:ext cx="971919" cy="0"/>
            </a:xfrm>
            <a:prstGeom prst="straightConnector1">
              <a:avLst/>
            </a:prstGeom>
            <a:noFill/>
            <a:ln w="19050" cap="rnd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" name="Shape 279">
              <a:extLst>
                <a:ext uri="{FF2B5EF4-FFF2-40B4-BE49-F238E27FC236}">
                  <a16:creationId xmlns:a16="http://schemas.microsoft.com/office/drawing/2014/main" id="{8D1B5D29-18AE-4E70-86B8-395105B8C935}"/>
                </a:ext>
              </a:extLst>
            </p:cNvPr>
            <p:cNvCxnSpPr/>
            <p:nvPr/>
          </p:nvCxnSpPr>
          <p:spPr>
            <a:xfrm rot="10800000">
              <a:off x="2931145" y="4986081"/>
              <a:ext cx="0" cy="250035"/>
            </a:xfrm>
            <a:prstGeom prst="straightConnector1">
              <a:avLst/>
            </a:prstGeom>
            <a:noFill/>
            <a:ln w="2540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reflection stA="50000" endA="300" endPos="90000" sy="-100000" algn="bl" rotWithShape="0"/>
            </a:effectLst>
          </p:spPr>
        </p:cxnSp>
        <p:sp>
          <p:nvSpPr>
            <p:cNvPr id="35" name="Shape 280">
              <a:extLst>
                <a:ext uri="{FF2B5EF4-FFF2-40B4-BE49-F238E27FC236}">
                  <a16:creationId xmlns:a16="http://schemas.microsoft.com/office/drawing/2014/main" id="{F4233D72-E748-4573-800A-5F2FBC973C37}"/>
                </a:ext>
              </a:extLst>
            </p:cNvPr>
            <p:cNvSpPr/>
            <p:nvPr/>
          </p:nvSpPr>
          <p:spPr>
            <a:xfrm>
              <a:off x="2888603" y="5244994"/>
              <a:ext cx="67327" cy="68582"/>
            </a:xfrm>
            <a:prstGeom prst="ellipse">
              <a:avLst/>
            </a:prstGeom>
            <a:noFill/>
            <a:ln w="2540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reflection stA="50000" endA="300" endPos="90000" sy="-100000" algn="bl" rotWithShape="0"/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Shape 281">
              <a:extLst>
                <a:ext uri="{FF2B5EF4-FFF2-40B4-BE49-F238E27FC236}">
                  <a16:creationId xmlns:a16="http://schemas.microsoft.com/office/drawing/2014/main" id="{40163DBD-DCD8-4982-9B53-52CF108F8992}"/>
                </a:ext>
              </a:extLst>
            </p:cNvPr>
            <p:cNvSpPr txBox="1"/>
            <p:nvPr/>
          </p:nvSpPr>
          <p:spPr>
            <a:xfrm>
              <a:off x="2566558" y="5346264"/>
              <a:ext cx="972656" cy="3387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rgbClr val="0C0C0C"/>
                  </a:solidFill>
                  <a:latin typeface="Arial"/>
                  <a:ea typeface="Arial"/>
                  <a:cs typeface="Arial"/>
                  <a:sym typeface="Arial"/>
                </a:rPr>
                <a:t>3rd Apr 18</a:t>
              </a:r>
              <a:endParaRPr sz="1200" b="1" dirty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Shape 282">
              <a:extLst>
                <a:ext uri="{FF2B5EF4-FFF2-40B4-BE49-F238E27FC236}">
                  <a16:creationId xmlns:a16="http://schemas.microsoft.com/office/drawing/2014/main" id="{0CABFC32-CFE4-4F1F-92C4-5040A7CA4CDB}"/>
                </a:ext>
              </a:extLst>
            </p:cNvPr>
            <p:cNvSpPr/>
            <p:nvPr/>
          </p:nvSpPr>
          <p:spPr>
            <a:xfrm>
              <a:off x="3951868" y="4330833"/>
              <a:ext cx="67327" cy="68582"/>
            </a:xfrm>
            <a:prstGeom prst="ellipse">
              <a:avLst/>
            </a:prstGeom>
            <a:noFill/>
            <a:ln w="254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reflection stA="50000" endA="300" endPos="90000" sy="-100000" algn="bl" rotWithShape="0"/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" name="Shape 283">
              <a:extLst>
                <a:ext uri="{FF2B5EF4-FFF2-40B4-BE49-F238E27FC236}">
                  <a16:creationId xmlns:a16="http://schemas.microsoft.com/office/drawing/2014/main" id="{FD1FD22C-801E-4079-BE28-D9371D8448BE}"/>
                </a:ext>
              </a:extLst>
            </p:cNvPr>
            <p:cNvCxnSpPr>
              <a:cxnSpLocks/>
              <a:stCxn id="64" idx="0"/>
            </p:cNvCxnSpPr>
            <p:nvPr/>
          </p:nvCxnSpPr>
          <p:spPr>
            <a:xfrm rot="10800000">
              <a:off x="3985553" y="4397075"/>
              <a:ext cx="2700" cy="333000"/>
            </a:xfrm>
            <a:prstGeom prst="straightConnector1">
              <a:avLst/>
            </a:prstGeom>
            <a:noFill/>
            <a:ln w="254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39" name="Shape 284">
              <a:extLst>
                <a:ext uri="{FF2B5EF4-FFF2-40B4-BE49-F238E27FC236}">
                  <a16:creationId xmlns:a16="http://schemas.microsoft.com/office/drawing/2014/main" id="{F622C7AB-ADF2-4744-833A-8B9997AFCF6C}"/>
                </a:ext>
              </a:extLst>
            </p:cNvPr>
            <p:cNvCxnSpPr/>
            <p:nvPr/>
          </p:nvCxnSpPr>
          <p:spPr>
            <a:xfrm rot="10800000">
              <a:off x="5169821" y="4968293"/>
              <a:ext cx="0" cy="285579"/>
            </a:xfrm>
            <a:prstGeom prst="straightConnector1">
              <a:avLst/>
            </a:prstGeom>
            <a:noFill/>
            <a:ln w="25400" cap="rnd" cmpd="sng">
              <a:solidFill>
                <a:srgbClr val="E9E909"/>
              </a:solidFill>
              <a:prstDash val="solid"/>
              <a:round/>
              <a:headEnd type="none" w="sm" len="sm"/>
              <a:tailEnd type="none" w="sm" len="sm"/>
            </a:ln>
            <a:effectLst>
              <a:reflection stA="50000" endA="300" endPos="90000" sy="-100000" algn="bl" rotWithShape="0"/>
            </a:effectLst>
          </p:spPr>
        </p:cxnSp>
        <p:sp>
          <p:nvSpPr>
            <p:cNvPr id="40" name="Shape 285">
              <a:extLst>
                <a:ext uri="{FF2B5EF4-FFF2-40B4-BE49-F238E27FC236}">
                  <a16:creationId xmlns:a16="http://schemas.microsoft.com/office/drawing/2014/main" id="{47DEE50A-E294-4124-80D6-448ACD41769C}"/>
                </a:ext>
              </a:extLst>
            </p:cNvPr>
            <p:cNvSpPr/>
            <p:nvPr/>
          </p:nvSpPr>
          <p:spPr>
            <a:xfrm>
              <a:off x="5145035" y="5264253"/>
              <a:ext cx="67327" cy="68582"/>
            </a:xfrm>
            <a:prstGeom prst="ellipse">
              <a:avLst/>
            </a:prstGeom>
            <a:noFill/>
            <a:ln w="25400" cap="rnd" cmpd="sng">
              <a:solidFill>
                <a:srgbClr val="E9E909"/>
              </a:solidFill>
              <a:prstDash val="solid"/>
              <a:round/>
              <a:headEnd type="none" w="sm" len="sm"/>
              <a:tailEnd type="none" w="sm" len="sm"/>
            </a:ln>
            <a:effectLst>
              <a:reflection stA="50000" endA="300" endPos="90000" sy="-100000" algn="bl" rotWithShape="0"/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286">
              <a:extLst>
                <a:ext uri="{FF2B5EF4-FFF2-40B4-BE49-F238E27FC236}">
                  <a16:creationId xmlns:a16="http://schemas.microsoft.com/office/drawing/2014/main" id="{8C08220D-1D72-4798-8550-E7029F2FF9C6}"/>
                </a:ext>
              </a:extLst>
            </p:cNvPr>
            <p:cNvSpPr txBox="1"/>
            <p:nvPr/>
          </p:nvSpPr>
          <p:spPr>
            <a:xfrm>
              <a:off x="4967098" y="5353300"/>
              <a:ext cx="1133039" cy="2957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rgbClr val="0C0C0C"/>
                  </a:solidFill>
                </a:rPr>
                <a:t>30</a:t>
              </a:r>
              <a:r>
                <a:rPr lang="en-US" sz="1200" b="1" baseline="30000" dirty="0">
                  <a:solidFill>
                    <a:srgbClr val="0C0C0C"/>
                  </a:solidFill>
                </a:rPr>
                <a:t>th</a:t>
              </a:r>
              <a:r>
                <a:rPr lang="en-US" sz="1200" b="1" dirty="0">
                  <a:solidFill>
                    <a:srgbClr val="0C0C0C"/>
                  </a:solidFill>
                </a:rPr>
                <a:t> April 18</a:t>
              </a:r>
              <a:endParaRPr sz="1200" b="1" dirty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287">
              <a:extLst>
                <a:ext uri="{FF2B5EF4-FFF2-40B4-BE49-F238E27FC236}">
                  <a16:creationId xmlns:a16="http://schemas.microsoft.com/office/drawing/2014/main" id="{49268C25-FD37-4970-B7B3-F02E3DC0DBEF}"/>
                </a:ext>
              </a:extLst>
            </p:cNvPr>
            <p:cNvSpPr txBox="1"/>
            <p:nvPr/>
          </p:nvSpPr>
          <p:spPr>
            <a:xfrm>
              <a:off x="3628563" y="4081968"/>
              <a:ext cx="1057812" cy="3387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rgbClr val="0C0C0C"/>
                  </a:solidFill>
                  <a:latin typeface="Arial"/>
                  <a:ea typeface="Arial"/>
                  <a:cs typeface="Arial"/>
                  <a:sym typeface="Arial"/>
                </a:rPr>
                <a:t>17th Apr </a:t>
              </a:r>
              <a:r>
                <a:rPr lang="en-US" sz="1200" b="1" dirty="0">
                  <a:solidFill>
                    <a:srgbClr val="0C0C0C"/>
                  </a:solidFill>
                </a:rPr>
                <a:t>18</a:t>
              </a:r>
              <a:r>
                <a:rPr lang="en-US" sz="1200" b="1" dirty="0">
                  <a:solidFill>
                    <a:srgbClr val="0C0C0C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200" b="1" dirty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" name="Shape 288">
              <a:extLst>
                <a:ext uri="{FF2B5EF4-FFF2-40B4-BE49-F238E27FC236}">
                  <a16:creationId xmlns:a16="http://schemas.microsoft.com/office/drawing/2014/main" id="{6A48041C-2494-4F92-B828-EB5DEAC99CDB}"/>
                </a:ext>
              </a:extLst>
            </p:cNvPr>
            <p:cNvCxnSpPr/>
            <p:nvPr/>
          </p:nvCxnSpPr>
          <p:spPr>
            <a:xfrm rot="10800000" flipH="1">
              <a:off x="2557790" y="3963656"/>
              <a:ext cx="1601161" cy="8282"/>
            </a:xfrm>
            <a:prstGeom prst="straightConnector1">
              <a:avLst/>
            </a:prstGeom>
            <a:noFill/>
            <a:ln w="19050" cap="rnd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" name="Shape 289">
              <a:extLst>
                <a:ext uri="{FF2B5EF4-FFF2-40B4-BE49-F238E27FC236}">
                  <a16:creationId xmlns:a16="http://schemas.microsoft.com/office/drawing/2014/main" id="{7401CC67-824D-4E98-9938-7C0503E4C8FD}"/>
                </a:ext>
              </a:extLst>
            </p:cNvPr>
            <p:cNvCxnSpPr/>
            <p:nvPr/>
          </p:nvCxnSpPr>
          <p:spPr>
            <a:xfrm rot="10800000" flipH="1">
              <a:off x="2931145" y="3971938"/>
              <a:ext cx="3383" cy="751113"/>
            </a:xfrm>
            <a:prstGeom prst="straightConnector1">
              <a:avLst/>
            </a:prstGeom>
            <a:noFill/>
            <a:ln w="19050" cap="rnd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" name="Shape 290">
              <a:extLst>
                <a:ext uri="{FF2B5EF4-FFF2-40B4-BE49-F238E27FC236}">
                  <a16:creationId xmlns:a16="http://schemas.microsoft.com/office/drawing/2014/main" id="{3353255F-8502-4888-8AE2-6CFDC0D4018C}"/>
                </a:ext>
              </a:extLst>
            </p:cNvPr>
            <p:cNvCxnSpPr/>
            <p:nvPr/>
          </p:nvCxnSpPr>
          <p:spPr>
            <a:xfrm rot="10800000">
              <a:off x="7577403" y="4977903"/>
              <a:ext cx="0" cy="285579"/>
            </a:xfrm>
            <a:prstGeom prst="straightConnector1">
              <a:avLst/>
            </a:prstGeom>
            <a:noFill/>
            <a:ln w="254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reflection stA="50000" endA="300" endPos="90000" sy="-100000" algn="bl" rotWithShape="0"/>
            </a:effectLst>
          </p:spPr>
        </p:cxnSp>
        <p:sp>
          <p:nvSpPr>
            <p:cNvPr id="46" name="Shape 291">
              <a:extLst>
                <a:ext uri="{FF2B5EF4-FFF2-40B4-BE49-F238E27FC236}">
                  <a16:creationId xmlns:a16="http://schemas.microsoft.com/office/drawing/2014/main" id="{14E80C53-3E3B-4157-B4C6-F43738F4F1A4}"/>
                </a:ext>
              </a:extLst>
            </p:cNvPr>
            <p:cNvSpPr/>
            <p:nvPr/>
          </p:nvSpPr>
          <p:spPr>
            <a:xfrm>
              <a:off x="7552617" y="5273863"/>
              <a:ext cx="67327" cy="68582"/>
            </a:xfrm>
            <a:prstGeom prst="ellipse">
              <a:avLst/>
            </a:prstGeom>
            <a:noFill/>
            <a:ln w="254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reflection stA="50000" endA="300" endPos="90000" sy="-100000" algn="bl" rotWithShape="0"/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" name="Shape 294">
              <a:extLst>
                <a:ext uri="{FF2B5EF4-FFF2-40B4-BE49-F238E27FC236}">
                  <a16:creationId xmlns:a16="http://schemas.microsoft.com/office/drawing/2014/main" id="{E91269E3-714B-4C79-83DA-A0917C2CB48C}"/>
                </a:ext>
              </a:extLst>
            </p:cNvPr>
            <p:cNvCxnSpPr/>
            <p:nvPr/>
          </p:nvCxnSpPr>
          <p:spPr>
            <a:xfrm>
              <a:off x="4686375" y="3972534"/>
              <a:ext cx="1733078" cy="0"/>
            </a:xfrm>
            <a:prstGeom prst="straightConnector1">
              <a:avLst/>
            </a:prstGeom>
            <a:noFill/>
            <a:ln w="19050" cap="rnd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0" name="Shape 295">
              <a:extLst>
                <a:ext uri="{FF2B5EF4-FFF2-40B4-BE49-F238E27FC236}">
                  <a16:creationId xmlns:a16="http://schemas.microsoft.com/office/drawing/2014/main" id="{E5C1D745-372B-4637-A2B0-C197FEDC83A9}"/>
                </a:ext>
              </a:extLst>
            </p:cNvPr>
            <p:cNvSpPr txBox="1"/>
            <p:nvPr/>
          </p:nvSpPr>
          <p:spPr>
            <a:xfrm>
              <a:off x="3661718" y="5786771"/>
              <a:ext cx="2310523" cy="3199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 dirty="0"/>
                <a:t>Vehicle Probe</a:t>
              </a:r>
              <a:endParaRPr sz="1100" b="1" dirty="0"/>
            </a:p>
          </p:txBody>
        </p:sp>
        <p:cxnSp>
          <p:nvCxnSpPr>
            <p:cNvPr id="51" name="Shape 296">
              <a:extLst>
                <a:ext uri="{FF2B5EF4-FFF2-40B4-BE49-F238E27FC236}">
                  <a16:creationId xmlns:a16="http://schemas.microsoft.com/office/drawing/2014/main" id="{6855E9AE-473A-44EB-844F-1D653C48C281}"/>
                </a:ext>
              </a:extLst>
            </p:cNvPr>
            <p:cNvCxnSpPr/>
            <p:nvPr/>
          </p:nvCxnSpPr>
          <p:spPr>
            <a:xfrm rot="10800000" flipH="1">
              <a:off x="5168387" y="3993187"/>
              <a:ext cx="1434" cy="751916"/>
            </a:xfrm>
            <a:prstGeom prst="straightConnector1">
              <a:avLst/>
            </a:prstGeom>
            <a:noFill/>
            <a:ln w="19050" cap="rnd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2" name="Shape 297">
              <a:extLst>
                <a:ext uri="{FF2B5EF4-FFF2-40B4-BE49-F238E27FC236}">
                  <a16:creationId xmlns:a16="http://schemas.microsoft.com/office/drawing/2014/main" id="{78F015DE-D4C1-4598-9FBA-458B1A0AF860}"/>
                </a:ext>
              </a:extLst>
            </p:cNvPr>
            <p:cNvSpPr txBox="1"/>
            <p:nvPr/>
          </p:nvSpPr>
          <p:spPr>
            <a:xfrm>
              <a:off x="6123439" y="4070657"/>
              <a:ext cx="915132" cy="3387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dirty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Shape 298">
              <a:extLst>
                <a:ext uri="{FF2B5EF4-FFF2-40B4-BE49-F238E27FC236}">
                  <a16:creationId xmlns:a16="http://schemas.microsoft.com/office/drawing/2014/main" id="{3BD544D8-6BD1-4CE1-ACE8-831505861B58}"/>
                </a:ext>
              </a:extLst>
            </p:cNvPr>
            <p:cNvSpPr txBox="1"/>
            <p:nvPr/>
          </p:nvSpPr>
          <p:spPr>
            <a:xfrm>
              <a:off x="7238583" y="5388546"/>
              <a:ext cx="915132" cy="3387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dirty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4" name="Shape 299">
              <a:extLst>
                <a:ext uri="{FF2B5EF4-FFF2-40B4-BE49-F238E27FC236}">
                  <a16:creationId xmlns:a16="http://schemas.microsoft.com/office/drawing/2014/main" id="{4D6D3E0D-BC4A-434E-9286-59E168736388}"/>
                </a:ext>
              </a:extLst>
            </p:cNvPr>
            <p:cNvCxnSpPr/>
            <p:nvPr/>
          </p:nvCxnSpPr>
          <p:spPr>
            <a:xfrm>
              <a:off x="5785886" y="5730871"/>
              <a:ext cx="1883629" cy="0"/>
            </a:xfrm>
            <a:prstGeom prst="straightConnector1">
              <a:avLst/>
            </a:prstGeom>
            <a:noFill/>
            <a:ln w="19050" cap="rnd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08" name="Shape 277">
            <a:extLst>
              <a:ext uri="{FF2B5EF4-FFF2-40B4-BE49-F238E27FC236}">
                <a16:creationId xmlns:a16="http://schemas.microsoft.com/office/drawing/2014/main" id="{10662A1A-DF1A-41C6-A4FC-A4D458940038}"/>
              </a:ext>
            </a:extLst>
          </p:cNvPr>
          <p:cNvSpPr txBox="1"/>
          <p:nvPr/>
        </p:nvSpPr>
        <p:spPr>
          <a:xfrm>
            <a:off x="5962168" y="3849352"/>
            <a:ext cx="2692632" cy="406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262626"/>
                </a:solidFill>
              </a:rPr>
              <a:t>Provisioning</a:t>
            </a:r>
            <a:r>
              <a:rPr lang="en-US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100" b="1" dirty="0">
                <a:solidFill>
                  <a:srgbClr val="262626"/>
                </a:solidFill>
              </a:rPr>
              <a:t>End-to-end testing</a:t>
            </a:r>
            <a:endParaRPr sz="1100" b="1" dirty="0">
              <a:solidFill>
                <a:srgbClr val="262626"/>
              </a:solidFill>
            </a:endParaRPr>
          </a:p>
        </p:txBody>
      </p:sp>
      <p:sp>
        <p:nvSpPr>
          <p:cNvPr id="210" name="Shape 286">
            <a:extLst>
              <a:ext uri="{FF2B5EF4-FFF2-40B4-BE49-F238E27FC236}">
                <a16:creationId xmlns:a16="http://schemas.microsoft.com/office/drawing/2014/main" id="{11BC320A-1232-4010-BE48-B32D851544E8}"/>
              </a:ext>
            </a:extLst>
          </p:cNvPr>
          <p:cNvSpPr txBox="1"/>
          <p:nvPr/>
        </p:nvSpPr>
        <p:spPr>
          <a:xfrm>
            <a:off x="7577902" y="4213482"/>
            <a:ext cx="1072260" cy="338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86">
            <a:extLst>
              <a:ext uri="{FF2B5EF4-FFF2-40B4-BE49-F238E27FC236}">
                <a16:creationId xmlns:a16="http://schemas.microsoft.com/office/drawing/2014/main" id="{585F6D3A-9B2C-49CE-8562-AA4245464150}"/>
              </a:ext>
            </a:extLst>
          </p:cNvPr>
          <p:cNvSpPr txBox="1"/>
          <p:nvPr/>
        </p:nvSpPr>
        <p:spPr>
          <a:xfrm>
            <a:off x="8826800" y="5524342"/>
            <a:ext cx="908950" cy="338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Sep</a:t>
            </a:r>
            <a:endParaRPr sz="1200" b="1" dirty="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Shape 277">
            <a:extLst>
              <a:ext uri="{FF2B5EF4-FFF2-40B4-BE49-F238E27FC236}">
                <a16:creationId xmlns:a16="http://schemas.microsoft.com/office/drawing/2014/main" id="{9C8817C4-0083-4521-93B1-E8A8FA2BC819}"/>
              </a:ext>
            </a:extLst>
          </p:cNvPr>
          <p:cNvSpPr txBox="1"/>
          <p:nvPr/>
        </p:nvSpPr>
        <p:spPr>
          <a:xfrm>
            <a:off x="6946258" y="5904603"/>
            <a:ext cx="3407807" cy="31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DC5B20C-C980-41B9-B8A8-F51C9FE8DC20}"/>
              </a:ext>
            </a:extLst>
          </p:cNvPr>
          <p:cNvCxnSpPr>
            <a:cxnSpLocks/>
          </p:cNvCxnSpPr>
          <p:nvPr/>
        </p:nvCxnSpPr>
        <p:spPr>
          <a:xfrm flipV="1">
            <a:off x="5528780" y="6278023"/>
            <a:ext cx="4696888" cy="8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1B2ECDD-0C64-482D-BD42-70824F1A7EF5}"/>
              </a:ext>
            </a:extLst>
          </p:cNvPr>
          <p:cNvSpPr txBox="1"/>
          <p:nvPr/>
        </p:nvSpPr>
        <p:spPr>
          <a:xfrm>
            <a:off x="5515118" y="6393119"/>
            <a:ext cx="4949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TBD after the 04/10 road map discussion</a:t>
            </a:r>
          </a:p>
        </p:txBody>
      </p:sp>
    </p:spTree>
    <p:extLst>
      <p:ext uri="{BB962C8B-B14F-4D97-AF65-F5344CB8AC3E}">
        <p14:creationId xmlns:p14="http://schemas.microsoft.com/office/powerpoint/2010/main" val="233738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97146-79B4-4D0F-9760-BFB692668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Topics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111E34-920F-4AD8-9B3F-B606E2448E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534150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7758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59A309A7-1751-4ABE-A3C1-EEC40366AD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67D8EB6-EAE1-4F9C-B398-83321E2872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D082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A0FDD4-299B-48A2-8FA2-6B4C5A632B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9126426" y="2982456"/>
            <a:ext cx="1845557" cy="835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EBB43D-D194-466B-80FB-8E37B4812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Testing Scope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24676F-B58E-4AFB-AFBE-D2718DE97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Registration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Vehicle Management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Subscription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Account Management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Payment Processing</a:t>
            </a:r>
          </a:p>
        </p:txBody>
      </p:sp>
    </p:spTree>
    <p:extLst>
      <p:ext uri="{BB962C8B-B14F-4D97-AF65-F5344CB8AC3E}">
        <p14:creationId xmlns:p14="http://schemas.microsoft.com/office/powerpoint/2010/main" val="3291425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580CB-A4C6-4B1E-8596-C4B2F4E96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Testing Guiding Principles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FC845EB-AAC4-420E-A6C8-E62C44C7ED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9611961"/>
              </p:ext>
            </p:extLst>
          </p:nvPr>
        </p:nvGraphicFramePr>
        <p:xfrm>
          <a:off x="1030147" y="1825625"/>
          <a:ext cx="10323653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3539">
                  <a:extLst>
                    <a:ext uri="{9D8B030D-6E8A-4147-A177-3AD203B41FA5}">
                      <a16:colId xmlns:a16="http://schemas.microsoft.com/office/drawing/2014/main" val="3742761383"/>
                    </a:ext>
                  </a:extLst>
                </a:gridCol>
                <a:gridCol w="7990114">
                  <a:extLst>
                    <a:ext uri="{9D8B030D-6E8A-4147-A177-3AD203B41FA5}">
                      <a16:colId xmlns:a16="http://schemas.microsoft.com/office/drawing/2014/main" val="2746867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Principle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344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Shared Responsibility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Everyone in the team is responsible for testing and quality assurance.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09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Automation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(End-to-end, API, Database, functional, integration, regression, performance) will be automated. Manual testing will only be used for exploratory type testing and non automatable scenarios.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432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 files, automation code, documents and data will be treated with the same importance as production code.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919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2593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itle 16">
            <a:extLst>
              <a:ext uri="{FF2B5EF4-FFF2-40B4-BE49-F238E27FC236}">
                <a16:creationId xmlns:a16="http://schemas.microsoft.com/office/drawing/2014/main" id="{4230D5CC-0158-4AA8-8882-2433BF54F5F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84138"/>
            <a:ext cx="10515600" cy="403225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b="1" dirty="0"/>
              <a:t>Testing Pipeline</a:t>
            </a:r>
          </a:p>
        </p:txBody>
      </p:sp>
      <p:sp>
        <p:nvSpPr>
          <p:cNvPr id="155" name="Double Bracket 154">
            <a:extLst>
              <a:ext uri="{FF2B5EF4-FFF2-40B4-BE49-F238E27FC236}">
                <a16:creationId xmlns:a16="http://schemas.microsoft.com/office/drawing/2014/main" id="{104D6D6F-5225-4FE8-963E-E642B6FE1C51}"/>
              </a:ext>
            </a:extLst>
          </p:cNvPr>
          <p:cNvSpPr/>
          <p:nvPr/>
        </p:nvSpPr>
        <p:spPr>
          <a:xfrm>
            <a:off x="364422" y="751273"/>
            <a:ext cx="1397354" cy="4903790"/>
          </a:xfrm>
          <a:prstGeom prst="bracketPair">
            <a:avLst/>
          </a:prstGeom>
          <a:noFill/>
          <a:ln w="12700" cap="flat" cmpd="sng" algn="ctr">
            <a:solidFill>
              <a:srgbClr val="38213C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2D8C3E9F-6B58-48C7-9DF4-9B6A71CF6571}"/>
              </a:ext>
            </a:extLst>
          </p:cNvPr>
          <p:cNvSpPr/>
          <p:nvPr/>
        </p:nvSpPr>
        <p:spPr>
          <a:xfrm>
            <a:off x="131367" y="2365961"/>
            <a:ext cx="234604" cy="3291840"/>
          </a:xfrm>
          <a:prstGeom prst="rect">
            <a:avLst/>
          </a:prstGeom>
          <a:solidFill>
            <a:srgbClr val="4B2C50">
              <a:lumMod val="75000"/>
            </a:srgbClr>
          </a:solidFill>
          <a:ln w="19050" cap="flat" cmpd="sng" algn="ctr">
            <a:solidFill>
              <a:srgbClr val="38213C"/>
            </a:solidFill>
            <a:prstDash val="solid"/>
          </a:ln>
          <a:effectLst/>
        </p:spPr>
        <p:txBody>
          <a:bodyPr vert="vert270" rtlCol="0" anchor="ctr"/>
          <a:lstStyle/>
          <a:p>
            <a:pPr algn="ctr" defTabSz="91435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>
                <a:solidFill>
                  <a:schemeClr val="bg1"/>
                </a:solidFill>
                <a:latin typeface="Calibri"/>
                <a:cs typeface="+mn-cs"/>
              </a:rPr>
              <a:t>LOCAL  </a:t>
            </a:r>
            <a:r>
              <a:rPr lang="en-US" sz="1400" b="1" dirty="0">
                <a:solidFill>
                  <a:schemeClr val="bg1"/>
                </a:solidFill>
              </a:rPr>
              <a:t>ENVIRONMENT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C793B89D-DA40-490E-BB72-B934C5D5C54F}"/>
              </a:ext>
            </a:extLst>
          </p:cNvPr>
          <p:cNvSpPr txBox="1"/>
          <p:nvPr/>
        </p:nvSpPr>
        <p:spPr>
          <a:xfrm>
            <a:off x="536384" y="934683"/>
            <a:ext cx="1197364" cy="32949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rgbClr val="000000"/>
                </a:solidFill>
              </a:rPr>
              <a:t>Develop Feature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F51F0C20-6E04-44A8-8B01-1C4559762565}"/>
              </a:ext>
            </a:extLst>
          </p:cNvPr>
          <p:cNvSpPr txBox="1"/>
          <p:nvPr/>
        </p:nvSpPr>
        <p:spPr>
          <a:xfrm>
            <a:off x="1424674" y="1490299"/>
            <a:ext cx="759083" cy="51435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Build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2" name="Freeform 115">
            <a:extLst>
              <a:ext uri="{FF2B5EF4-FFF2-40B4-BE49-F238E27FC236}">
                <a16:creationId xmlns:a16="http://schemas.microsoft.com/office/drawing/2014/main" id="{BF42ABEE-1BA8-4A26-923D-E8F576ED53DC}"/>
              </a:ext>
            </a:extLst>
          </p:cNvPr>
          <p:cNvSpPr/>
          <p:nvPr/>
        </p:nvSpPr>
        <p:spPr>
          <a:xfrm>
            <a:off x="426644" y="1939823"/>
            <a:ext cx="828522" cy="1019677"/>
          </a:xfrm>
          <a:prstGeom prst="round2DiagRect">
            <a:avLst/>
          </a:prstGeom>
          <a:solidFill>
            <a:srgbClr val="00B0F0">
              <a:alpha val="5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UNIT </a:t>
            </a:r>
            <a:r>
              <a:rPr lang="en-US" sz="1000" b="1" dirty="0">
                <a:solidFill>
                  <a:srgbClr val="000000"/>
                </a:solidFill>
                <a:latin typeface="Calibri"/>
              </a:rPr>
              <a:t>testing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000" i="1" dirty="0">
                <a:solidFill>
                  <a:srgbClr val="000000"/>
                </a:solidFill>
              </a:rPr>
              <a:t>Junit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9282A661-68AF-4BAA-BABF-5AE026C5229C}"/>
              </a:ext>
            </a:extLst>
          </p:cNvPr>
          <p:cNvSpPr txBox="1"/>
          <p:nvPr/>
        </p:nvSpPr>
        <p:spPr>
          <a:xfrm>
            <a:off x="447368" y="3074071"/>
            <a:ext cx="745527" cy="57776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Build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lvl="0" defTabSz="914400"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Docker Build </a:t>
            </a:r>
            <a:r>
              <a:rPr lang="en-US" sz="1100" kern="0" dirty="0">
                <a:solidFill>
                  <a:srgbClr val="000000"/>
                </a:solidFill>
              </a:rPr>
              <a:t> &amp; Deploy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169" name="Picture 168">
            <a:extLst>
              <a:ext uri="{FF2B5EF4-FFF2-40B4-BE49-F238E27FC236}">
                <a16:creationId xmlns:a16="http://schemas.microsoft.com/office/drawing/2014/main" id="{D53F5277-97CB-457E-8452-C0FAC22030D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rgbClr val="009FD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9493" y="3024500"/>
            <a:ext cx="182880" cy="198390"/>
          </a:xfrm>
          <a:prstGeom prst="rect">
            <a:avLst/>
          </a:prstGeom>
        </p:spPr>
      </p:pic>
      <p:sp>
        <p:nvSpPr>
          <p:cNvPr id="171" name="Freeform 121">
            <a:extLst>
              <a:ext uri="{FF2B5EF4-FFF2-40B4-BE49-F238E27FC236}">
                <a16:creationId xmlns:a16="http://schemas.microsoft.com/office/drawing/2014/main" id="{FC6AD4B2-0A90-46A5-897C-930378201697}"/>
              </a:ext>
            </a:extLst>
          </p:cNvPr>
          <p:cNvSpPr/>
          <p:nvPr/>
        </p:nvSpPr>
        <p:spPr>
          <a:xfrm>
            <a:off x="783253" y="3753027"/>
            <a:ext cx="957095" cy="852318"/>
          </a:xfrm>
          <a:prstGeom prst="round2DiagRect">
            <a:avLst/>
          </a:prstGeom>
          <a:solidFill>
            <a:srgbClr val="00B0F0">
              <a:alpha val="5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SANITY TEST</a:t>
            </a:r>
          </a:p>
          <a:p>
            <a:pPr algn="ctr">
              <a:spcBef>
                <a:spcPts val="600"/>
              </a:spcBef>
              <a:defRPr/>
            </a:pPr>
            <a:r>
              <a:rPr kumimoji="0" lang="en-US" sz="100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API 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0803CE09-1A57-4039-87A6-28D1383720D8}"/>
              </a:ext>
            </a:extLst>
          </p:cNvPr>
          <p:cNvSpPr txBox="1"/>
          <p:nvPr/>
        </p:nvSpPr>
        <p:spPr>
          <a:xfrm>
            <a:off x="420084" y="4832165"/>
            <a:ext cx="938295" cy="51435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Push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Image to 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artifactory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3" name="Double Bracket 172">
            <a:extLst>
              <a:ext uri="{FF2B5EF4-FFF2-40B4-BE49-F238E27FC236}">
                <a16:creationId xmlns:a16="http://schemas.microsoft.com/office/drawing/2014/main" id="{93F81FC4-9CA8-4D56-89CF-F1EBCA1A1E63}"/>
              </a:ext>
            </a:extLst>
          </p:cNvPr>
          <p:cNvSpPr/>
          <p:nvPr/>
        </p:nvSpPr>
        <p:spPr>
          <a:xfrm>
            <a:off x="2560372" y="751273"/>
            <a:ext cx="1268149" cy="4996006"/>
          </a:xfrm>
          <a:prstGeom prst="bracketPair">
            <a:avLst/>
          </a:prstGeom>
          <a:noFill/>
          <a:ln w="12700" cap="flat" cmpd="sng" algn="ctr">
            <a:solidFill>
              <a:srgbClr val="902B2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72EDC803-680D-48CC-91B0-FF9BDBA039F4}"/>
              </a:ext>
            </a:extLst>
          </p:cNvPr>
          <p:cNvSpPr/>
          <p:nvPr/>
        </p:nvSpPr>
        <p:spPr>
          <a:xfrm>
            <a:off x="2349784" y="2320320"/>
            <a:ext cx="234604" cy="3291840"/>
          </a:xfrm>
          <a:prstGeom prst="rect">
            <a:avLst/>
          </a:prstGeom>
          <a:solidFill>
            <a:srgbClr val="902B20"/>
          </a:solidFill>
          <a:ln w="19050" cap="flat" cmpd="sng" algn="ctr">
            <a:solidFill>
              <a:srgbClr val="902B20"/>
            </a:solidFill>
            <a:prstDash val="solid"/>
          </a:ln>
          <a:effectLst/>
        </p:spPr>
        <p:txBody>
          <a:bodyPr vert="vert270" rtlCol="0" anchor="ctr"/>
          <a:lstStyle/>
          <a:p>
            <a:pPr algn="ctr" defTabSz="91435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>
                <a:solidFill>
                  <a:prstClr val="white"/>
                </a:solidFill>
                <a:latin typeface="Calibri"/>
                <a:cs typeface="+mn-cs"/>
              </a:rPr>
              <a:t>DEV </a:t>
            </a:r>
            <a:r>
              <a:rPr lang="en-US" sz="1400" b="1" dirty="0">
                <a:solidFill>
                  <a:schemeClr val="bg1"/>
                </a:solidFill>
              </a:rPr>
              <a:t>ENVIRONMENT</a:t>
            </a:r>
            <a:endParaRPr lang="en-US" sz="1400" b="1" kern="0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3CD199D-F5F1-4AE3-8A3C-4240EBC8F124}"/>
              </a:ext>
            </a:extLst>
          </p:cNvPr>
          <p:cNvSpPr txBox="1"/>
          <p:nvPr/>
        </p:nvSpPr>
        <p:spPr>
          <a:xfrm>
            <a:off x="2758629" y="1888373"/>
            <a:ext cx="1272826" cy="91035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9" name="Freeform 133">
            <a:extLst>
              <a:ext uri="{FF2B5EF4-FFF2-40B4-BE49-F238E27FC236}">
                <a16:creationId xmlns:a16="http://schemas.microsoft.com/office/drawing/2014/main" id="{544D657F-3E5E-4F02-8460-86C4377E34CC}"/>
              </a:ext>
            </a:extLst>
          </p:cNvPr>
          <p:cNvSpPr/>
          <p:nvPr/>
        </p:nvSpPr>
        <p:spPr>
          <a:xfrm>
            <a:off x="2690978" y="2637725"/>
            <a:ext cx="1112916" cy="810521"/>
          </a:xfrm>
          <a:prstGeom prst="round2DiagRect">
            <a:avLst/>
          </a:prstGeom>
          <a:solidFill>
            <a:srgbClr val="00B0F0">
              <a:alpha val="5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rgbClr val="000000"/>
                </a:solidFill>
                <a:latin typeface="Calibri"/>
              </a:rPr>
              <a:t>ACCEPTANCE 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 +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rgbClr val="000000"/>
                </a:solidFill>
                <a:latin typeface="Calibri"/>
              </a:rPr>
              <a:t>INTEGRATION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Automation</a:t>
            </a:r>
            <a:endParaRPr lang="en-US" sz="1000" i="1" dirty="0">
              <a:solidFill>
                <a:srgbClr val="000000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</a:endParaRPr>
          </a:p>
        </p:txBody>
      </p:sp>
      <p:cxnSp>
        <p:nvCxnSpPr>
          <p:cNvPr id="182" name="Elbow Connector 142">
            <a:extLst>
              <a:ext uri="{FF2B5EF4-FFF2-40B4-BE49-F238E27FC236}">
                <a16:creationId xmlns:a16="http://schemas.microsoft.com/office/drawing/2014/main" id="{4F9E800A-F5CD-4462-8DCC-AA3F36D5345F}"/>
              </a:ext>
            </a:extLst>
          </p:cNvPr>
          <p:cNvCxnSpPr>
            <a:cxnSpLocks/>
          </p:cNvCxnSpPr>
          <p:nvPr/>
        </p:nvCxnSpPr>
        <p:spPr>
          <a:xfrm>
            <a:off x="1109175" y="1196792"/>
            <a:ext cx="379614" cy="262413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38213C"/>
            </a:solidFill>
            <a:prstDash val="solid"/>
            <a:tailEnd type="triangle"/>
          </a:ln>
          <a:effectLst/>
        </p:spPr>
      </p:cxnSp>
      <p:cxnSp>
        <p:nvCxnSpPr>
          <p:cNvPr id="183" name="Elbow Connector 143">
            <a:extLst>
              <a:ext uri="{FF2B5EF4-FFF2-40B4-BE49-F238E27FC236}">
                <a16:creationId xmlns:a16="http://schemas.microsoft.com/office/drawing/2014/main" id="{06A19572-AD1E-4B5F-A29D-039E112027A4}"/>
              </a:ext>
            </a:extLst>
          </p:cNvPr>
          <p:cNvCxnSpPr>
            <a:cxnSpLocks/>
          </p:cNvCxnSpPr>
          <p:nvPr/>
        </p:nvCxnSpPr>
        <p:spPr>
          <a:xfrm rot="10800000" flipV="1">
            <a:off x="990637" y="1757532"/>
            <a:ext cx="484042" cy="199140"/>
          </a:xfrm>
          <a:prstGeom prst="bentConnector3">
            <a:avLst>
              <a:gd name="adj1" fmla="val 100005"/>
            </a:avLst>
          </a:prstGeom>
          <a:noFill/>
          <a:ln w="12700" cap="flat" cmpd="sng" algn="ctr">
            <a:solidFill>
              <a:srgbClr val="38213C"/>
            </a:solidFill>
            <a:prstDash val="solid"/>
            <a:tailEnd type="triangle"/>
          </a:ln>
          <a:effectLst/>
        </p:spPr>
      </p:cxnSp>
      <p:cxnSp>
        <p:nvCxnSpPr>
          <p:cNvPr id="184" name="Elbow Connector 147">
            <a:extLst>
              <a:ext uri="{FF2B5EF4-FFF2-40B4-BE49-F238E27FC236}">
                <a16:creationId xmlns:a16="http://schemas.microsoft.com/office/drawing/2014/main" id="{A6A590C0-B285-4822-ACEB-35C29D42CEA4}"/>
              </a:ext>
            </a:extLst>
          </p:cNvPr>
          <p:cNvCxnSpPr>
            <a:cxnSpLocks/>
          </p:cNvCxnSpPr>
          <p:nvPr/>
        </p:nvCxnSpPr>
        <p:spPr>
          <a:xfrm>
            <a:off x="1230581" y="2696282"/>
            <a:ext cx="407751" cy="285155"/>
          </a:xfrm>
          <a:prstGeom prst="bentConnector3">
            <a:avLst>
              <a:gd name="adj1" fmla="val 99523"/>
            </a:avLst>
          </a:prstGeom>
          <a:noFill/>
          <a:ln w="12700" cap="flat" cmpd="sng" algn="ctr">
            <a:solidFill>
              <a:srgbClr val="38213C"/>
            </a:solidFill>
            <a:prstDash val="solid"/>
            <a:tailEnd type="triangle"/>
          </a:ln>
          <a:effectLst/>
        </p:spPr>
      </p:cxnSp>
      <p:cxnSp>
        <p:nvCxnSpPr>
          <p:cNvPr id="186" name="Elbow Connector 155">
            <a:extLst>
              <a:ext uri="{FF2B5EF4-FFF2-40B4-BE49-F238E27FC236}">
                <a16:creationId xmlns:a16="http://schemas.microsoft.com/office/drawing/2014/main" id="{C224AE5F-D56F-40A4-822B-348C24C163A7}"/>
              </a:ext>
            </a:extLst>
          </p:cNvPr>
          <p:cNvCxnSpPr>
            <a:cxnSpLocks/>
          </p:cNvCxnSpPr>
          <p:nvPr/>
        </p:nvCxnSpPr>
        <p:spPr>
          <a:xfrm>
            <a:off x="658025" y="3494927"/>
            <a:ext cx="365760" cy="274320"/>
          </a:xfrm>
          <a:prstGeom prst="bentConnector3">
            <a:avLst>
              <a:gd name="adj1" fmla="val 99656"/>
            </a:avLst>
          </a:prstGeom>
          <a:noFill/>
          <a:ln w="12700" cap="flat" cmpd="sng" algn="ctr">
            <a:solidFill>
              <a:srgbClr val="38213C"/>
            </a:solidFill>
            <a:prstDash val="solid"/>
            <a:tailEnd type="triangle"/>
          </a:ln>
          <a:effectLst/>
        </p:spPr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08427193-9622-47AA-A29D-9287D25BC0E0}"/>
              </a:ext>
            </a:extLst>
          </p:cNvPr>
          <p:cNvSpPr txBox="1"/>
          <p:nvPr/>
        </p:nvSpPr>
        <p:spPr>
          <a:xfrm rot="16200000">
            <a:off x="483678" y="3000435"/>
            <a:ext cx="3162300" cy="2139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lIns="0" tIns="0" rIns="0" bIns="0" rtlCol="0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4B2C50"/>
                </a:solidFill>
                <a:effectLst/>
                <a:uLnTx/>
                <a:uFillTx/>
              </a:rPr>
              <a:t>Automated deployment  to Dev Environment</a:t>
            </a:r>
          </a:p>
        </p:txBody>
      </p:sp>
      <p:sp>
        <p:nvSpPr>
          <p:cNvPr id="189" name="Double Bracket 188">
            <a:extLst>
              <a:ext uri="{FF2B5EF4-FFF2-40B4-BE49-F238E27FC236}">
                <a16:creationId xmlns:a16="http://schemas.microsoft.com/office/drawing/2014/main" id="{D5A20BCD-7DB1-4BD8-942B-2BCDAEB09EE1}"/>
              </a:ext>
            </a:extLst>
          </p:cNvPr>
          <p:cNvSpPr/>
          <p:nvPr/>
        </p:nvSpPr>
        <p:spPr>
          <a:xfrm>
            <a:off x="4579855" y="751273"/>
            <a:ext cx="1267970" cy="4901632"/>
          </a:xfrm>
          <a:prstGeom prst="bracketPair">
            <a:avLst/>
          </a:prstGeom>
          <a:noFill/>
          <a:ln w="12700" cap="flat" cmpd="sng" algn="ctr">
            <a:solidFill>
              <a:srgbClr val="212E3C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E7346732-4DDB-45A6-BC99-71500D7D1C20}"/>
              </a:ext>
            </a:extLst>
          </p:cNvPr>
          <p:cNvSpPr/>
          <p:nvPr/>
        </p:nvSpPr>
        <p:spPr>
          <a:xfrm>
            <a:off x="4348430" y="2365453"/>
            <a:ext cx="234604" cy="3291840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rgbClr val="212E3C"/>
            </a:solidFill>
            <a:prstDash val="solid"/>
          </a:ln>
          <a:effectLst/>
        </p:spPr>
        <p:txBody>
          <a:bodyPr vert="vert270" rtlCol="0" anchor="ctr"/>
          <a:lstStyle/>
          <a:p>
            <a:pPr algn="ctr" defTabSz="91435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>
                <a:solidFill>
                  <a:prstClr val="white"/>
                </a:solidFill>
                <a:latin typeface="Calibri"/>
                <a:cs typeface="+mn-cs"/>
              </a:rPr>
              <a:t>QA </a:t>
            </a:r>
            <a:r>
              <a:rPr lang="en-US" sz="1400" b="1" dirty="0">
                <a:solidFill>
                  <a:schemeClr val="bg1"/>
                </a:solidFill>
              </a:rPr>
              <a:t>ENVIRONMENT</a:t>
            </a:r>
            <a:endParaRPr lang="en-US" sz="1400" b="1" kern="0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562A971-4E94-42FB-A302-ED125DE5A4D5}"/>
              </a:ext>
            </a:extLst>
          </p:cNvPr>
          <p:cNvSpPr txBox="1"/>
          <p:nvPr/>
        </p:nvSpPr>
        <p:spPr>
          <a:xfrm rot="16200000">
            <a:off x="4459532" y="3110418"/>
            <a:ext cx="3162300" cy="2139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none" lIns="0" tIns="0" rIns="0" bIns="0" rtlCol="0">
            <a:noAutofit/>
          </a:bodyPr>
          <a:lstStyle>
            <a:defPPr>
              <a:defRPr lang="en-US"/>
            </a:defPPr>
            <a:lvl1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kern="0" cap="none" spc="0" normalizeH="0" baseline="0">
                <a:ln>
                  <a:noFill/>
                </a:ln>
                <a:solidFill>
                  <a:srgbClr val="4B2C5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Automated deployment  to Perf Environment</a:t>
            </a:r>
          </a:p>
        </p:txBody>
      </p:sp>
      <p:sp>
        <p:nvSpPr>
          <p:cNvPr id="195" name="Double Bracket 194">
            <a:extLst>
              <a:ext uri="{FF2B5EF4-FFF2-40B4-BE49-F238E27FC236}">
                <a16:creationId xmlns:a16="http://schemas.microsoft.com/office/drawing/2014/main" id="{21FEE9F7-D49D-4AEF-83A7-BCC095FDC238}"/>
              </a:ext>
            </a:extLst>
          </p:cNvPr>
          <p:cNvSpPr/>
          <p:nvPr/>
        </p:nvSpPr>
        <p:spPr>
          <a:xfrm>
            <a:off x="8496720" y="751273"/>
            <a:ext cx="1350980" cy="4806561"/>
          </a:xfrm>
          <a:prstGeom prst="bracketPair">
            <a:avLst/>
          </a:prstGeom>
          <a:noFill/>
          <a:ln w="12700" cap="flat" cmpd="sng" algn="ctr">
            <a:solidFill>
              <a:srgbClr val="1F608B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28911972-1A5E-4C48-8765-F7EBC0D822A7}"/>
              </a:ext>
            </a:extLst>
          </p:cNvPr>
          <p:cNvSpPr/>
          <p:nvPr/>
        </p:nvSpPr>
        <p:spPr>
          <a:xfrm>
            <a:off x="8262114" y="2335124"/>
            <a:ext cx="234604" cy="3291840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rgbClr val="1F608B"/>
            </a:solidFill>
            <a:prstDash val="solid"/>
          </a:ln>
          <a:effectLst/>
        </p:spPr>
        <p:txBody>
          <a:bodyPr vert="vert270" rtlCol="0" anchor="ctr"/>
          <a:lstStyle/>
          <a:p>
            <a:pPr algn="ctr" defTabSz="91435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>
                <a:solidFill>
                  <a:prstClr val="white"/>
                </a:solidFill>
                <a:latin typeface="Calibri"/>
              </a:rPr>
              <a:t>STAGE</a:t>
            </a:r>
            <a:r>
              <a:rPr lang="en-US" sz="1400" b="1" kern="0" dirty="0">
                <a:solidFill>
                  <a:prstClr val="white"/>
                </a:solidFill>
                <a:latin typeface="Calibri"/>
                <a:cs typeface="+mn-cs"/>
              </a:rPr>
              <a:t> </a:t>
            </a:r>
            <a:r>
              <a:rPr lang="en-US" sz="1400" b="1" dirty="0">
                <a:solidFill>
                  <a:schemeClr val="bg1"/>
                </a:solidFill>
              </a:rPr>
              <a:t>ENVIRONMENT</a:t>
            </a:r>
            <a:endParaRPr lang="en-US" sz="1400" b="1" kern="0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198" name="Freeform 328">
            <a:extLst>
              <a:ext uri="{FF2B5EF4-FFF2-40B4-BE49-F238E27FC236}">
                <a16:creationId xmlns:a16="http://schemas.microsoft.com/office/drawing/2014/main" id="{D8F00799-8CBD-4D2E-9242-4189FA36C14D}"/>
              </a:ext>
            </a:extLst>
          </p:cNvPr>
          <p:cNvSpPr/>
          <p:nvPr/>
        </p:nvSpPr>
        <p:spPr>
          <a:xfrm>
            <a:off x="8557420" y="3653150"/>
            <a:ext cx="1247003" cy="543160"/>
          </a:xfrm>
          <a:prstGeom prst="round2DiagRect">
            <a:avLst/>
          </a:prstGeom>
          <a:solidFill>
            <a:srgbClr val="00B0F0">
              <a:alpha val="5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rgbClr val="000000"/>
                </a:solidFill>
                <a:latin typeface="Calibri"/>
              </a:rPr>
              <a:t>External Stake holder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  Acceptance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Manual</a:t>
            </a:r>
          </a:p>
        </p:txBody>
      </p:sp>
      <p:cxnSp>
        <p:nvCxnSpPr>
          <p:cNvPr id="202" name="Elbow Connector 331">
            <a:extLst>
              <a:ext uri="{FF2B5EF4-FFF2-40B4-BE49-F238E27FC236}">
                <a16:creationId xmlns:a16="http://schemas.microsoft.com/office/drawing/2014/main" id="{1312DBEA-4739-4F17-9198-B0A8E37E1446}"/>
              </a:ext>
            </a:extLst>
          </p:cNvPr>
          <p:cNvCxnSpPr>
            <a:cxnSpLocks/>
          </p:cNvCxnSpPr>
          <p:nvPr/>
        </p:nvCxnSpPr>
        <p:spPr>
          <a:xfrm flipV="1">
            <a:off x="7691183" y="1103213"/>
            <a:ext cx="822960" cy="3657600"/>
          </a:xfrm>
          <a:prstGeom prst="bentConnector3">
            <a:avLst>
              <a:gd name="adj1" fmla="val 58363"/>
            </a:avLst>
          </a:prstGeom>
          <a:noFill/>
          <a:ln w="28575" cap="flat" cmpd="sng" algn="ctr">
            <a:solidFill>
              <a:srgbClr val="38213C"/>
            </a:solidFill>
            <a:prstDash val="solid"/>
            <a:tailEnd type="triangle"/>
          </a:ln>
          <a:effectLst/>
        </p:spPr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7B59723E-0945-4D4B-B72C-5532C2FBB8AE}"/>
              </a:ext>
            </a:extLst>
          </p:cNvPr>
          <p:cNvSpPr txBox="1"/>
          <p:nvPr/>
        </p:nvSpPr>
        <p:spPr>
          <a:xfrm rot="16200000">
            <a:off x="6476198" y="2904915"/>
            <a:ext cx="3162300" cy="2139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none" lIns="0" tIns="0" rIns="0" bIns="0" rtlCol="0">
            <a:noAutofit/>
          </a:bodyPr>
          <a:lstStyle>
            <a:defPPr>
              <a:defRPr lang="en-US"/>
            </a:defPPr>
            <a:lvl1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kern="0" cap="none" spc="0" normalizeH="0" baseline="0">
                <a:ln>
                  <a:noFill/>
                </a:ln>
                <a:solidFill>
                  <a:srgbClr val="4B2C5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Automated deployment to Stage Environment</a:t>
            </a:r>
          </a:p>
        </p:txBody>
      </p:sp>
      <p:sp>
        <p:nvSpPr>
          <p:cNvPr id="205" name="Freeform 336">
            <a:extLst>
              <a:ext uri="{FF2B5EF4-FFF2-40B4-BE49-F238E27FC236}">
                <a16:creationId xmlns:a16="http://schemas.microsoft.com/office/drawing/2014/main" id="{3917D13F-C478-497E-AFC3-665380298FDD}"/>
              </a:ext>
            </a:extLst>
          </p:cNvPr>
          <p:cNvSpPr/>
          <p:nvPr/>
        </p:nvSpPr>
        <p:spPr>
          <a:xfrm>
            <a:off x="10835002" y="3749206"/>
            <a:ext cx="1030303" cy="694942"/>
          </a:xfrm>
          <a:prstGeom prst="round2DiagRect">
            <a:avLst/>
          </a:prstGeom>
          <a:solidFill>
            <a:srgbClr val="00B0F0">
              <a:alpha val="5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Disaster Recovery Testing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rgbClr val="000000"/>
                </a:solidFill>
                <a:latin typeface="Calibri"/>
              </a:rPr>
              <a:t>DevOps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462CB360-AFDC-4E7B-BDDA-B6C90CC47FF8}"/>
              </a:ext>
            </a:extLst>
          </p:cNvPr>
          <p:cNvSpPr txBox="1"/>
          <p:nvPr/>
        </p:nvSpPr>
        <p:spPr>
          <a:xfrm rot="16200000">
            <a:off x="8686626" y="2866233"/>
            <a:ext cx="3162300" cy="2139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none" lIns="0" tIns="0" rIns="0" bIns="0" rtlCol="0">
            <a:noAutofit/>
          </a:bodyPr>
          <a:lstStyle>
            <a:defPPr>
              <a:defRPr lang="en-US"/>
            </a:defPPr>
            <a:lvl1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kern="0" cap="none" spc="0" normalizeH="0" baseline="0">
                <a:ln>
                  <a:noFill/>
                </a:ln>
                <a:solidFill>
                  <a:srgbClr val="4B2C5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Approval to Deployment to PROD Environment</a:t>
            </a:r>
          </a:p>
        </p:txBody>
      </p:sp>
      <p:sp>
        <p:nvSpPr>
          <p:cNvPr id="207" name="Double Bracket 206">
            <a:extLst>
              <a:ext uri="{FF2B5EF4-FFF2-40B4-BE49-F238E27FC236}">
                <a16:creationId xmlns:a16="http://schemas.microsoft.com/office/drawing/2014/main" id="{B3CD56DE-EFED-4D01-8A8B-575835712AF9}"/>
              </a:ext>
            </a:extLst>
          </p:cNvPr>
          <p:cNvSpPr/>
          <p:nvPr/>
        </p:nvSpPr>
        <p:spPr>
          <a:xfrm>
            <a:off x="10692780" y="740684"/>
            <a:ext cx="1244447" cy="4914379"/>
          </a:xfrm>
          <a:prstGeom prst="bracketPair">
            <a:avLst/>
          </a:prstGeom>
          <a:noFill/>
          <a:ln w="12700" cap="flat" cmpd="sng" algn="ctr">
            <a:solidFill>
              <a:srgbClr val="77933C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BD3A7FA2-1079-46F9-81E0-B52CCF1AE29D}"/>
              </a:ext>
            </a:extLst>
          </p:cNvPr>
          <p:cNvSpPr/>
          <p:nvPr/>
        </p:nvSpPr>
        <p:spPr>
          <a:xfrm>
            <a:off x="10455201" y="2363225"/>
            <a:ext cx="244184" cy="3291840"/>
          </a:xfrm>
          <a:prstGeom prst="rect">
            <a:avLst/>
          </a:prstGeom>
          <a:solidFill>
            <a:srgbClr val="77933C"/>
          </a:solidFill>
          <a:ln w="19050" cap="flat" cmpd="sng" algn="ctr">
            <a:solidFill>
              <a:srgbClr val="77933C"/>
            </a:solidFill>
            <a:prstDash val="solid"/>
          </a:ln>
          <a:effectLst/>
        </p:spPr>
        <p:txBody>
          <a:bodyPr vert="vert270" rtlCol="0" anchor="ctr"/>
          <a:lstStyle/>
          <a:p>
            <a:pPr algn="ctr" defTabSz="91435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>
                <a:solidFill>
                  <a:prstClr val="white"/>
                </a:solidFill>
                <a:latin typeface="Calibri"/>
                <a:cs typeface="+mn-cs"/>
              </a:rPr>
              <a:t>PRODUCTION</a:t>
            </a:r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0227A35B-4132-4664-8050-A9D8B2AAF9F3}"/>
              </a:ext>
            </a:extLst>
          </p:cNvPr>
          <p:cNvCxnSpPr>
            <a:cxnSpLocks/>
          </p:cNvCxnSpPr>
          <p:nvPr/>
        </p:nvCxnSpPr>
        <p:spPr>
          <a:xfrm flipH="1" flipV="1">
            <a:off x="5226869" y="3657214"/>
            <a:ext cx="3192" cy="231040"/>
          </a:xfrm>
          <a:prstGeom prst="line">
            <a:avLst/>
          </a:prstGeom>
          <a:noFill/>
          <a:ln w="12700" cap="flat" cmpd="sng" algn="ctr">
            <a:solidFill>
              <a:srgbClr val="38213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215" name="Elbow Connector 221">
            <a:extLst>
              <a:ext uri="{FF2B5EF4-FFF2-40B4-BE49-F238E27FC236}">
                <a16:creationId xmlns:a16="http://schemas.microsoft.com/office/drawing/2014/main" id="{5E568D79-87CB-4DD4-B1C0-65072783F73A}"/>
              </a:ext>
            </a:extLst>
          </p:cNvPr>
          <p:cNvCxnSpPr>
            <a:cxnSpLocks/>
          </p:cNvCxnSpPr>
          <p:nvPr/>
        </p:nvCxnSpPr>
        <p:spPr>
          <a:xfrm flipV="1">
            <a:off x="1828931" y="1075059"/>
            <a:ext cx="731520" cy="3749040"/>
          </a:xfrm>
          <a:prstGeom prst="bentConnector3">
            <a:avLst>
              <a:gd name="adj1" fmla="val 53354"/>
            </a:avLst>
          </a:prstGeom>
          <a:noFill/>
          <a:ln w="28575" cap="flat" cmpd="sng" algn="ctr">
            <a:solidFill>
              <a:srgbClr val="38213C"/>
            </a:solidFill>
            <a:prstDash val="solid"/>
            <a:tailEnd type="triangle"/>
          </a:ln>
          <a:effectLst/>
        </p:spPr>
      </p:cxnSp>
      <p:sp>
        <p:nvSpPr>
          <p:cNvPr id="219" name="Freeform 336">
            <a:extLst>
              <a:ext uri="{FF2B5EF4-FFF2-40B4-BE49-F238E27FC236}">
                <a16:creationId xmlns:a16="http://schemas.microsoft.com/office/drawing/2014/main" id="{70039215-F159-424C-B4E8-432913E1AB35}"/>
              </a:ext>
            </a:extLst>
          </p:cNvPr>
          <p:cNvSpPr/>
          <p:nvPr/>
        </p:nvSpPr>
        <p:spPr>
          <a:xfrm>
            <a:off x="10799824" y="2662591"/>
            <a:ext cx="1148034" cy="822960"/>
          </a:xfrm>
          <a:prstGeom prst="round2DiagRect">
            <a:avLst/>
          </a:prstGeom>
          <a:solidFill>
            <a:srgbClr val="00B0F0">
              <a:alpha val="5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000000"/>
                </a:solidFill>
                <a:latin typeface="Calibri"/>
              </a:rPr>
              <a:t>Production </a:t>
            </a:r>
            <a:r>
              <a:rPr lang="en-US" sz="1000" b="1" dirty="0">
                <a:solidFill>
                  <a:srgbClr val="000000"/>
                </a:solidFill>
                <a:latin typeface="Calibri"/>
              </a:rPr>
              <a:t>Validation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Automation/ Manual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20" name="Elbow Connector 221">
            <a:extLst>
              <a:ext uri="{FF2B5EF4-FFF2-40B4-BE49-F238E27FC236}">
                <a16:creationId xmlns:a16="http://schemas.microsoft.com/office/drawing/2014/main" id="{CF7AADC8-B768-4CA0-BBE3-15871C96A393}"/>
              </a:ext>
            </a:extLst>
          </p:cNvPr>
          <p:cNvCxnSpPr>
            <a:cxnSpLocks/>
          </p:cNvCxnSpPr>
          <p:nvPr/>
        </p:nvCxnSpPr>
        <p:spPr>
          <a:xfrm flipV="1">
            <a:off x="5819985" y="1162133"/>
            <a:ext cx="731520" cy="3749040"/>
          </a:xfrm>
          <a:prstGeom prst="bentConnector3">
            <a:avLst>
              <a:gd name="adj1" fmla="val 53354"/>
            </a:avLst>
          </a:prstGeom>
          <a:noFill/>
          <a:ln w="28575" cap="flat" cmpd="sng" algn="ctr">
            <a:solidFill>
              <a:srgbClr val="38213C"/>
            </a:solidFill>
            <a:prstDash val="solid"/>
            <a:tailEnd type="triangle"/>
          </a:ln>
          <a:effectLst/>
        </p:spPr>
      </p:cxnSp>
      <p:cxnSp>
        <p:nvCxnSpPr>
          <p:cNvPr id="221" name="Elbow Connector 331">
            <a:extLst>
              <a:ext uri="{FF2B5EF4-FFF2-40B4-BE49-F238E27FC236}">
                <a16:creationId xmlns:a16="http://schemas.microsoft.com/office/drawing/2014/main" id="{150017A3-0CE7-41FF-AA32-435C94C72770}"/>
              </a:ext>
            </a:extLst>
          </p:cNvPr>
          <p:cNvCxnSpPr>
            <a:cxnSpLocks/>
          </p:cNvCxnSpPr>
          <p:nvPr/>
        </p:nvCxnSpPr>
        <p:spPr>
          <a:xfrm flipV="1">
            <a:off x="9912282" y="1016756"/>
            <a:ext cx="822960" cy="3657600"/>
          </a:xfrm>
          <a:prstGeom prst="bentConnector3">
            <a:avLst>
              <a:gd name="adj1" fmla="val 59442"/>
            </a:avLst>
          </a:prstGeom>
          <a:noFill/>
          <a:ln w="28575" cap="flat" cmpd="sng" algn="ctr">
            <a:solidFill>
              <a:srgbClr val="38213C"/>
            </a:solidFill>
            <a:prstDash val="solid"/>
            <a:tailEnd type="triangle"/>
          </a:ln>
          <a:effectLst/>
        </p:spPr>
      </p:cxnSp>
      <p:cxnSp>
        <p:nvCxnSpPr>
          <p:cNvPr id="222" name="Elbow Connector 221">
            <a:extLst>
              <a:ext uri="{FF2B5EF4-FFF2-40B4-BE49-F238E27FC236}">
                <a16:creationId xmlns:a16="http://schemas.microsoft.com/office/drawing/2014/main" id="{5C967E34-C4D4-4182-99DB-F434FB81462B}"/>
              </a:ext>
            </a:extLst>
          </p:cNvPr>
          <p:cNvCxnSpPr>
            <a:cxnSpLocks/>
            <a:endCxn id="156" idx="2"/>
          </p:cNvCxnSpPr>
          <p:nvPr/>
        </p:nvCxnSpPr>
        <p:spPr>
          <a:xfrm rot="5400000">
            <a:off x="5778472" y="125260"/>
            <a:ext cx="2738" cy="11062344"/>
          </a:xfrm>
          <a:prstGeom prst="bentConnector3">
            <a:avLst>
              <a:gd name="adj1" fmla="val 19473302"/>
            </a:avLst>
          </a:prstGeom>
          <a:noFill/>
          <a:ln w="28575" cap="flat" cmpd="sng" algn="ctr">
            <a:solidFill>
              <a:srgbClr val="38213C"/>
            </a:solidFill>
            <a:prstDash val="solid"/>
            <a:tailEnd type="triangle"/>
          </a:ln>
          <a:effectLst/>
        </p:spPr>
      </p:cxnSp>
      <p:sp>
        <p:nvSpPr>
          <p:cNvPr id="226" name="Rectangle 225">
            <a:extLst>
              <a:ext uri="{FF2B5EF4-FFF2-40B4-BE49-F238E27FC236}">
                <a16:creationId xmlns:a16="http://schemas.microsoft.com/office/drawing/2014/main" id="{0C3D4F7A-1D19-4C71-9C41-7F245A782612}"/>
              </a:ext>
            </a:extLst>
          </p:cNvPr>
          <p:cNvSpPr/>
          <p:nvPr/>
        </p:nvSpPr>
        <p:spPr>
          <a:xfrm>
            <a:off x="910641" y="6374623"/>
            <a:ext cx="3497478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anchor="ctr">
            <a:spAutoFit/>
          </a:bodyPr>
          <a:lstStyle/>
          <a:p>
            <a:pPr algn="ctr"/>
            <a:r>
              <a:rPr lang="en-US" sz="1600" kern="0" dirty="0">
                <a:solidFill>
                  <a:schemeClr val="bg2">
                    <a:lumMod val="25000"/>
                  </a:schemeClr>
                </a:solidFill>
              </a:rPr>
              <a:t>Sprint DevOps cycle 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EEA8410D-7EE6-4529-8320-4EBCF1191925}"/>
              </a:ext>
            </a:extLst>
          </p:cNvPr>
          <p:cNvSpPr/>
          <p:nvPr/>
        </p:nvSpPr>
        <p:spPr>
          <a:xfrm>
            <a:off x="5912142" y="6377932"/>
            <a:ext cx="360271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anchor="ctr">
            <a:spAutoFit/>
          </a:bodyPr>
          <a:lstStyle/>
          <a:p>
            <a:pPr algn="ctr"/>
            <a:r>
              <a:rPr lang="en-US" sz="1600" kern="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rPr>
              <a:t>Pre-Deployment window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984BA680-4422-45DD-862C-EC1BC43F6B90}"/>
              </a:ext>
            </a:extLst>
          </p:cNvPr>
          <p:cNvSpPr/>
          <p:nvPr/>
        </p:nvSpPr>
        <p:spPr>
          <a:xfrm>
            <a:off x="10649681" y="6368935"/>
            <a:ext cx="121219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none" anchor="ctr">
            <a:spAutoFit/>
          </a:bodyPr>
          <a:lstStyle/>
          <a:p>
            <a:r>
              <a:rPr lang="en-US" sz="1600" kern="0" dirty="0">
                <a:solidFill>
                  <a:schemeClr val="bg2">
                    <a:lumMod val="25000"/>
                  </a:schemeClr>
                </a:solidFill>
              </a:rPr>
              <a:t>Deployment</a:t>
            </a:r>
            <a:endParaRPr lang="en-US" sz="1600" dirty="0"/>
          </a:p>
        </p:txBody>
      </p: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3338C7FE-BC7D-4BDD-80C6-2B6396242484}"/>
              </a:ext>
            </a:extLst>
          </p:cNvPr>
          <p:cNvCxnSpPr>
            <a:cxnSpLocks/>
          </p:cNvCxnSpPr>
          <p:nvPr/>
        </p:nvCxnSpPr>
        <p:spPr>
          <a:xfrm flipV="1">
            <a:off x="11324770" y="3477376"/>
            <a:ext cx="2657" cy="256592"/>
          </a:xfrm>
          <a:prstGeom prst="line">
            <a:avLst/>
          </a:prstGeom>
          <a:noFill/>
          <a:ln w="12700" cap="flat" cmpd="sng" algn="ctr">
            <a:solidFill>
              <a:srgbClr val="38213C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236" name="TextBox 235">
            <a:extLst>
              <a:ext uri="{FF2B5EF4-FFF2-40B4-BE49-F238E27FC236}">
                <a16:creationId xmlns:a16="http://schemas.microsoft.com/office/drawing/2014/main" id="{EE9F03B7-B41A-42BD-A206-AC885E9017CA}"/>
              </a:ext>
            </a:extLst>
          </p:cNvPr>
          <p:cNvSpPr txBox="1"/>
          <p:nvPr/>
        </p:nvSpPr>
        <p:spPr>
          <a:xfrm>
            <a:off x="4334510" y="6013509"/>
            <a:ext cx="2897174" cy="29238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Escaping Defect review and mitigation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8BE2FD16-91D3-4774-A824-7C2898F4D688}"/>
              </a:ext>
            </a:extLst>
          </p:cNvPr>
          <p:cNvSpPr txBox="1"/>
          <p:nvPr/>
        </p:nvSpPr>
        <p:spPr>
          <a:xfrm>
            <a:off x="4622908" y="1032497"/>
            <a:ext cx="1139863" cy="53991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Deployment to QA</a:t>
            </a:r>
          </a:p>
        </p:txBody>
      </p:sp>
      <p:sp>
        <p:nvSpPr>
          <p:cNvPr id="239" name="Freeform 133">
            <a:extLst>
              <a:ext uri="{FF2B5EF4-FFF2-40B4-BE49-F238E27FC236}">
                <a16:creationId xmlns:a16="http://schemas.microsoft.com/office/drawing/2014/main" id="{9755EE0D-D995-48DA-A022-B7F258F44CBE}"/>
              </a:ext>
            </a:extLst>
          </p:cNvPr>
          <p:cNvSpPr/>
          <p:nvPr/>
        </p:nvSpPr>
        <p:spPr>
          <a:xfrm>
            <a:off x="4793945" y="2682601"/>
            <a:ext cx="966454" cy="960564"/>
          </a:xfrm>
          <a:prstGeom prst="round2DiagRect">
            <a:avLst/>
          </a:prstGeom>
          <a:solidFill>
            <a:srgbClr val="00B0F0">
              <a:alpha val="5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endParaRPr lang="en-US" sz="1000" b="1" dirty="0">
              <a:solidFill>
                <a:srgbClr val="000000"/>
              </a:solidFill>
            </a:endParaRPr>
          </a:p>
          <a:p>
            <a:pPr lvl="0" algn="ctr">
              <a:defRPr/>
            </a:pPr>
            <a:r>
              <a:rPr lang="en-US" sz="1000" b="1" dirty="0">
                <a:solidFill>
                  <a:srgbClr val="000000"/>
                </a:solidFill>
              </a:rPr>
              <a:t>REGRESSION</a:t>
            </a:r>
          </a:p>
          <a:p>
            <a:pPr lvl="0" algn="ctr">
              <a:defRPr/>
            </a:pPr>
            <a:r>
              <a:rPr lang="en-US" sz="1000" dirty="0">
                <a:solidFill>
                  <a:srgbClr val="000000"/>
                </a:solidFill>
              </a:rPr>
              <a:t>Automation</a:t>
            </a:r>
            <a:endParaRPr lang="en-US" sz="1000" i="1" dirty="0">
              <a:solidFill>
                <a:srgbClr val="000000"/>
              </a:solidFill>
            </a:endParaRPr>
          </a:p>
          <a:p>
            <a:pPr lvl="0" algn="ctr" fontAlgn="auto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000" i="1" dirty="0">
                <a:solidFill>
                  <a:srgbClr val="000000"/>
                </a:solidFill>
                <a:latin typeface="Calibri"/>
              </a:rPr>
              <a:t> </a:t>
            </a:r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</a:endParaRPr>
          </a:p>
        </p:txBody>
      </p: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22AC16DE-0746-4669-B503-9FD080C00FBA}"/>
              </a:ext>
            </a:extLst>
          </p:cNvPr>
          <p:cNvCxnSpPr>
            <a:cxnSpLocks/>
            <a:stCxn id="239" idx="3"/>
          </p:cNvCxnSpPr>
          <p:nvPr/>
        </p:nvCxnSpPr>
        <p:spPr>
          <a:xfrm flipV="1">
            <a:off x="5277172" y="2449661"/>
            <a:ext cx="0" cy="232940"/>
          </a:xfrm>
          <a:prstGeom prst="line">
            <a:avLst/>
          </a:prstGeom>
          <a:noFill/>
          <a:ln w="12700" cap="flat" cmpd="sng" algn="ctr">
            <a:solidFill>
              <a:srgbClr val="38213C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244" name="Freeform 137">
            <a:extLst>
              <a:ext uri="{FF2B5EF4-FFF2-40B4-BE49-F238E27FC236}">
                <a16:creationId xmlns:a16="http://schemas.microsoft.com/office/drawing/2014/main" id="{0945CDB5-9100-441A-9F17-4FC2D87C8CDD}"/>
              </a:ext>
            </a:extLst>
          </p:cNvPr>
          <p:cNvSpPr/>
          <p:nvPr/>
        </p:nvSpPr>
        <p:spPr>
          <a:xfrm>
            <a:off x="4708107" y="4907087"/>
            <a:ext cx="999073" cy="579889"/>
          </a:xfrm>
          <a:prstGeom prst="round2DiagRect">
            <a:avLst/>
          </a:prstGeom>
          <a:solidFill>
            <a:srgbClr val="00B0F0">
              <a:alpha val="5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SECURITY</a:t>
            </a:r>
          </a:p>
          <a:p>
            <a:pPr lvl="0"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Veracode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793B89D-DA40-490E-BB72-B934C5D5C54F}"/>
              </a:ext>
            </a:extLst>
          </p:cNvPr>
          <p:cNvSpPr txBox="1"/>
          <p:nvPr/>
        </p:nvSpPr>
        <p:spPr>
          <a:xfrm>
            <a:off x="264097" y="5710659"/>
            <a:ext cx="2005783" cy="26650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793B89D-DA40-490E-BB72-B934C5D5C54F}"/>
              </a:ext>
            </a:extLst>
          </p:cNvPr>
          <p:cNvSpPr txBox="1"/>
          <p:nvPr/>
        </p:nvSpPr>
        <p:spPr>
          <a:xfrm>
            <a:off x="3232947" y="5729912"/>
            <a:ext cx="1678957" cy="26650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793B89D-DA40-490E-BB72-B934C5D5C54F}"/>
              </a:ext>
            </a:extLst>
          </p:cNvPr>
          <p:cNvSpPr txBox="1"/>
          <p:nvPr/>
        </p:nvSpPr>
        <p:spPr>
          <a:xfrm>
            <a:off x="5734025" y="5731419"/>
            <a:ext cx="1678957" cy="26650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793B89D-DA40-490E-BB72-B934C5D5C54F}"/>
              </a:ext>
            </a:extLst>
          </p:cNvPr>
          <p:cNvSpPr txBox="1"/>
          <p:nvPr/>
        </p:nvSpPr>
        <p:spPr>
          <a:xfrm>
            <a:off x="8303808" y="5791865"/>
            <a:ext cx="1488309" cy="2216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E4041A-293A-4E8C-995F-BE2BADAB3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04" y="5186275"/>
            <a:ext cx="486664" cy="484116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2BCCBD62-7758-4CC6-8239-F74E6943E515}"/>
              </a:ext>
            </a:extLst>
          </p:cNvPr>
          <p:cNvSpPr/>
          <p:nvPr/>
        </p:nvSpPr>
        <p:spPr>
          <a:xfrm>
            <a:off x="10842115" y="4821166"/>
            <a:ext cx="1016079" cy="781848"/>
          </a:xfrm>
          <a:prstGeom prst="ellipse">
            <a:avLst/>
          </a:prstGeom>
          <a:solidFill>
            <a:schemeClr val="accent6"/>
          </a:solidFill>
          <a:effectLst>
            <a:outerShdw blurRad="50800" dist="38100" dir="5400000" algn="t" rotWithShape="0">
              <a:srgbClr val="00B0F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Live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3BE456-62E8-43CF-B380-CFC4ADFA6EE8}"/>
              </a:ext>
            </a:extLst>
          </p:cNvPr>
          <p:cNvSpPr txBox="1"/>
          <p:nvPr/>
        </p:nvSpPr>
        <p:spPr>
          <a:xfrm>
            <a:off x="318339" y="4136875"/>
            <a:ext cx="794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A5AFBA6-6795-4308-BDBE-3D77EEB6DB77}"/>
              </a:ext>
            </a:extLst>
          </p:cNvPr>
          <p:cNvSpPr txBox="1"/>
          <p:nvPr/>
        </p:nvSpPr>
        <p:spPr>
          <a:xfrm>
            <a:off x="7646240" y="4454767"/>
            <a:ext cx="794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BA11D28-C026-4BBB-9D91-A1D6C2D102AA}"/>
              </a:ext>
            </a:extLst>
          </p:cNvPr>
          <p:cNvSpPr txBox="1"/>
          <p:nvPr/>
        </p:nvSpPr>
        <p:spPr>
          <a:xfrm>
            <a:off x="9868537" y="4369668"/>
            <a:ext cx="794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C61E87-3915-4654-ADF6-59678A10A803}"/>
              </a:ext>
            </a:extLst>
          </p:cNvPr>
          <p:cNvSpPr txBox="1"/>
          <p:nvPr/>
        </p:nvSpPr>
        <p:spPr>
          <a:xfrm>
            <a:off x="1774628" y="5211633"/>
            <a:ext cx="103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A770F709-C0EB-4D41-ADF8-23F2186AD1D7}"/>
                  </a:ext>
                </a:extLst>
              </p14:cNvPr>
              <p14:cNvContentPartPr/>
              <p14:nvPr/>
            </p14:nvContentPartPr>
            <p14:xfrm>
              <a:off x="1352120" y="5826841"/>
              <a:ext cx="914688" cy="20448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A770F709-C0EB-4D41-ADF8-23F2186AD1D7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D89CB590-1CC8-48B4-A3EF-3D5C51F8EEE5}"/>
                  </a:ext>
                </a:extLst>
              </p14:cNvPr>
              <p14:cNvContentPartPr/>
              <p14:nvPr/>
            </p14:nvContentPartPr>
            <p14:xfrm>
              <a:off x="447224" y="3919993"/>
              <a:ext cx="288" cy="288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D89CB590-1CC8-48B4-A3EF-3D5C51F8EEE5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E1362AF7-A096-4B45-90EB-E3FC46F5C2B7}"/>
                  </a:ext>
                </a:extLst>
              </p14:cNvPr>
              <p14:cNvContentPartPr/>
              <p14:nvPr/>
            </p14:nvContentPartPr>
            <p14:xfrm>
              <a:off x="3482456" y="5875225"/>
              <a:ext cx="288" cy="288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E1362AF7-A096-4B45-90EB-E3FC46F5C2B7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p:sp>
        <p:nvSpPr>
          <p:cNvPr id="74" name="TextBox 73">
            <a:extLst>
              <a:ext uri="{FF2B5EF4-FFF2-40B4-BE49-F238E27FC236}">
                <a16:creationId xmlns:a16="http://schemas.microsoft.com/office/drawing/2014/main" id="{55876BA5-F7FA-495E-B553-2DBC1F330090}"/>
              </a:ext>
            </a:extLst>
          </p:cNvPr>
          <p:cNvSpPr txBox="1"/>
          <p:nvPr/>
        </p:nvSpPr>
        <p:spPr>
          <a:xfrm>
            <a:off x="3788149" y="5181102"/>
            <a:ext cx="769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Fail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84DA6107-A72A-45AF-949D-D36775A1485E}"/>
              </a:ext>
            </a:extLst>
          </p:cNvPr>
          <p:cNvSpPr txBox="1"/>
          <p:nvPr/>
        </p:nvSpPr>
        <p:spPr>
          <a:xfrm>
            <a:off x="9851979" y="5146760"/>
            <a:ext cx="769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Fail</a:t>
            </a:r>
          </a:p>
        </p:txBody>
      </p:sp>
      <p:sp>
        <p:nvSpPr>
          <p:cNvPr id="118" name="Freeform 133">
            <a:extLst>
              <a:ext uri="{FF2B5EF4-FFF2-40B4-BE49-F238E27FC236}">
                <a16:creationId xmlns:a16="http://schemas.microsoft.com/office/drawing/2014/main" id="{5210DF52-F67A-4F0E-ADF5-25A7E323E7BD}"/>
              </a:ext>
            </a:extLst>
          </p:cNvPr>
          <p:cNvSpPr/>
          <p:nvPr/>
        </p:nvSpPr>
        <p:spPr>
          <a:xfrm>
            <a:off x="4747605" y="3914949"/>
            <a:ext cx="1002278" cy="779550"/>
          </a:xfrm>
          <a:prstGeom prst="round2DiagRect">
            <a:avLst/>
          </a:prstGeom>
          <a:solidFill>
            <a:srgbClr val="00B0F0">
              <a:alpha val="5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endParaRPr lang="en-US" sz="1000" b="1" dirty="0">
              <a:solidFill>
                <a:srgbClr val="000000"/>
              </a:solidFill>
            </a:endParaRPr>
          </a:p>
          <a:p>
            <a:pPr lvl="0" algn="ctr">
              <a:defRPr/>
            </a:pPr>
            <a:r>
              <a:rPr lang="en-US" sz="1000" b="1" dirty="0">
                <a:solidFill>
                  <a:srgbClr val="000000"/>
                </a:solidFill>
              </a:rPr>
              <a:t>END TO END Testing</a:t>
            </a:r>
          </a:p>
          <a:p>
            <a:pPr lvl="0" algn="ctr">
              <a:defRPr/>
            </a:pPr>
            <a:r>
              <a:rPr lang="en-US" sz="1000" i="1" dirty="0">
                <a:solidFill>
                  <a:srgbClr val="000000"/>
                </a:solidFill>
              </a:rPr>
              <a:t>Automation/ Manual/ Simulators</a:t>
            </a:r>
          </a:p>
          <a:p>
            <a:pPr lvl="0" algn="ctr" fontAlgn="auto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000" i="1" dirty="0">
                <a:solidFill>
                  <a:srgbClr val="000000"/>
                </a:solidFill>
                <a:latin typeface="Calibri"/>
              </a:rPr>
              <a:t> </a:t>
            </a:r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7" name="Freeform 328">
            <a:extLst>
              <a:ext uri="{FF2B5EF4-FFF2-40B4-BE49-F238E27FC236}">
                <a16:creationId xmlns:a16="http://schemas.microsoft.com/office/drawing/2014/main" id="{B7938371-3787-4A13-87A1-49D47B9DD482}"/>
              </a:ext>
            </a:extLst>
          </p:cNvPr>
          <p:cNvSpPr/>
          <p:nvPr/>
        </p:nvSpPr>
        <p:spPr>
          <a:xfrm>
            <a:off x="8716195" y="5098651"/>
            <a:ext cx="851758" cy="408123"/>
          </a:xfrm>
          <a:prstGeom prst="round2DiagRect">
            <a:avLst/>
          </a:prstGeom>
          <a:solidFill>
            <a:srgbClr val="00B0F0">
              <a:alpha val="5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NAR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8" name="Freeform 328">
            <a:extLst>
              <a:ext uri="{FF2B5EF4-FFF2-40B4-BE49-F238E27FC236}">
                <a16:creationId xmlns:a16="http://schemas.microsoft.com/office/drawing/2014/main" id="{32B982C4-F231-4D7B-819E-CFAFD36E4DEB}"/>
              </a:ext>
            </a:extLst>
          </p:cNvPr>
          <p:cNvSpPr/>
          <p:nvPr/>
        </p:nvSpPr>
        <p:spPr>
          <a:xfrm>
            <a:off x="8687946" y="4378521"/>
            <a:ext cx="908255" cy="570604"/>
          </a:xfrm>
          <a:prstGeom prst="round2DiagRect">
            <a:avLst/>
          </a:prstGeom>
          <a:solidFill>
            <a:srgbClr val="00B0F0">
              <a:alpha val="5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PEN Testing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InfoSec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D084645-3D6A-47C3-BE32-CD58463F1BAC}"/>
              </a:ext>
            </a:extLst>
          </p:cNvPr>
          <p:cNvSpPr txBox="1"/>
          <p:nvPr/>
        </p:nvSpPr>
        <p:spPr>
          <a:xfrm>
            <a:off x="7686185" y="5130233"/>
            <a:ext cx="769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Fail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090165E-6321-41CA-AAB2-D38CE7F35742}"/>
              </a:ext>
            </a:extLst>
          </p:cNvPr>
          <p:cNvSpPr txBox="1"/>
          <p:nvPr/>
        </p:nvSpPr>
        <p:spPr>
          <a:xfrm>
            <a:off x="1728822" y="4454016"/>
            <a:ext cx="1054562" cy="365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188345F-8CE5-4E9F-BFAE-5A2268C8F2FC}"/>
              </a:ext>
            </a:extLst>
          </p:cNvPr>
          <p:cNvCxnSpPr/>
          <p:nvPr/>
        </p:nvCxnSpPr>
        <p:spPr>
          <a:xfrm flipH="1">
            <a:off x="1776934" y="5378588"/>
            <a:ext cx="8689" cy="80745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EADE7DF-266C-4307-981F-268618080DE4}"/>
              </a:ext>
            </a:extLst>
          </p:cNvPr>
          <p:cNvCxnSpPr/>
          <p:nvPr/>
        </p:nvCxnSpPr>
        <p:spPr>
          <a:xfrm flipH="1">
            <a:off x="3818853" y="5368438"/>
            <a:ext cx="8689" cy="80745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Double Bracket 119">
            <a:extLst>
              <a:ext uri="{FF2B5EF4-FFF2-40B4-BE49-F238E27FC236}">
                <a16:creationId xmlns:a16="http://schemas.microsoft.com/office/drawing/2014/main" id="{00F500E0-331B-44B7-8921-69B68EAB4C95}"/>
              </a:ext>
            </a:extLst>
          </p:cNvPr>
          <p:cNvSpPr/>
          <p:nvPr/>
        </p:nvSpPr>
        <p:spPr>
          <a:xfrm>
            <a:off x="6560426" y="740684"/>
            <a:ext cx="1179298" cy="4955285"/>
          </a:xfrm>
          <a:prstGeom prst="bracketPair">
            <a:avLst/>
          </a:prstGeom>
          <a:noFill/>
          <a:ln w="12700" cap="flat" cmpd="sng" algn="ctr">
            <a:solidFill>
              <a:srgbClr val="212E3C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DBB2CF9-AE73-47E9-8FFB-B20B19B13E4B}"/>
              </a:ext>
            </a:extLst>
          </p:cNvPr>
          <p:cNvSpPr/>
          <p:nvPr/>
        </p:nvSpPr>
        <p:spPr>
          <a:xfrm>
            <a:off x="6319040" y="2360529"/>
            <a:ext cx="234604" cy="3291840"/>
          </a:xfrm>
          <a:prstGeom prst="rect">
            <a:avLst/>
          </a:prstGeom>
          <a:solidFill>
            <a:srgbClr val="002060"/>
          </a:solidFill>
          <a:ln w="19050" cap="flat" cmpd="sng" algn="ctr">
            <a:solidFill>
              <a:srgbClr val="212E3C"/>
            </a:solidFill>
            <a:prstDash val="solid"/>
          </a:ln>
          <a:effectLst/>
        </p:spPr>
        <p:txBody>
          <a:bodyPr vert="vert270" rtlCol="0" anchor="ctr"/>
          <a:lstStyle/>
          <a:p>
            <a:pPr algn="ctr" defTabSz="91435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>
                <a:solidFill>
                  <a:prstClr val="white"/>
                </a:solidFill>
                <a:latin typeface="Calibri"/>
              </a:rPr>
              <a:t>PERF  ENVIRONMENT</a:t>
            </a:r>
            <a:endParaRPr lang="en-US" sz="1400" b="1" kern="0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126" name="Freeform 133">
            <a:extLst>
              <a:ext uri="{FF2B5EF4-FFF2-40B4-BE49-F238E27FC236}">
                <a16:creationId xmlns:a16="http://schemas.microsoft.com/office/drawing/2014/main" id="{A7B99428-C45C-4910-AA55-84366EB06A34}"/>
              </a:ext>
            </a:extLst>
          </p:cNvPr>
          <p:cNvSpPr/>
          <p:nvPr/>
        </p:nvSpPr>
        <p:spPr>
          <a:xfrm>
            <a:off x="6669270" y="2827328"/>
            <a:ext cx="966454" cy="960564"/>
          </a:xfrm>
          <a:prstGeom prst="round2DiagRect">
            <a:avLst/>
          </a:prstGeom>
          <a:solidFill>
            <a:srgbClr val="00B0F0">
              <a:alpha val="5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endParaRPr lang="en-US" sz="1000" b="1" dirty="0">
              <a:solidFill>
                <a:srgbClr val="000000"/>
              </a:solidFill>
            </a:endParaRPr>
          </a:p>
          <a:p>
            <a:pPr lvl="0" algn="ctr">
              <a:defRPr/>
            </a:pPr>
            <a:r>
              <a:rPr lang="en-US" sz="1000" b="1" dirty="0">
                <a:solidFill>
                  <a:srgbClr val="000000"/>
                </a:solidFill>
              </a:rPr>
              <a:t>Performance Testing</a:t>
            </a:r>
          </a:p>
          <a:p>
            <a:pPr lvl="0" algn="ctr">
              <a:defRPr/>
            </a:pPr>
            <a:r>
              <a:rPr lang="en-US" sz="1000" dirty="0">
                <a:solidFill>
                  <a:srgbClr val="000000"/>
                </a:solidFill>
              </a:rPr>
              <a:t>Automation</a:t>
            </a:r>
            <a:endParaRPr lang="en-US" sz="1000" i="1" dirty="0">
              <a:solidFill>
                <a:srgbClr val="000000"/>
              </a:solidFill>
            </a:endParaRPr>
          </a:p>
          <a:p>
            <a:pPr lvl="0" algn="ctr" fontAlgn="auto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000" i="1" dirty="0">
                <a:solidFill>
                  <a:srgbClr val="000000"/>
                </a:solidFill>
                <a:latin typeface="Calibri"/>
              </a:rPr>
              <a:t> </a:t>
            </a:r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</a:endParaRPr>
          </a:p>
        </p:txBody>
      </p:sp>
      <p:cxnSp>
        <p:nvCxnSpPr>
          <p:cNvPr id="129" name="Elbow Connector 152">
            <a:extLst>
              <a:ext uri="{FF2B5EF4-FFF2-40B4-BE49-F238E27FC236}">
                <a16:creationId xmlns:a16="http://schemas.microsoft.com/office/drawing/2014/main" id="{3F8F1F15-CF61-48BB-8035-E886658C81F3}"/>
              </a:ext>
            </a:extLst>
          </p:cNvPr>
          <p:cNvCxnSpPr>
            <a:cxnSpLocks/>
          </p:cNvCxnSpPr>
          <p:nvPr/>
        </p:nvCxnSpPr>
        <p:spPr>
          <a:xfrm rot="10800000" flipV="1">
            <a:off x="487846" y="4532213"/>
            <a:ext cx="320040" cy="228600"/>
          </a:xfrm>
          <a:prstGeom prst="bentConnector2">
            <a:avLst/>
          </a:prstGeom>
          <a:noFill/>
          <a:ln w="12700" cap="flat" cmpd="sng" algn="ctr">
            <a:solidFill>
              <a:srgbClr val="38213C"/>
            </a:solidFill>
            <a:prstDash val="solid"/>
            <a:tailEnd type="triangle"/>
          </a:ln>
          <a:effectLst/>
        </p:spPr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BDAC8B83-B679-42CF-8E48-8CE1ED2122C0}"/>
              </a:ext>
            </a:extLst>
          </p:cNvPr>
          <p:cNvSpPr txBox="1"/>
          <p:nvPr/>
        </p:nvSpPr>
        <p:spPr>
          <a:xfrm rot="16200000">
            <a:off x="2563283" y="2986255"/>
            <a:ext cx="3162300" cy="2139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none" lIns="0" tIns="0" rIns="0" bIns="0" rtlCol="0">
            <a:noAutofit/>
          </a:bodyPr>
          <a:lstStyle>
            <a:defPPr>
              <a:defRPr lang="en-US"/>
            </a:defPPr>
            <a:lvl1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kern="0" cap="none" spc="0" normalizeH="0" baseline="0">
                <a:ln>
                  <a:noFill/>
                </a:ln>
                <a:solidFill>
                  <a:srgbClr val="4B2C5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Automated deployment  to QA Environment</a:t>
            </a:r>
          </a:p>
        </p:txBody>
      </p:sp>
      <p:cxnSp>
        <p:nvCxnSpPr>
          <p:cNvPr id="132" name="Elbow Connector 221">
            <a:extLst>
              <a:ext uri="{FF2B5EF4-FFF2-40B4-BE49-F238E27FC236}">
                <a16:creationId xmlns:a16="http://schemas.microsoft.com/office/drawing/2014/main" id="{619C1B07-6A92-4EAA-85CB-3158D7CAA7C1}"/>
              </a:ext>
            </a:extLst>
          </p:cNvPr>
          <p:cNvCxnSpPr>
            <a:cxnSpLocks/>
          </p:cNvCxnSpPr>
          <p:nvPr/>
        </p:nvCxnSpPr>
        <p:spPr>
          <a:xfrm flipV="1">
            <a:off x="3847643" y="1086388"/>
            <a:ext cx="731520" cy="3749040"/>
          </a:xfrm>
          <a:prstGeom prst="bentConnector3">
            <a:avLst>
              <a:gd name="adj1" fmla="val 53354"/>
            </a:avLst>
          </a:prstGeom>
          <a:noFill/>
          <a:ln w="28575" cap="flat" cmpd="sng" algn="ctr">
            <a:solidFill>
              <a:srgbClr val="38213C"/>
            </a:solidFill>
            <a:prstDash val="solid"/>
            <a:tailEnd type="triangle"/>
          </a:ln>
          <a:effectLst/>
        </p:spPr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273D8192-C2E9-4E35-80FF-82BC3F44D68B}"/>
              </a:ext>
            </a:extLst>
          </p:cNvPr>
          <p:cNvSpPr txBox="1"/>
          <p:nvPr/>
        </p:nvSpPr>
        <p:spPr>
          <a:xfrm>
            <a:off x="5743037" y="4552020"/>
            <a:ext cx="794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E3FEF70-2E26-42EC-8B51-099F4CFC6B05}"/>
              </a:ext>
            </a:extLst>
          </p:cNvPr>
          <p:cNvSpPr txBox="1"/>
          <p:nvPr/>
        </p:nvSpPr>
        <p:spPr>
          <a:xfrm>
            <a:off x="3728368" y="4460972"/>
            <a:ext cx="794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1B70E80D-751F-4642-9919-ABE7818B070C}"/>
              </a:ext>
            </a:extLst>
          </p:cNvPr>
          <p:cNvCxnSpPr/>
          <p:nvPr/>
        </p:nvCxnSpPr>
        <p:spPr>
          <a:xfrm flipH="1">
            <a:off x="5839136" y="5292242"/>
            <a:ext cx="8689" cy="80745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7F1F31A6-DC9C-45FB-9B1D-3F8B6FDD1795}"/>
              </a:ext>
            </a:extLst>
          </p:cNvPr>
          <p:cNvSpPr txBox="1"/>
          <p:nvPr/>
        </p:nvSpPr>
        <p:spPr>
          <a:xfrm>
            <a:off x="5758473" y="5193922"/>
            <a:ext cx="769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Fail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542EF018-2D82-45BD-A00F-F4109070F5E6}"/>
              </a:ext>
            </a:extLst>
          </p:cNvPr>
          <p:cNvCxnSpPr/>
          <p:nvPr/>
        </p:nvCxnSpPr>
        <p:spPr>
          <a:xfrm flipH="1">
            <a:off x="7731035" y="5292242"/>
            <a:ext cx="8689" cy="80745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reeform 133">
            <a:extLst>
              <a:ext uri="{FF2B5EF4-FFF2-40B4-BE49-F238E27FC236}">
                <a16:creationId xmlns:a16="http://schemas.microsoft.com/office/drawing/2014/main" id="{EF0D6A9C-F8B2-4FAE-A68A-1B8ECEAD8D77}"/>
              </a:ext>
            </a:extLst>
          </p:cNvPr>
          <p:cNvSpPr/>
          <p:nvPr/>
        </p:nvSpPr>
        <p:spPr>
          <a:xfrm>
            <a:off x="8628348" y="2707235"/>
            <a:ext cx="1002278" cy="779550"/>
          </a:xfrm>
          <a:prstGeom prst="round2DiagRect">
            <a:avLst/>
          </a:prstGeom>
          <a:solidFill>
            <a:srgbClr val="00B0F0">
              <a:alpha val="5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endParaRPr lang="en-US" sz="1000" b="1" dirty="0">
              <a:solidFill>
                <a:srgbClr val="000000"/>
              </a:solidFill>
            </a:endParaRPr>
          </a:p>
          <a:p>
            <a:pPr lvl="0" algn="ctr">
              <a:defRPr/>
            </a:pPr>
            <a:r>
              <a:rPr lang="en-US" sz="1000" b="1" dirty="0">
                <a:solidFill>
                  <a:srgbClr val="000000"/>
                </a:solidFill>
              </a:rPr>
              <a:t>END TO END Testing</a:t>
            </a:r>
          </a:p>
          <a:p>
            <a:pPr lvl="0" algn="ctr">
              <a:defRPr/>
            </a:pPr>
            <a:r>
              <a:rPr lang="en-US" sz="1000" i="1" dirty="0">
                <a:solidFill>
                  <a:srgbClr val="000000"/>
                </a:solidFill>
              </a:rPr>
              <a:t>Automation/ Manual/ Simulators</a:t>
            </a:r>
          </a:p>
          <a:p>
            <a:pPr lvl="0" algn="ctr" fontAlgn="auto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000" i="1" dirty="0">
                <a:solidFill>
                  <a:srgbClr val="000000"/>
                </a:solidFill>
                <a:latin typeface="Calibri"/>
              </a:rPr>
              <a:t> </a:t>
            </a:r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7F4746A-181C-43CD-802A-A236A5EEF6EC}"/>
              </a:ext>
            </a:extLst>
          </p:cNvPr>
          <p:cNvCxnSpPr>
            <a:cxnSpLocks/>
          </p:cNvCxnSpPr>
          <p:nvPr/>
        </p:nvCxnSpPr>
        <p:spPr>
          <a:xfrm flipV="1">
            <a:off x="11319249" y="4464720"/>
            <a:ext cx="2657" cy="256592"/>
          </a:xfrm>
          <a:prstGeom prst="line">
            <a:avLst/>
          </a:prstGeom>
          <a:noFill/>
          <a:ln w="12700" cap="flat" cmpd="sng" algn="ctr">
            <a:solidFill>
              <a:srgbClr val="38213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597CE69-B525-45B7-A729-E33EB945BB46}"/>
              </a:ext>
            </a:extLst>
          </p:cNvPr>
          <p:cNvCxnSpPr>
            <a:cxnSpLocks/>
          </p:cNvCxnSpPr>
          <p:nvPr/>
        </p:nvCxnSpPr>
        <p:spPr>
          <a:xfrm flipH="1" flipV="1">
            <a:off x="3173158" y="3494927"/>
            <a:ext cx="21288" cy="295741"/>
          </a:xfrm>
          <a:prstGeom prst="line">
            <a:avLst/>
          </a:prstGeom>
          <a:noFill/>
          <a:ln w="12700" cap="flat" cmpd="sng" algn="ctr">
            <a:solidFill>
              <a:srgbClr val="38213C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104" name="Freeform 133">
            <a:extLst>
              <a:ext uri="{FF2B5EF4-FFF2-40B4-BE49-F238E27FC236}">
                <a16:creationId xmlns:a16="http://schemas.microsoft.com/office/drawing/2014/main" id="{23E8AFD2-04D3-48A0-ADDE-5A3AD63D27A6}"/>
              </a:ext>
            </a:extLst>
          </p:cNvPr>
          <p:cNvSpPr/>
          <p:nvPr/>
        </p:nvSpPr>
        <p:spPr>
          <a:xfrm>
            <a:off x="2697940" y="4950362"/>
            <a:ext cx="1002278" cy="779550"/>
          </a:xfrm>
          <a:prstGeom prst="round2DiagRect">
            <a:avLst/>
          </a:prstGeom>
          <a:solidFill>
            <a:srgbClr val="00B0F0">
              <a:alpha val="5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endParaRPr lang="en-US" sz="1000" b="1" dirty="0">
              <a:solidFill>
                <a:srgbClr val="000000"/>
              </a:solidFill>
            </a:endParaRPr>
          </a:p>
          <a:p>
            <a:pPr lvl="0" algn="ctr">
              <a:defRPr/>
            </a:pPr>
            <a:r>
              <a:rPr lang="en-US" sz="1000" b="1" dirty="0">
                <a:solidFill>
                  <a:srgbClr val="000000"/>
                </a:solidFill>
              </a:rPr>
              <a:t>END TO END Testing</a:t>
            </a:r>
          </a:p>
          <a:p>
            <a:pPr lvl="0" algn="ctr">
              <a:defRPr/>
            </a:pPr>
            <a:r>
              <a:rPr lang="en-US" sz="1000" i="1" dirty="0">
                <a:solidFill>
                  <a:srgbClr val="000000"/>
                </a:solidFill>
              </a:rPr>
              <a:t>Automation/ Manual/ Simulators</a:t>
            </a:r>
          </a:p>
          <a:p>
            <a:pPr lvl="0" algn="ctr" fontAlgn="auto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000" i="1" dirty="0">
                <a:solidFill>
                  <a:srgbClr val="000000"/>
                </a:solidFill>
                <a:latin typeface="Calibri"/>
              </a:rPr>
              <a:t> </a:t>
            </a:r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5" name="Freeform 133">
            <a:extLst>
              <a:ext uri="{FF2B5EF4-FFF2-40B4-BE49-F238E27FC236}">
                <a16:creationId xmlns:a16="http://schemas.microsoft.com/office/drawing/2014/main" id="{47BDD642-E3C5-4E07-91FC-B4DEABB042F2}"/>
              </a:ext>
            </a:extLst>
          </p:cNvPr>
          <p:cNvSpPr/>
          <p:nvPr/>
        </p:nvSpPr>
        <p:spPr>
          <a:xfrm>
            <a:off x="2744002" y="3757558"/>
            <a:ext cx="966454" cy="724094"/>
          </a:xfrm>
          <a:prstGeom prst="round2DiagRect">
            <a:avLst/>
          </a:prstGeom>
          <a:solidFill>
            <a:srgbClr val="00B0F0">
              <a:alpha val="5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endParaRPr lang="en-US" sz="1000" b="1" dirty="0">
              <a:solidFill>
                <a:srgbClr val="000000"/>
              </a:solidFill>
            </a:endParaRPr>
          </a:p>
          <a:p>
            <a:pPr lvl="0" algn="ctr">
              <a:defRPr/>
            </a:pPr>
            <a:r>
              <a:rPr lang="en-US" sz="1000" b="1" dirty="0">
                <a:solidFill>
                  <a:srgbClr val="000000"/>
                </a:solidFill>
              </a:rPr>
              <a:t>REGRESSION</a:t>
            </a:r>
          </a:p>
          <a:p>
            <a:pPr lvl="0" algn="ctr">
              <a:defRPr/>
            </a:pPr>
            <a:r>
              <a:rPr lang="en-US" sz="1000" dirty="0">
                <a:solidFill>
                  <a:srgbClr val="000000"/>
                </a:solidFill>
              </a:rPr>
              <a:t>Automation</a:t>
            </a:r>
            <a:endParaRPr lang="en-US" sz="1000" i="1" dirty="0">
              <a:solidFill>
                <a:srgbClr val="000000"/>
              </a:solidFill>
            </a:endParaRPr>
          </a:p>
          <a:p>
            <a:pPr lvl="0" algn="ctr" fontAlgn="auto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000" i="1" dirty="0">
                <a:solidFill>
                  <a:srgbClr val="000000"/>
                </a:solidFill>
                <a:latin typeface="Calibri"/>
              </a:rPr>
              <a:t> </a:t>
            </a:r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13" name="Freeform 133">
            <a:extLst>
              <a:ext uri="{FF2B5EF4-FFF2-40B4-BE49-F238E27FC236}">
                <a16:creationId xmlns:a16="http://schemas.microsoft.com/office/drawing/2014/main" id="{730DA265-04EA-4FB4-8373-6821DB7D0CE2}"/>
              </a:ext>
            </a:extLst>
          </p:cNvPr>
          <p:cNvSpPr/>
          <p:nvPr/>
        </p:nvSpPr>
        <p:spPr>
          <a:xfrm>
            <a:off x="2705200" y="1898422"/>
            <a:ext cx="966454" cy="498285"/>
          </a:xfrm>
          <a:prstGeom prst="round2DiagRect">
            <a:avLst/>
          </a:prstGeom>
          <a:solidFill>
            <a:srgbClr val="00B0F0">
              <a:alpha val="5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endParaRPr lang="en-US" sz="1000" b="1" dirty="0">
              <a:solidFill>
                <a:srgbClr val="000000"/>
              </a:solidFill>
            </a:endParaRPr>
          </a:p>
          <a:p>
            <a:pPr lvl="0" algn="ctr">
              <a:defRPr/>
            </a:pPr>
            <a:r>
              <a:rPr lang="en-US" sz="1000" b="1" dirty="0">
                <a:solidFill>
                  <a:srgbClr val="000000"/>
                </a:solidFill>
              </a:rPr>
              <a:t>Smoke Testing</a:t>
            </a:r>
          </a:p>
          <a:p>
            <a:pPr lvl="0" algn="ctr">
              <a:defRPr/>
            </a:pPr>
            <a:r>
              <a:rPr lang="en-US" sz="1000" dirty="0">
                <a:solidFill>
                  <a:srgbClr val="000000"/>
                </a:solidFill>
              </a:rPr>
              <a:t>Connectivity</a:t>
            </a:r>
            <a:endParaRPr lang="en-US" sz="1000" i="1" dirty="0">
              <a:solidFill>
                <a:srgbClr val="000000"/>
              </a:solidFill>
            </a:endParaRPr>
          </a:p>
          <a:p>
            <a:pPr lvl="0" algn="ctr" fontAlgn="auto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000" i="1" dirty="0">
                <a:solidFill>
                  <a:srgbClr val="000000"/>
                </a:solidFill>
                <a:latin typeface="Calibri"/>
              </a:rPr>
              <a:t> </a:t>
            </a:r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</a:endParaRP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5812DC9-1C94-4498-9DF6-C46ED82BE842}"/>
              </a:ext>
            </a:extLst>
          </p:cNvPr>
          <p:cNvCxnSpPr>
            <a:cxnSpLocks/>
            <a:endCxn id="113" idx="1"/>
          </p:cNvCxnSpPr>
          <p:nvPr/>
        </p:nvCxnSpPr>
        <p:spPr>
          <a:xfrm flipV="1">
            <a:off x="3184220" y="2396707"/>
            <a:ext cx="4207" cy="233899"/>
          </a:xfrm>
          <a:prstGeom prst="line">
            <a:avLst/>
          </a:prstGeom>
          <a:noFill/>
          <a:ln w="12700" cap="flat" cmpd="sng" algn="ctr">
            <a:solidFill>
              <a:srgbClr val="38213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418B4CBB-2F9F-4419-9A59-01EAC020D88C}"/>
              </a:ext>
            </a:extLst>
          </p:cNvPr>
          <p:cNvCxnSpPr/>
          <p:nvPr/>
        </p:nvCxnSpPr>
        <p:spPr>
          <a:xfrm flipH="1">
            <a:off x="3173158" y="1634952"/>
            <a:ext cx="1" cy="238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Freeform 133">
            <a:extLst>
              <a:ext uri="{FF2B5EF4-FFF2-40B4-BE49-F238E27FC236}">
                <a16:creationId xmlns:a16="http://schemas.microsoft.com/office/drawing/2014/main" id="{AFCD6683-A049-4C2C-8105-9775C39792BA}"/>
              </a:ext>
            </a:extLst>
          </p:cNvPr>
          <p:cNvSpPr/>
          <p:nvPr/>
        </p:nvSpPr>
        <p:spPr>
          <a:xfrm>
            <a:off x="4678727" y="1836318"/>
            <a:ext cx="1113074" cy="547785"/>
          </a:xfrm>
          <a:prstGeom prst="round2DiagRect">
            <a:avLst/>
          </a:prstGeom>
          <a:solidFill>
            <a:srgbClr val="00B0F0">
              <a:alpha val="5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endParaRPr lang="en-US" sz="1000" b="1" dirty="0">
              <a:solidFill>
                <a:srgbClr val="000000"/>
              </a:solidFill>
            </a:endParaRPr>
          </a:p>
          <a:p>
            <a:pPr lvl="0" algn="ctr">
              <a:defRPr/>
            </a:pPr>
            <a:r>
              <a:rPr lang="en-US" sz="1000" b="1" dirty="0">
                <a:solidFill>
                  <a:srgbClr val="000000"/>
                </a:solidFill>
              </a:rPr>
              <a:t>Smoke </a:t>
            </a:r>
          </a:p>
          <a:p>
            <a:pPr lvl="0" algn="ctr">
              <a:defRPr/>
            </a:pPr>
            <a:r>
              <a:rPr lang="en-US" sz="1000" b="1" dirty="0">
                <a:solidFill>
                  <a:srgbClr val="000000"/>
                </a:solidFill>
              </a:rPr>
              <a:t>Testing</a:t>
            </a:r>
          </a:p>
          <a:p>
            <a:pPr lvl="0" algn="ctr">
              <a:defRPr/>
            </a:pPr>
            <a:r>
              <a:rPr lang="en-US" sz="1000" dirty="0">
                <a:solidFill>
                  <a:srgbClr val="000000"/>
                </a:solidFill>
              </a:rPr>
              <a:t>Connectivity</a:t>
            </a:r>
            <a:endParaRPr lang="en-US" sz="1000" i="1" dirty="0">
              <a:solidFill>
                <a:srgbClr val="000000"/>
              </a:solidFill>
            </a:endParaRPr>
          </a:p>
          <a:p>
            <a:pPr lvl="0" algn="ctr" fontAlgn="auto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000" i="1" dirty="0">
                <a:solidFill>
                  <a:srgbClr val="000000"/>
                </a:solidFill>
                <a:latin typeface="Calibri"/>
              </a:rPr>
              <a:t> </a:t>
            </a:r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</a:endParaRPr>
          </a:p>
        </p:txBody>
      </p: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FBCC75B0-4FD8-4112-974F-1B9F33F8AA01}"/>
              </a:ext>
            </a:extLst>
          </p:cNvPr>
          <p:cNvCxnSpPr>
            <a:cxnSpLocks/>
            <a:stCxn id="237" idx="2"/>
          </p:cNvCxnSpPr>
          <p:nvPr/>
        </p:nvCxnSpPr>
        <p:spPr>
          <a:xfrm>
            <a:off x="5192840" y="1572408"/>
            <a:ext cx="1268" cy="2717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50244809-494A-4662-AEED-17537F763107}"/>
              </a:ext>
            </a:extLst>
          </p:cNvPr>
          <p:cNvSpPr txBox="1"/>
          <p:nvPr/>
        </p:nvSpPr>
        <p:spPr>
          <a:xfrm>
            <a:off x="2648286" y="1055112"/>
            <a:ext cx="1139863" cy="539911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txBody>
          <a:bodyPr wrap="none" lIns="0" tIns="0" rIns="0" bIns="0" rtlCol="0">
            <a:noAutofit/>
          </a:bodyPr>
          <a:lstStyle>
            <a:defPPr>
              <a:defRPr lang="en-US"/>
            </a:defPPr>
            <a:lvl1pPr marR="0" lv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1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endParaRPr lang="en-US" dirty="0"/>
          </a:p>
          <a:p>
            <a:r>
              <a:rPr lang="en-US" b="1" dirty="0">
                <a:solidFill>
                  <a:schemeClr val="bg1"/>
                </a:solidFill>
              </a:rPr>
              <a:t>Deployment to Dev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012484D-A908-4BEF-A0EF-CED742F5AA0C}"/>
              </a:ext>
            </a:extLst>
          </p:cNvPr>
          <p:cNvSpPr txBox="1"/>
          <p:nvPr/>
        </p:nvSpPr>
        <p:spPr>
          <a:xfrm>
            <a:off x="6595250" y="1016594"/>
            <a:ext cx="1118893" cy="52048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Deployment to Perf</a:t>
            </a:r>
          </a:p>
        </p:txBody>
      </p:sp>
      <p:sp>
        <p:nvSpPr>
          <p:cNvPr id="161" name="Freeform 133">
            <a:extLst>
              <a:ext uri="{FF2B5EF4-FFF2-40B4-BE49-F238E27FC236}">
                <a16:creationId xmlns:a16="http://schemas.microsoft.com/office/drawing/2014/main" id="{48440E91-E8BA-4827-83F8-E936AA9B7011}"/>
              </a:ext>
            </a:extLst>
          </p:cNvPr>
          <p:cNvSpPr/>
          <p:nvPr/>
        </p:nvSpPr>
        <p:spPr>
          <a:xfrm>
            <a:off x="6659990" y="1859103"/>
            <a:ext cx="966454" cy="572228"/>
          </a:xfrm>
          <a:prstGeom prst="round2DiagRect">
            <a:avLst/>
          </a:prstGeom>
          <a:solidFill>
            <a:srgbClr val="00B0F0">
              <a:alpha val="5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endParaRPr lang="en-US" sz="1000" b="1" dirty="0">
              <a:solidFill>
                <a:srgbClr val="000000"/>
              </a:solidFill>
            </a:endParaRPr>
          </a:p>
          <a:p>
            <a:pPr lvl="0" algn="ctr">
              <a:defRPr/>
            </a:pPr>
            <a:r>
              <a:rPr lang="en-US" sz="1000" b="1" dirty="0">
                <a:solidFill>
                  <a:srgbClr val="000000"/>
                </a:solidFill>
              </a:rPr>
              <a:t>Smoke Testing</a:t>
            </a:r>
          </a:p>
          <a:p>
            <a:pPr lvl="0" algn="ctr">
              <a:defRPr/>
            </a:pPr>
            <a:r>
              <a:rPr lang="en-US" sz="1000" dirty="0">
                <a:solidFill>
                  <a:srgbClr val="000000"/>
                </a:solidFill>
              </a:rPr>
              <a:t>Connectivity</a:t>
            </a:r>
            <a:endParaRPr lang="en-US" sz="1000" i="1" dirty="0">
              <a:solidFill>
                <a:srgbClr val="000000"/>
              </a:solidFill>
            </a:endParaRPr>
          </a:p>
          <a:p>
            <a:pPr lvl="0" algn="ctr" fontAlgn="auto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000" i="1" dirty="0">
                <a:solidFill>
                  <a:srgbClr val="000000"/>
                </a:solidFill>
                <a:latin typeface="Calibri"/>
              </a:rPr>
              <a:t> </a:t>
            </a:r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</a:endParaRPr>
          </a:p>
        </p:txBody>
      </p: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7AEB2C32-55A9-4918-A527-D824E5540882}"/>
              </a:ext>
            </a:extLst>
          </p:cNvPr>
          <p:cNvCxnSpPr>
            <a:cxnSpLocks/>
            <a:stCxn id="157" idx="2"/>
            <a:endCxn id="161" idx="3"/>
          </p:cNvCxnSpPr>
          <p:nvPr/>
        </p:nvCxnSpPr>
        <p:spPr>
          <a:xfrm flipH="1">
            <a:off x="7143217" y="1537081"/>
            <a:ext cx="11480" cy="322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5B510FA-44C2-4874-B088-431ADACEEF2C}"/>
              </a:ext>
            </a:extLst>
          </p:cNvPr>
          <p:cNvCxnSpPr>
            <a:stCxn id="161" idx="1"/>
            <a:endCxn id="126" idx="3"/>
          </p:cNvCxnSpPr>
          <p:nvPr/>
        </p:nvCxnSpPr>
        <p:spPr>
          <a:xfrm>
            <a:off x="7143217" y="2431331"/>
            <a:ext cx="9280" cy="395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E88F800-0A86-4607-B305-500A976B7C4F}"/>
              </a:ext>
            </a:extLst>
          </p:cNvPr>
          <p:cNvCxnSpPr>
            <a:stCxn id="105" idx="1"/>
          </p:cNvCxnSpPr>
          <p:nvPr/>
        </p:nvCxnSpPr>
        <p:spPr>
          <a:xfrm>
            <a:off x="3227229" y="4481652"/>
            <a:ext cx="0" cy="364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3F059D41-5750-4EF0-8D1F-F59BD947C61A}"/>
              </a:ext>
            </a:extLst>
          </p:cNvPr>
          <p:cNvSpPr txBox="1"/>
          <p:nvPr/>
        </p:nvSpPr>
        <p:spPr>
          <a:xfrm>
            <a:off x="8621475" y="1044100"/>
            <a:ext cx="1210333" cy="5204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Deployment to Stage</a:t>
            </a:r>
          </a:p>
        </p:txBody>
      </p:sp>
      <p:sp>
        <p:nvSpPr>
          <p:cNvPr id="192" name="Freeform 133">
            <a:extLst>
              <a:ext uri="{FF2B5EF4-FFF2-40B4-BE49-F238E27FC236}">
                <a16:creationId xmlns:a16="http://schemas.microsoft.com/office/drawing/2014/main" id="{04F2EE2A-096A-4164-9571-81463F6303B3}"/>
              </a:ext>
            </a:extLst>
          </p:cNvPr>
          <p:cNvSpPr/>
          <p:nvPr/>
        </p:nvSpPr>
        <p:spPr>
          <a:xfrm>
            <a:off x="8658846" y="1834513"/>
            <a:ext cx="986053" cy="572228"/>
          </a:xfrm>
          <a:prstGeom prst="round2DiagRect">
            <a:avLst/>
          </a:prstGeom>
          <a:solidFill>
            <a:srgbClr val="00B0F0">
              <a:alpha val="5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endParaRPr lang="en-US" sz="1000" b="1" dirty="0">
              <a:solidFill>
                <a:srgbClr val="000000"/>
              </a:solidFill>
            </a:endParaRPr>
          </a:p>
          <a:p>
            <a:pPr lvl="0" algn="ctr">
              <a:defRPr/>
            </a:pPr>
            <a:r>
              <a:rPr lang="en-US" sz="1000" b="1" dirty="0">
                <a:solidFill>
                  <a:srgbClr val="000000"/>
                </a:solidFill>
              </a:rPr>
              <a:t>Smoke Testing</a:t>
            </a:r>
          </a:p>
          <a:p>
            <a:pPr lvl="0" algn="ctr">
              <a:defRPr/>
            </a:pPr>
            <a:r>
              <a:rPr lang="en-US" sz="1000" dirty="0">
                <a:solidFill>
                  <a:srgbClr val="000000"/>
                </a:solidFill>
              </a:rPr>
              <a:t>Connectivity</a:t>
            </a:r>
            <a:endParaRPr lang="en-US" sz="1000" i="1" dirty="0">
              <a:solidFill>
                <a:srgbClr val="000000"/>
              </a:solidFill>
            </a:endParaRPr>
          </a:p>
          <a:p>
            <a:pPr lvl="0" algn="ctr" fontAlgn="auto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000" i="1" dirty="0">
                <a:solidFill>
                  <a:srgbClr val="000000"/>
                </a:solidFill>
                <a:latin typeface="Calibri"/>
              </a:rPr>
              <a:t> </a:t>
            </a:r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A0805A8-EA9B-4BC7-A497-37A01567FDD0}"/>
              </a:ext>
            </a:extLst>
          </p:cNvPr>
          <p:cNvCxnSpPr>
            <a:cxnSpLocks/>
            <a:stCxn id="192" idx="1"/>
            <a:endCxn id="96" idx="3"/>
          </p:cNvCxnSpPr>
          <p:nvPr/>
        </p:nvCxnSpPr>
        <p:spPr>
          <a:xfrm flipH="1">
            <a:off x="9129487" y="2406741"/>
            <a:ext cx="22386" cy="30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9CDDE52-FB04-4AC7-9A26-69BE1D25C25B}"/>
              </a:ext>
            </a:extLst>
          </p:cNvPr>
          <p:cNvCxnSpPr>
            <a:stCxn id="185" idx="2"/>
          </p:cNvCxnSpPr>
          <p:nvPr/>
        </p:nvCxnSpPr>
        <p:spPr>
          <a:xfrm flipH="1">
            <a:off x="9226641" y="1564587"/>
            <a:ext cx="1" cy="243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1BB5AF97-B87E-4EB7-9451-5F128A99C97E}"/>
              </a:ext>
            </a:extLst>
          </p:cNvPr>
          <p:cNvSpPr txBox="1"/>
          <p:nvPr/>
        </p:nvSpPr>
        <p:spPr>
          <a:xfrm>
            <a:off x="10705846" y="1039823"/>
            <a:ext cx="1210333" cy="52048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Deployment to Prod</a:t>
            </a:r>
          </a:p>
        </p:txBody>
      </p:sp>
      <p:sp>
        <p:nvSpPr>
          <p:cNvPr id="199" name="Freeform 133">
            <a:extLst>
              <a:ext uri="{FF2B5EF4-FFF2-40B4-BE49-F238E27FC236}">
                <a16:creationId xmlns:a16="http://schemas.microsoft.com/office/drawing/2014/main" id="{ED98689F-539C-4D45-BABA-467A2950986D}"/>
              </a:ext>
            </a:extLst>
          </p:cNvPr>
          <p:cNvSpPr/>
          <p:nvPr/>
        </p:nvSpPr>
        <p:spPr>
          <a:xfrm>
            <a:off x="10832684" y="1826930"/>
            <a:ext cx="986053" cy="572228"/>
          </a:xfrm>
          <a:prstGeom prst="round2DiagRect">
            <a:avLst/>
          </a:prstGeom>
          <a:solidFill>
            <a:srgbClr val="00B0F0">
              <a:alpha val="5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endParaRPr lang="en-US" sz="1000" b="1" dirty="0">
              <a:solidFill>
                <a:srgbClr val="000000"/>
              </a:solidFill>
            </a:endParaRPr>
          </a:p>
          <a:p>
            <a:pPr lvl="0" algn="ctr">
              <a:defRPr/>
            </a:pPr>
            <a:r>
              <a:rPr lang="en-US" sz="1000" b="1" dirty="0">
                <a:solidFill>
                  <a:srgbClr val="000000"/>
                </a:solidFill>
              </a:rPr>
              <a:t>Smoke Testing</a:t>
            </a:r>
          </a:p>
          <a:p>
            <a:pPr lvl="0" algn="ctr">
              <a:defRPr/>
            </a:pPr>
            <a:r>
              <a:rPr lang="en-US" sz="1000" dirty="0">
                <a:solidFill>
                  <a:srgbClr val="000000"/>
                </a:solidFill>
              </a:rPr>
              <a:t>Connectivity</a:t>
            </a:r>
            <a:endParaRPr lang="en-US" sz="1000" i="1" dirty="0">
              <a:solidFill>
                <a:srgbClr val="000000"/>
              </a:solidFill>
            </a:endParaRPr>
          </a:p>
          <a:p>
            <a:pPr lvl="0" algn="ctr" fontAlgn="auto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000" i="1" dirty="0">
                <a:solidFill>
                  <a:srgbClr val="000000"/>
                </a:solidFill>
                <a:latin typeface="Calibri"/>
              </a:rPr>
              <a:t> </a:t>
            </a:r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</a:endParaRP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B1101F7E-E96B-4B6F-918A-B4F1776C9799}"/>
              </a:ext>
            </a:extLst>
          </p:cNvPr>
          <p:cNvCxnSpPr>
            <a:stCxn id="197" idx="2"/>
            <a:endCxn id="199" idx="3"/>
          </p:cNvCxnSpPr>
          <p:nvPr/>
        </p:nvCxnSpPr>
        <p:spPr>
          <a:xfrm>
            <a:off x="11311013" y="1560310"/>
            <a:ext cx="14698" cy="266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D134413F-F863-4F6E-919B-A8405A8E3F49}"/>
              </a:ext>
            </a:extLst>
          </p:cNvPr>
          <p:cNvCxnSpPr>
            <a:cxnSpLocks/>
            <a:stCxn id="199" idx="1"/>
            <a:endCxn id="219" idx="3"/>
          </p:cNvCxnSpPr>
          <p:nvPr/>
        </p:nvCxnSpPr>
        <p:spPr>
          <a:xfrm>
            <a:off x="11325711" y="2399158"/>
            <a:ext cx="48130" cy="263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3F20E591-FDB2-4A05-8ED9-5136903B33D0}"/>
              </a:ext>
            </a:extLst>
          </p:cNvPr>
          <p:cNvCxnSpPr/>
          <p:nvPr/>
        </p:nvCxnSpPr>
        <p:spPr>
          <a:xfrm flipH="1">
            <a:off x="9834667" y="5377120"/>
            <a:ext cx="8689" cy="80745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727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609410"/>
              </p:ext>
            </p:extLst>
          </p:nvPr>
        </p:nvGraphicFramePr>
        <p:xfrm>
          <a:off x="419296" y="874136"/>
          <a:ext cx="11282696" cy="5983864"/>
        </p:xfrm>
        <a:graphic>
          <a:graphicData uri="http://schemas.openxmlformats.org/drawingml/2006/table">
            <a:tbl>
              <a:tblPr/>
              <a:tblGrid>
                <a:gridCol w="335164">
                  <a:extLst>
                    <a:ext uri="{9D8B030D-6E8A-4147-A177-3AD203B41FA5}">
                      <a16:colId xmlns:a16="http://schemas.microsoft.com/office/drawing/2014/main" val="1271511521"/>
                    </a:ext>
                  </a:extLst>
                </a:gridCol>
                <a:gridCol w="958978">
                  <a:extLst>
                    <a:ext uri="{9D8B030D-6E8A-4147-A177-3AD203B41FA5}">
                      <a16:colId xmlns:a16="http://schemas.microsoft.com/office/drawing/2014/main" val="2627030489"/>
                    </a:ext>
                  </a:extLst>
                </a:gridCol>
                <a:gridCol w="2450000">
                  <a:extLst>
                    <a:ext uri="{9D8B030D-6E8A-4147-A177-3AD203B41FA5}">
                      <a16:colId xmlns:a16="http://schemas.microsoft.com/office/drawing/2014/main" val="1041774582"/>
                    </a:ext>
                  </a:extLst>
                </a:gridCol>
                <a:gridCol w="671209">
                  <a:extLst>
                    <a:ext uri="{9D8B030D-6E8A-4147-A177-3AD203B41FA5}">
                      <a16:colId xmlns:a16="http://schemas.microsoft.com/office/drawing/2014/main" val="1112526730"/>
                    </a:ext>
                  </a:extLst>
                </a:gridCol>
                <a:gridCol w="622570">
                  <a:extLst>
                    <a:ext uri="{9D8B030D-6E8A-4147-A177-3AD203B41FA5}">
                      <a16:colId xmlns:a16="http://schemas.microsoft.com/office/drawing/2014/main" val="840598968"/>
                    </a:ext>
                  </a:extLst>
                </a:gridCol>
                <a:gridCol w="350011">
                  <a:extLst>
                    <a:ext uri="{9D8B030D-6E8A-4147-A177-3AD203B41FA5}">
                      <a16:colId xmlns:a16="http://schemas.microsoft.com/office/drawing/2014/main" val="347371101"/>
                    </a:ext>
                  </a:extLst>
                </a:gridCol>
                <a:gridCol w="1423447">
                  <a:extLst>
                    <a:ext uri="{9D8B030D-6E8A-4147-A177-3AD203B41FA5}">
                      <a16:colId xmlns:a16="http://schemas.microsoft.com/office/drawing/2014/main" val="130727990"/>
                    </a:ext>
                  </a:extLst>
                </a:gridCol>
                <a:gridCol w="1224554">
                  <a:extLst>
                    <a:ext uri="{9D8B030D-6E8A-4147-A177-3AD203B41FA5}">
                      <a16:colId xmlns:a16="http://schemas.microsoft.com/office/drawing/2014/main" val="3684439148"/>
                    </a:ext>
                  </a:extLst>
                </a:gridCol>
                <a:gridCol w="632526">
                  <a:extLst>
                    <a:ext uri="{9D8B030D-6E8A-4147-A177-3AD203B41FA5}">
                      <a16:colId xmlns:a16="http://schemas.microsoft.com/office/drawing/2014/main" val="310832314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045586995"/>
                    </a:ext>
                  </a:extLst>
                </a:gridCol>
                <a:gridCol w="1699837">
                  <a:extLst>
                    <a:ext uri="{9D8B030D-6E8A-4147-A177-3AD203B41FA5}">
                      <a16:colId xmlns:a16="http://schemas.microsoft.com/office/drawing/2014/main" val="3995167940"/>
                    </a:ext>
                  </a:extLst>
                </a:gridCol>
              </a:tblGrid>
              <a:tr h="26324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Quality Gate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Testing Type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Scope - What will be Tested?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Trigger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Environment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Tools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Success/Exit Criteria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Frequency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Ownership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Comments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556429"/>
                  </a:ext>
                </a:extLst>
              </a:tr>
              <a:tr h="368522"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Unit Testing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Testing the smallest piece of testable code (Typically Individual Methods within the Class)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CI/CD Pipeline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(Semaphore)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Local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Mock Data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JUnit (Unit Testing Framework)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 check-in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Scrum Team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168494"/>
                  </a:ext>
                </a:extLst>
              </a:tr>
              <a:tr h="4730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Code Coverage &amp; Quality Analysis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Check for the Unit Test Coverage (Code Coverage) &amp; Quality Analysis for Violations in the code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CI/CD Pipeline</a:t>
                      </a: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(Semaphore)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Dev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SonarQube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Code Coverage should be &gt; 70% &amp; </a:t>
                      </a:r>
                      <a:b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code quality)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Code check-in</a:t>
                      </a:r>
                    </a:p>
                    <a:p>
                      <a:pPr marL="0" algn="l" defTabSz="914400" rtl="0" eaLnBrk="1" fontAlgn="ctr" latinLnBrk="0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Scrum Team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481136"/>
                  </a:ext>
                </a:extLst>
              </a:tr>
              <a:tr h="4730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Sanity </a:t>
                      </a:r>
                      <a:b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Testing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the new features are working successfully by doing a sanity test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CI/CD Pipeline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(Semaphore)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Local/ Dev/QA/Stage/Prod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Rest Assured, Newman, Curl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 deployed to new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environemnt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Scrum Team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Sanity Test by hitting the /health rest end point to ensure proper startup of the MS via Docker Image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357960"/>
                  </a:ext>
                </a:extLst>
              </a:tr>
              <a:tr h="3804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Testing the  impacted functionality and to make sure it did not break any other feature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CI/CD Pipeline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(Semaphore)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BDD Cucumber JVM/                        Java-REST Assured, Newman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Execution Rate = 100%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Pass Rate &gt; 90%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 to QA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Scrum Team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497827"/>
                  </a:ext>
                </a:extLst>
              </a:tr>
              <a:tr h="3804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Integration </a:t>
                      </a:r>
                      <a:b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&amp; End-to-end testing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Testing the feature as a whole (Including the external systems and interfaces like DB, System of Records, Middleware and/or other MS)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CI/CD Pipeline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(Semaphore)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BDD Cucumber JVM/                        Java-REST Assured, Newman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Execution Rate = 100%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Pass Rate &gt; 80%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 to QA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Scrum Team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577631"/>
                  </a:ext>
                </a:extLst>
              </a:tr>
              <a:tr h="3910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Testing the feature so that changes did not impact the functionality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CI/CD Pipeline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(Semaphore)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QA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BDD Cucumber JVM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Execution Rate = 100%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Pass Rate &gt; 80%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 to QA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Team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748814"/>
                  </a:ext>
                </a:extLst>
              </a:tr>
              <a:tr h="2186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Security 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QA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Veracode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issues,…</a:t>
                      </a:r>
                    </a:p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801124"/>
                  </a:ext>
                </a:extLst>
              </a:tr>
              <a:tr h="3015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End to end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Testing the end to end business flows from the UI and device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QA/ Stage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BDD Cucumber JVM/ Manual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Execution Rate = 100%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Pass Rate &gt; 80%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 to QA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Team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839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Performance Testing 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 compare the response time of the feature against the previous execution statistics, </a:t>
                      </a:r>
                      <a:r>
                        <a:rPr lang="en-US" sz="800" dirty="0"/>
                        <a:t>SLAs, Uptime verification,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rendering time of API/ UI, System availability and other non 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functionality requirements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JMeter/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Blazemeter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SLAs?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Response time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Team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339687"/>
                  </a:ext>
                </a:extLst>
              </a:tr>
              <a:tr h="4939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End to end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Testing the end to end business flows from the UI and device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Stage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BDD Cucumber JVM/ Manual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Execution Rate = 100%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Pass Rate &gt; 80%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QA to Stage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Team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213219"/>
                  </a:ext>
                </a:extLst>
              </a:tr>
              <a:tr h="4939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External Stake Holder Acceptance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 stage in the testing process before the system is accepted for production use testing all the business requirements, flows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Stage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Mock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Manual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Accepted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External Stake holders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755762"/>
                  </a:ext>
                </a:extLst>
              </a:tr>
              <a:tr h="2529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NAR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Stage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r>
                        <a:rPr lang="en-US" sz="8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Party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issues,…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r>
                        <a:rPr lang="en-US" sz="8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Party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901903"/>
                  </a:ext>
                </a:extLst>
              </a:tr>
              <a:tr h="1875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Pen Testing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Stage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Veracode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issues,…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r>
                        <a:rPr lang="en-US" sz="8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Party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957511"/>
                  </a:ext>
                </a:extLst>
              </a:tr>
              <a:tr h="2584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Disaster Recover Testing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Production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Manual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issues,…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Team with DevOps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933526"/>
                  </a:ext>
                </a:extLst>
              </a:tr>
              <a:tr h="3878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Production Validations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Production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BDD Cucumber JVM/ Manual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Team</a:t>
                      </a: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6" marR="5186" marT="5186" marB="2489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915459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22" y="158896"/>
            <a:ext cx="11584670" cy="736650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Quality Gates </a:t>
            </a:r>
          </a:p>
        </p:txBody>
      </p:sp>
    </p:spTree>
    <p:extLst>
      <p:ext uri="{BB962C8B-B14F-4D97-AF65-F5344CB8AC3E}">
        <p14:creationId xmlns:p14="http://schemas.microsoft.com/office/powerpoint/2010/main" val="2460520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DFACD-851F-41EE-85DA-9A340F346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995" y="-16185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Entrance and Exit Criteria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5E44C50-DFBC-40C0-89AD-1CA12F4B6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300358"/>
              </p:ext>
            </p:extLst>
          </p:nvPr>
        </p:nvGraphicFramePr>
        <p:xfrm>
          <a:off x="-2" y="797146"/>
          <a:ext cx="8430323" cy="6217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248617">
                  <a:extLst>
                    <a:ext uri="{9D8B030D-6E8A-4147-A177-3AD203B41FA5}">
                      <a16:colId xmlns:a16="http://schemas.microsoft.com/office/drawing/2014/main" val="2079145770"/>
                    </a:ext>
                  </a:extLst>
                </a:gridCol>
                <a:gridCol w="769434">
                  <a:extLst>
                    <a:ext uri="{9D8B030D-6E8A-4147-A177-3AD203B41FA5}">
                      <a16:colId xmlns:a16="http://schemas.microsoft.com/office/drawing/2014/main" val="2182266657"/>
                    </a:ext>
                  </a:extLst>
                </a:gridCol>
                <a:gridCol w="635619">
                  <a:extLst>
                    <a:ext uri="{9D8B030D-6E8A-4147-A177-3AD203B41FA5}">
                      <a16:colId xmlns:a16="http://schemas.microsoft.com/office/drawing/2014/main" val="3048516221"/>
                    </a:ext>
                  </a:extLst>
                </a:gridCol>
                <a:gridCol w="546410">
                  <a:extLst>
                    <a:ext uri="{9D8B030D-6E8A-4147-A177-3AD203B41FA5}">
                      <a16:colId xmlns:a16="http://schemas.microsoft.com/office/drawing/2014/main" val="3098512472"/>
                    </a:ext>
                  </a:extLst>
                </a:gridCol>
                <a:gridCol w="869795">
                  <a:extLst>
                    <a:ext uri="{9D8B030D-6E8A-4147-A177-3AD203B41FA5}">
                      <a16:colId xmlns:a16="http://schemas.microsoft.com/office/drawing/2014/main" val="3855522174"/>
                    </a:ext>
                  </a:extLst>
                </a:gridCol>
                <a:gridCol w="579864">
                  <a:extLst>
                    <a:ext uri="{9D8B030D-6E8A-4147-A177-3AD203B41FA5}">
                      <a16:colId xmlns:a16="http://schemas.microsoft.com/office/drawing/2014/main" val="3100661617"/>
                    </a:ext>
                  </a:extLst>
                </a:gridCol>
                <a:gridCol w="780584">
                  <a:extLst>
                    <a:ext uri="{9D8B030D-6E8A-4147-A177-3AD203B41FA5}">
                      <a16:colId xmlns:a16="http://schemas.microsoft.com/office/drawing/2014/main" val="1355754365"/>
                    </a:ext>
                  </a:extLst>
                </a:gridCol>
              </a:tblGrid>
              <a:tr h="356521">
                <a:tc>
                  <a:txBody>
                    <a:bodyPr/>
                    <a:lstStyle/>
                    <a:p>
                      <a:r>
                        <a:rPr lang="en-US" dirty="0"/>
                        <a:t>Entrance 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86347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Feature files reviewed and signed 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252912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Code 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630907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Stable Environment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071559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Peer review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688446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Unit testing – all possible scenarios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371771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Code coverage (sonar &gt;70%)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855382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Code 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811059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r>
                        <a:rPr lang="en-US" dirty="0"/>
                        <a:t>No known issues or defects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360789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r>
                        <a:rPr lang="en-US" dirty="0"/>
                        <a:t>Connectivity with partner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142834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r>
                        <a:rPr lang="en-US" dirty="0"/>
                        <a:t>Acceptance/ Integration Testing(&gt;80% Pass)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634436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Regression/End-to-end testing(&gt;80% Pass)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128852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External Stake Holder Acceptance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433788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42252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Pen 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758775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Performance Testing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249914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Disaster Recovery 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727255"/>
                  </a:ext>
                </a:extLst>
              </a:tr>
            </a:tbl>
          </a:graphicData>
        </a:graphic>
      </p:graphicFrame>
      <p:pic>
        <p:nvPicPr>
          <p:cNvPr id="14" name="Graphic 13" descr="Checkmark">
            <a:extLst>
              <a:ext uri="{FF2B5EF4-FFF2-40B4-BE49-F238E27FC236}">
                <a16:creationId xmlns:a16="http://schemas.microsoft.com/office/drawing/2014/main" id="{F026D0FD-5841-48EF-AE4A-14010878E0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48496" y="4190130"/>
            <a:ext cx="236356" cy="236356"/>
          </a:xfrm>
          <a:prstGeom prst="rect">
            <a:avLst/>
          </a:prstGeom>
        </p:spPr>
      </p:pic>
      <p:pic>
        <p:nvPicPr>
          <p:cNvPr id="15" name="Graphic 14" descr="Checkmark">
            <a:extLst>
              <a:ext uri="{FF2B5EF4-FFF2-40B4-BE49-F238E27FC236}">
                <a16:creationId xmlns:a16="http://schemas.microsoft.com/office/drawing/2014/main" id="{63C58C27-5B88-4EA0-ACA1-8D70C9D976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30548" y="3772866"/>
            <a:ext cx="236356" cy="236356"/>
          </a:xfrm>
          <a:prstGeom prst="rect">
            <a:avLst/>
          </a:prstGeom>
        </p:spPr>
      </p:pic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E8A4A225-D8D5-4CC3-930F-A49C0CDE7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30226" y="3089661"/>
            <a:ext cx="236356" cy="236356"/>
          </a:xfrm>
          <a:prstGeom prst="rect">
            <a:avLst/>
          </a:prstGeom>
        </p:spPr>
      </p:pic>
      <p:pic>
        <p:nvPicPr>
          <p:cNvPr id="17" name="Graphic 16" descr="Checkmark">
            <a:extLst>
              <a:ext uri="{FF2B5EF4-FFF2-40B4-BE49-F238E27FC236}">
                <a16:creationId xmlns:a16="http://schemas.microsoft.com/office/drawing/2014/main" id="{951BEC45-FC56-41B2-9203-188DB137E3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80228" y="2298582"/>
            <a:ext cx="236356" cy="236356"/>
          </a:xfrm>
          <a:prstGeom prst="rect">
            <a:avLst/>
          </a:prstGeom>
        </p:spPr>
      </p:pic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15C2B46B-75AF-4B4F-91DA-95A8CEFA4C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9650" y="1910298"/>
            <a:ext cx="236356" cy="236356"/>
          </a:xfrm>
          <a:prstGeom prst="rect">
            <a:avLst/>
          </a:prstGeom>
        </p:spPr>
      </p:pic>
      <p:pic>
        <p:nvPicPr>
          <p:cNvPr id="19" name="Graphic 18" descr="Checkmark">
            <a:extLst>
              <a:ext uri="{FF2B5EF4-FFF2-40B4-BE49-F238E27FC236}">
                <a16:creationId xmlns:a16="http://schemas.microsoft.com/office/drawing/2014/main" id="{212B4CE0-E251-49A9-A67A-1507983CD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58472" y="4602569"/>
            <a:ext cx="236356" cy="236356"/>
          </a:xfrm>
          <a:prstGeom prst="rect">
            <a:avLst/>
          </a:prstGeom>
        </p:spPr>
      </p:pic>
      <p:pic>
        <p:nvPicPr>
          <p:cNvPr id="20" name="Graphic 19" descr="Checkmark">
            <a:extLst>
              <a:ext uri="{FF2B5EF4-FFF2-40B4-BE49-F238E27FC236}">
                <a16:creationId xmlns:a16="http://schemas.microsoft.com/office/drawing/2014/main" id="{DE312866-6131-4F41-A0D6-F3A214EA1C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36979" y="3821216"/>
            <a:ext cx="236356" cy="236356"/>
          </a:xfrm>
          <a:prstGeom prst="rect">
            <a:avLst/>
          </a:prstGeom>
        </p:spPr>
      </p:pic>
      <p:pic>
        <p:nvPicPr>
          <p:cNvPr id="21" name="Graphic 20" descr="Checkmark">
            <a:extLst>
              <a:ext uri="{FF2B5EF4-FFF2-40B4-BE49-F238E27FC236}">
                <a16:creationId xmlns:a16="http://schemas.microsoft.com/office/drawing/2014/main" id="{A8D7781A-281F-4D7C-940B-EFCEB47250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39465" y="4948978"/>
            <a:ext cx="236356" cy="236356"/>
          </a:xfrm>
          <a:prstGeom prst="rect">
            <a:avLst/>
          </a:prstGeom>
        </p:spPr>
      </p:pic>
      <p:pic>
        <p:nvPicPr>
          <p:cNvPr id="22" name="Graphic 21" descr="Checkmark">
            <a:extLst>
              <a:ext uri="{FF2B5EF4-FFF2-40B4-BE49-F238E27FC236}">
                <a16:creationId xmlns:a16="http://schemas.microsoft.com/office/drawing/2014/main" id="{73AB8D6B-A2FC-4C2C-93CB-2A3426A02C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6699" y="4609412"/>
            <a:ext cx="236356" cy="236356"/>
          </a:xfrm>
          <a:prstGeom prst="rect">
            <a:avLst/>
          </a:prstGeom>
        </p:spPr>
      </p:pic>
      <p:pic>
        <p:nvPicPr>
          <p:cNvPr id="23" name="Graphic 22" descr="Checkmark">
            <a:extLst>
              <a:ext uri="{FF2B5EF4-FFF2-40B4-BE49-F238E27FC236}">
                <a16:creationId xmlns:a16="http://schemas.microsoft.com/office/drawing/2014/main" id="{C40045EA-9C82-46AC-BDBE-8A1CD71B0A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40262" y="3062883"/>
            <a:ext cx="236356" cy="236356"/>
          </a:xfrm>
          <a:prstGeom prst="rect">
            <a:avLst/>
          </a:prstGeom>
        </p:spPr>
      </p:pic>
      <p:pic>
        <p:nvPicPr>
          <p:cNvPr id="24" name="Graphic 23" descr="Checkmark">
            <a:extLst>
              <a:ext uri="{FF2B5EF4-FFF2-40B4-BE49-F238E27FC236}">
                <a16:creationId xmlns:a16="http://schemas.microsoft.com/office/drawing/2014/main" id="{F1011D20-313B-4954-8B96-1522C604EF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31377" y="3407216"/>
            <a:ext cx="236356" cy="236356"/>
          </a:xfrm>
          <a:prstGeom prst="rect">
            <a:avLst/>
          </a:prstGeom>
        </p:spPr>
      </p:pic>
      <p:pic>
        <p:nvPicPr>
          <p:cNvPr id="25" name="Graphic 24" descr="Checkmark">
            <a:extLst>
              <a:ext uri="{FF2B5EF4-FFF2-40B4-BE49-F238E27FC236}">
                <a16:creationId xmlns:a16="http://schemas.microsoft.com/office/drawing/2014/main" id="{A949C827-E5EB-408C-A77E-9027946E79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24442" y="3104677"/>
            <a:ext cx="236356" cy="236356"/>
          </a:xfrm>
          <a:prstGeom prst="rect">
            <a:avLst/>
          </a:prstGeom>
        </p:spPr>
      </p:pic>
      <p:pic>
        <p:nvPicPr>
          <p:cNvPr id="26" name="Graphic 25" descr="Checkmark">
            <a:extLst>
              <a:ext uri="{FF2B5EF4-FFF2-40B4-BE49-F238E27FC236}">
                <a16:creationId xmlns:a16="http://schemas.microsoft.com/office/drawing/2014/main" id="{BC5B1129-FC58-4F28-9949-56D7ED9B5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80228" y="1543929"/>
            <a:ext cx="236356" cy="236356"/>
          </a:xfrm>
          <a:prstGeom prst="rect">
            <a:avLst/>
          </a:prstGeom>
        </p:spPr>
      </p:pic>
      <p:pic>
        <p:nvPicPr>
          <p:cNvPr id="27" name="Graphic 26" descr="Checkmark">
            <a:extLst>
              <a:ext uri="{FF2B5EF4-FFF2-40B4-BE49-F238E27FC236}">
                <a16:creationId xmlns:a16="http://schemas.microsoft.com/office/drawing/2014/main" id="{CFCE9EBF-0F33-4D54-BC37-2F32B8085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06305" y="2697663"/>
            <a:ext cx="236356" cy="236356"/>
          </a:xfrm>
          <a:prstGeom prst="rect">
            <a:avLst/>
          </a:prstGeom>
        </p:spPr>
      </p:pic>
      <p:pic>
        <p:nvPicPr>
          <p:cNvPr id="28" name="Graphic 27" descr="Checkmark">
            <a:extLst>
              <a:ext uri="{FF2B5EF4-FFF2-40B4-BE49-F238E27FC236}">
                <a16:creationId xmlns:a16="http://schemas.microsoft.com/office/drawing/2014/main" id="{7FC95959-81AD-494B-A916-8BF733FA3D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24442" y="2755076"/>
            <a:ext cx="236356" cy="236356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80767EE-7929-46E1-A0CD-CC46F0F45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266481"/>
              </p:ext>
            </p:extLst>
          </p:nvPr>
        </p:nvGraphicFramePr>
        <p:xfrm>
          <a:off x="8430320" y="797145"/>
          <a:ext cx="3761679" cy="294923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761679">
                  <a:extLst>
                    <a:ext uri="{9D8B030D-6E8A-4147-A177-3AD203B41FA5}">
                      <a16:colId xmlns:a16="http://schemas.microsoft.com/office/drawing/2014/main" val="3913896662"/>
                    </a:ext>
                  </a:extLst>
                </a:gridCol>
              </a:tblGrid>
              <a:tr h="385934">
                <a:tc>
                  <a:txBody>
                    <a:bodyPr/>
                    <a:lstStyle/>
                    <a:p>
                      <a:r>
                        <a:rPr lang="en-US" dirty="0"/>
                        <a:t>Exit Criteria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186550"/>
                  </a:ext>
                </a:extLst>
              </a:tr>
              <a:tr h="734499">
                <a:tc>
                  <a:txBody>
                    <a:bodyPr/>
                    <a:lstStyle/>
                    <a:p>
                      <a:r>
                        <a:rPr lang="en-US" dirty="0"/>
                        <a:t>Test Execution complete and Pass rate is &gt;80%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54458"/>
                  </a:ext>
                </a:extLst>
              </a:tr>
              <a:tr h="8853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Defects are reviewed with PO/ team and no open issues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069933"/>
                  </a:ext>
                </a:extLst>
              </a:tr>
              <a:tr h="772134">
                <a:tc>
                  <a:txBody>
                    <a:bodyPr/>
                    <a:lstStyle/>
                    <a:p>
                      <a:r>
                        <a:rPr lang="en-US" dirty="0"/>
                        <a:t>Test execution and defect status published in confluence and signed 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800902"/>
                  </a:ext>
                </a:extLst>
              </a:tr>
            </a:tbl>
          </a:graphicData>
        </a:graphic>
      </p:graphicFrame>
      <p:pic>
        <p:nvPicPr>
          <p:cNvPr id="30" name="Graphic 29" descr="Checkmark">
            <a:extLst>
              <a:ext uri="{FF2B5EF4-FFF2-40B4-BE49-F238E27FC236}">
                <a16:creationId xmlns:a16="http://schemas.microsoft.com/office/drawing/2014/main" id="{CF2F0E67-ECC2-42B3-A386-467ACFD51D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81978" y="6039780"/>
            <a:ext cx="236356" cy="236356"/>
          </a:xfrm>
          <a:prstGeom prst="rect">
            <a:avLst/>
          </a:prstGeom>
        </p:spPr>
      </p:pic>
      <p:pic>
        <p:nvPicPr>
          <p:cNvPr id="31" name="Graphic 30" descr="Checkmark">
            <a:extLst>
              <a:ext uri="{FF2B5EF4-FFF2-40B4-BE49-F238E27FC236}">
                <a16:creationId xmlns:a16="http://schemas.microsoft.com/office/drawing/2014/main" id="{CA6A59FF-17E6-4F01-810B-FC07031C2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30226" y="1898871"/>
            <a:ext cx="236356" cy="236356"/>
          </a:xfrm>
          <a:prstGeom prst="rect">
            <a:avLst/>
          </a:prstGeom>
        </p:spPr>
      </p:pic>
      <p:pic>
        <p:nvPicPr>
          <p:cNvPr id="33" name="Graphic 32" descr="Checkmark">
            <a:extLst>
              <a:ext uri="{FF2B5EF4-FFF2-40B4-BE49-F238E27FC236}">
                <a16:creationId xmlns:a16="http://schemas.microsoft.com/office/drawing/2014/main" id="{100C90EA-BD57-47F8-B3EC-E75E8E02C8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41538" y="2370292"/>
            <a:ext cx="236356" cy="236356"/>
          </a:xfrm>
          <a:prstGeom prst="rect">
            <a:avLst/>
          </a:prstGeom>
        </p:spPr>
      </p:pic>
      <p:pic>
        <p:nvPicPr>
          <p:cNvPr id="34" name="Graphic 33" descr="Checkmark">
            <a:extLst>
              <a:ext uri="{FF2B5EF4-FFF2-40B4-BE49-F238E27FC236}">
                <a16:creationId xmlns:a16="http://schemas.microsoft.com/office/drawing/2014/main" id="{05A4047B-4CC8-4292-A1FC-C7E9C77BD0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87498" y="6717955"/>
            <a:ext cx="236356" cy="236356"/>
          </a:xfrm>
          <a:prstGeom prst="rect">
            <a:avLst/>
          </a:prstGeom>
        </p:spPr>
      </p:pic>
      <p:pic>
        <p:nvPicPr>
          <p:cNvPr id="35" name="Graphic 34" descr="Checkmark">
            <a:extLst>
              <a:ext uri="{FF2B5EF4-FFF2-40B4-BE49-F238E27FC236}">
                <a16:creationId xmlns:a16="http://schemas.microsoft.com/office/drawing/2014/main" id="{8F424788-C6AB-43DA-A2A3-9BAF3F8E67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41538" y="2697663"/>
            <a:ext cx="236356" cy="236356"/>
          </a:xfrm>
          <a:prstGeom prst="rect">
            <a:avLst/>
          </a:prstGeom>
        </p:spPr>
      </p:pic>
      <p:pic>
        <p:nvPicPr>
          <p:cNvPr id="39" name="Graphic 38" descr="Checkmark">
            <a:extLst>
              <a:ext uri="{FF2B5EF4-FFF2-40B4-BE49-F238E27FC236}">
                <a16:creationId xmlns:a16="http://schemas.microsoft.com/office/drawing/2014/main" id="{BF770703-0FFA-448A-8EAC-E4006128B6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44863" y="4511918"/>
            <a:ext cx="236356" cy="236356"/>
          </a:xfrm>
          <a:prstGeom prst="rect">
            <a:avLst/>
          </a:prstGeom>
        </p:spPr>
      </p:pic>
      <p:pic>
        <p:nvPicPr>
          <p:cNvPr id="40" name="Graphic 39" descr="Checkmark">
            <a:extLst>
              <a:ext uri="{FF2B5EF4-FFF2-40B4-BE49-F238E27FC236}">
                <a16:creationId xmlns:a16="http://schemas.microsoft.com/office/drawing/2014/main" id="{525EFFBE-697F-4913-9F83-56670DBEE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44863" y="4900319"/>
            <a:ext cx="236356" cy="236356"/>
          </a:xfrm>
          <a:prstGeom prst="rect">
            <a:avLst/>
          </a:prstGeom>
        </p:spPr>
      </p:pic>
      <p:pic>
        <p:nvPicPr>
          <p:cNvPr id="41" name="Graphic 40" descr="Checkmark">
            <a:extLst>
              <a:ext uri="{FF2B5EF4-FFF2-40B4-BE49-F238E27FC236}">
                <a16:creationId xmlns:a16="http://schemas.microsoft.com/office/drawing/2014/main" id="{98776152-7F0C-4294-B168-99A405C14A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79702" y="5661546"/>
            <a:ext cx="236356" cy="236356"/>
          </a:xfrm>
          <a:prstGeom prst="rect">
            <a:avLst/>
          </a:prstGeom>
        </p:spPr>
      </p:pic>
      <p:pic>
        <p:nvPicPr>
          <p:cNvPr id="42" name="Graphic 41" descr="Checkmark">
            <a:extLst>
              <a:ext uri="{FF2B5EF4-FFF2-40B4-BE49-F238E27FC236}">
                <a16:creationId xmlns:a16="http://schemas.microsoft.com/office/drawing/2014/main" id="{1373228C-F5B4-4F25-BF37-DD048424F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95280" y="2671712"/>
            <a:ext cx="236356" cy="236356"/>
          </a:xfrm>
          <a:prstGeom prst="rect">
            <a:avLst/>
          </a:prstGeom>
        </p:spPr>
      </p:pic>
      <p:pic>
        <p:nvPicPr>
          <p:cNvPr id="43" name="Graphic 42" descr="Checkmark">
            <a:extLst>
              <a:ext uri="{FF2B5EF4-FFF2-40B4-BE49-F238E27FC236}">
                <a16:creationId xmlns:a16="http://schemas.microsoft.com/office/drawing/2014/main" id="{3A946BB4-FE96-42EC-8460-5D8A93304C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18769" y="3040375"/>
            <a:ext cx="236356" cy="236356"/>
          </a:xfrm>
          <a:prstGeom prst="rect">
            <a:avLst/>
          </a:prstGeom>
        </p:spPr>
      </p:pic>
      <p:pic>
        <p:nvPicPr>
          <p:cNvPr id="44" name="Graphic 43" descr="Checkmark">
            <a:extLst>
              <a:ext uri="{FF2B5EF4-FFF2-40B4-BE49-F238E27FC236}">
                <a16:creationId xmlns:a16="http://schemas.microsoft.com/office/drawing/2014/main" id="{D369E068-B647-4D1D-9844-D964362D92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18769" y="3396941"/>
            <a:ext cx="236356" cy="236356"/>
          </a:xfrm>
          <a:prstGeom prst="rect">
            <a:avLst/>
          </a:prstGeom>
        </p:spPr>
      </p:pic>
      <p:pic>
        <p:nvPicPr>
          <p:cNvPr id="45" name="Graphic 44" descr="Checkmark">
            <a:extLst>
              <a:ext uri="{FF2B5EF4-FFF2-40B4-BE49-F238E27FC236}">
                <a16:creationId xmlns:a16="http://schemas.microsoft.com/office/drawing/2014/main" id="{8C7FC133-758E-4D79-9985-D5305D082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36979" y="4166567"/>
            <a:ext cx="236356" cy="236356"/>
          </a:xfrm>
          <a:prstGeom prst="rect">
            <a:avLst/>
          </a:prstGeom>
        </p:spPr>
      </p:pic>
      <p:pic>
        <p:nvPicPr>
          <p:cNvPr id="46" name="Graphic 45" descr="Checkmark">
            <a:extLst>
              <a:ext uri="{FF2B5EF4-FFF2-40B4-BE49-F238E27FC236}">
                <a16:creationId xmlns:a16="http://schemas.microsoft.com/office/drawing/2014/main" id="{13D594CD-B579-427C-B7FD-0831A88E3C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13735" y="3421025"/>
            <a:ext cx="236356" cy="236356"/>
          </a:xfrm>
          <a:prstGeom prst="rect">
            <a:avLst/>
          </a:prstGeom>
        </p:spPr>
      </p:pic>
      <p:pic>
        <p:nvPicPr>
          <p:cNvPr id="47" name="Graphic 46" descr="Checkmark">
            <a:extLst>
              <a:ext uri="{FF2B5EF4-FFF2-40B4-BE49-F238E27FC236}">
                <a16:creationId xmlns:a16="http://schemas.microsoft.com/office/drawing/2014/main" id="{5A7B5387-BDAF-4486-AB93-A3AC12C7F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41538" y="1619225"/>
            <a:ext cx="236356" cy="236356"/>
          </a:xfrm>
          <a:prstGeom prst="rect">
            <a:avLst/>
          </a:prstGeom>
        </p:spPr>
      </p:pic>
      <p:pic>
        <p:nvPicPr>
          <p:cNvPr id="48" name="Graphic 47" descr="Checkmark">
            <a:extLst>
              <a:ext uri="{FF2B5EF4-FFF2-40B4-BE49-F238E27FC236}">
                <a16:creationId xmlns:a16="http://schemas.microsoft.com/office/drawing/2014/main" id="{F07A0F4E-89B6-44AA-8425-19F13B8F6E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20563" y="1673942"/>
            <a:ext cx="236356" cy="236356"/>
          </a:xfrm>
          <a:prstGeom prst="rect">
            <a:avLst/>
          </a:prstGeom>
        </p:spPr>
      </p:pic>
      <p:pic>
        <p:nvPicPr>
          <p:cNvPr id="49" name="Graphic 48" descr="Checkmark">
            <a:extLst>
              <a:ext uri="{FF2B5EF4-FFF2-40B4-BE49-F238E27FC236}">
                <a16:creationId xmlns:a16="http://schemas.microsoft.com/office/drawing/2014/main" id="{50F7A7D9-CC18-48E8-8831-F3A91FD81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20563" y="1953742"/>
            <a:ext cx="236356" cy="236356"/>
          </a:xfrm>
          <a:prstGeom prst="rect">
            <a:avLst/>
          </a:prstGeom>
        </p:spPr>
      </p:pic>
      <p:pic>
        <p:nvPicPr>
          <p:cNvPr id="50" name="Graphic 49" descr="Checkmark">
            <a:extLst>
              <a:ext uri="{FF2B5EF4-FFF2-40B4-BE49-F238E27FC236}">
                <a16:creationId xmlns:a16="http://schemas.microsoft.com/office/drawing/2014/main" id="{3096FC86-5782-444F-A42F-517D7A7D88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26855" y="2350111"/>
            <a:ext cx="236356" cy="236356"/>
          </a:xfrm>
          <a:prstGeom prst="rect">
            <a:avLst/>
          </a:prstGeom>
        </p:spPr>
      </p:pic>
      <p:pic>
        <p:nvPicPr>
          <p:cNvPr id="51" name="Graphic 50" descr="Checkmark">
            <a:extLst>
              <a:ext uri="{FF2B5EF4-FFF2-40B4-BE49-F238E27FC236}">
                <a16:creationId xmlns:a16="http://schemas.microsoft.com/office/drawing/2014/main" id="{BA42A619-7939-46AB-A660-8DD5EFD3D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87283" y="1604339"/>
            <a:ext cx="236356" cy="236356"/>
          </a:xfrm>
          <a:prstGeom prst="rect">
            <a:avLst/>
          </a:prstGeom>
        </p:spPr>
      </p:pic>
      <p:pic>
        <p:nvPicPr>
          <p:cNvPr id="52" name="Graphic 51" descr="Checkmark">
            <a:extLst>
              <a:ext uri="{FF2B5EF4-FFF2-40B4-BE49-F238E27FC236}">
                <a16:creationId xmlns:a16="http://schemas.microsoft.com/office/drawing/2014/main" id="{FE69B5F6-4E49-4CDD-8099-955454F65B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179" y="2384488"/>
            <a:ext cx="236356" cy="236356"/>
          </a:xfrm>
          <a:prstGeom prst="rect">
            <a:avLst/>
          </a:prstGeom>
        </p:spPr>
      </p:pic>
      <p:pic>
        <p:nvPicPr>
          <p:cNvPr id="53" name="Graphic 52" descr="Checkmark">
            <a:extLst>
              <a:ext uri="{FF2B5EF4-FFF2-40B4-BE49-F238E27FC236}">
                <a16:creationId xmlns:a16="http://schemas.microsoft.com/office/drawing/2014/main" id="{DA914310-D729-4AF1-8F4B-FDABF61F02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08667" y="2009889"/>
            <a:ext cx="236356" cy="236356"/>
          </a:xfrm>
          <a:prstGeom prst="rect">
            <a:avLst/>
          </a:prstGeom>
        </p:spPr>
      </p:pic>
      <p:pic>
        <p:nvPicPr>
          <p:cNvPr id="54" name="Graphic 53" descr="Checkmark">
            <a:extLst>
              <a:ext uri="{FF2B5EF4-FFF2-40B4-BE49-F238E27FC236}">
                <a16:creationId xmlns:a16="http://schemas.microsoft.com/office/drawing/2014/main" id="{2A47BF22-6B80-46B2-B829-56E003B69B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33967" y="3416527"/>
            <a:ext cx="236356" cy="236356"/>
          </a:xfrm>
          <a:prstGeom prst="rect">
            <a:avLst/>
          </a:prstGeom>
        </p:spPr>
      </p:pic>
      <p:pic>
        <p:nvPicPr>
          <p:cNvPr id="55" name="Graphic 54" descr="Checkmark">
            <a:extLst>
              <a:ext uri="{FF2B5EF4-FFF2-40B4-BE49-F238E27FC236}">
                <a16:creationId xmlns:a16="http://schemas.microsoft.com/office/drawing/2014/main" id="{C50418B3-276B-4A6B-8B50-90E7347E98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33535" y="3832251"/>
            <a:ext cx="236356" cy="236356"/>
          </a:xfrm>
          <a:prstGeom prst="rect">
            <a:avLst/>
          </a:prstGeom>
        </p:spPr>
      </p:pic>
      <p:pic>
        <p:nvPicPr>
          <p:cNvPr id="56" name="Graphic 55" descr="Checkmark">
            <a:extLst>
              <a:ext uri="{FF2B5EF4-FFF2-40B4-BE49-F238E27FC236}">
                <a16:creationId xmlns:a16="http://schemas.microsoft.com/office/drawing/2014/main" id="{B485B82C-2D75-4520-A922-AFC13185DE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55794" y="4185274"/>
            <a:ext cx="236356" cy="236356"/>
          </a:xfrm>
          <a:prstGeom prst="rect">
            <a:avLst/>
          </a:prstGeom>
        </p:spPr>
      </p:pic>
      <p:pic>
        <p:nvPicPr>
          <p:cNvPr id="57" name="Graphic 56" descr="Checkmark">
            <a:extLst>
              <a:ext uri="{FF2B5EF4-FFF2-40B4-BE49-F238E27FC236}">
                <a16:creationId xmlns:a16="http://schemas.microsoft.com/office/drawing/2014/main" id="{5285393E-5C80-4E0A-B384-FAECD0927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76681" y="4904454"/>
            <a:ext cx="236356" cy="236356"/>
          </a:xfrm>
          <a:prstGeom prst="rect">
            <a:avLst/>
          </a:prstGeom>
        </p:spPr>
      </p:pic>
      <p:pic>
        <p:nvPicPr>
          <p:cNvPr id="58" name="Graphic 57" descr="Checkmark">
            <a:extLst>
              <a:ext uri="{FF2B5EF4-FFF2-40B4-BE49-F238E27FC236}">
                <a16:creationId xmlns:a16="http://schemas.microsoft.com/office/drawing/2014/main" id="{7439E663-B04A-41D9-A43E-1233AE5631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83153" y="1216558"/>
            <a:ext cx="236356" cy="236356"/>
          </a:xfrm>
          <a:prstGeom prst="rect">
            <a:avLst/>
          </a:prstGeom>
        </p:spPr>
      </p:pic>
      <p:pic>
        <p:nvPicPr>
          <p:cNvPr id="59" name="Graphic 58" descr="Checkmark">
            <a:extLst>
              <a:ext uri="{FF2B5EF4-FFF2-40B4-BE49-F238E27FC236}">
                <a16:creationId xmlns:a16="http://schemas.microsoft.com/office/drawing/2014/main" id="{76BDA109-A71F-4185-8082-C509658D4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52064" y="1254727"/>
            <a:ext cx="236356" cy="236356"/>
          </a:xfrm>
          <a:prstGeom prst="rect">
            <a:avLst/>
          </a:prstGeom>
        </p:spPr>
      </p:pic>
      <p:pic>
        <p:nvPicPr>
          <p:cNvPr id="60" name="Graphic 59" descr="Checkmark">
            <a:extLst>
              <a:ext uri="{FF2B5EF4-FFF2-40B4-BE49-F238E27FC236}">
                <a16:creationId xmlns:a16="http://schemas.microsoft.com/office/drawing/2014/main" id="{4A8E2FB1-7F0B-44A5-8D80-C7913E3666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24055" y="1292576"/>
            <a:ext cx="236356" cy="236356"/>
          </a:xfrm>
          <a:prstGeom prst="rect">
            <a:avLst/>
          </a:prstGeom>
        </p:spPr>
      </p:pic>
      <p:pic>
        <p:nvPicPr>
          <p:cNvPr id="61" name="Graphic 60" descr="Checkmark">
            <a:extLst>
              <a:ext uri="{FF2B5EF4-FFF2-40B4-BE49-F238E27FC236}">
                <a16:creationId xmlns:a16="http://schemas.microsoft.com/office/drawing/2014/main" id="{7743137E-7278-4B10-9F97-02C2272E5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90790" y="1288605"/>
            <a:ext cx="236356" cy="236356"/>
          </a:xfrm>
          <a:prstGeom prst="rect">
            <a:avLst/>
          </a:prstGeom>
        </p:spPr>
      </p:pic>
      <p:pic>
        <p:nvPicPr>
          <p:cNvPr id="62" name="Graphic 61" descr="Checkmark">
            <a:extLst>
              <a:ext uri="{FF2B5EF4-FFF2-40B4-BE49-F238E27FC236}">
                <a16:creationId xmlns:a16="http://schemas.microsoft.com/office/drawing/2014/main" id="{4D9C9057-4BD6-4FB5-A14D-0E7722A792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62110" y="6377266"/>
            <a:ext cx="236356" cy="236356"/>
          </a:xfrm>
          <a:prstGeom prst="rect">
            <a:avLst/>
          </a:prstGeom>
        </p:spPr>
      </p:pic>
      <p:pic>
        <p:nvPicPr>
          <p:cNvPr id="63" name="Graphic 62" descr="Checkmark">
            <a:extLst>
              <a:ext uri="{FF2B5EF4-FFF2-40B4-BE49-F238E27FC236}">
                <a16:creationId xmlns:a16="http://schemas.microsoft.com/office/drawing/2014/main" id="{D2249D73-C8D5-4683-BC02-47070C36B3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6699" y="5300850"/>
            <a:ext cx="236356" cy="236356"/>
          </a:xfrm>
          <a:prstGeom prst="rect">
            <a:avLst/>
          </a:prstGeom>
        </p:spPr>
      </p:pic>
      <p:pic>
        <p:nvPicPr>
          <p:cNvPr id="64" name="Graphic 63" descr="Checkmark">
            <a:extLst>
              <a:ext uri="{FF2B5EF4-FFF2-40B4-BE49-F238E27FC236}">
                <a16:creationId xmlns:a16="http://schemas.microsoft.com/office/drawing/2014/main" id="{6FBB8539-0AA7-4C21-8EBD-4BF77B00F8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33158" y="4899792"/>
            <a:ext cx="236356" cy="236356"/>
          </a:xfrm>
          <a:prstGeom prst="rect">
            <a:avLst/>
          </a:prstGeom>
        </p:spPr>
      </p:pic>
      <p:pic>
        <p:nvPicPr>
          <p:cNvPr id="65" name="Graphic 64" descr="Checkmark">
            <a:extLst>
              <a:ext uri="{FF2B5EF4-FFF2-40B4-BE49-F238E27FC236}">
                <a16:creationId xmlns:a16="http://schemas.microsoft.com/office/drawing/2014/main" id="{F0AD1F37-DDB6-40AE-91D8-7E53758710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45438" y="3853849"/>
            <a:ext cx="236356" cy="236356"/>
          </a:xfrm>
          <a:prstGeom prst="rect">
            <a:avLst/>
          </a:prstGeom>
        </p:spPr>
      </p:pic>
      <p:pic>
        <p:nvPicPr>
          <p:cNvPr id="66" name="Graphic 65" descr="Checkmark">
            <a:extLst>
              <a:ext uri="{FF2B5EF4-FFF2-40B4-BE49-F238E27FC236}">
                <a16:creationId xmlns:a16="http://schemas.microsoft.com/office/drawing/2014/main" id="{D3BC5C2C-3F89-4452-B463-E0BD532C1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35996" y="4166567"/>
            <a:ext cx="236356" cy="236356"/>
          </a:xfrm>
          <a:prstGeom prst="rect">
            <a:avLst/>
          </a:prstGeom>
        </p:spPr>
      </p:pic>
      <p:pic>
        <p:nvPicPr>
          <p:cNvPr id="67" name="Graphic 66" descr="Checkmark">
            <a:extLst>
              <a:ext uri="{FF2B5EF4-FFF2-40B4-BE49-F238E27FC236}">
                <a16:creationId xmlns:a16="http://schemas.microsoft.com/office/drawing/2014/main" id="{CBBD4EDC-3765-4531-9F6F-0C343E13E2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39608" y="3867065"/>
            <a:ext cx="236356" cy="236356"/>
          </a:xfrm>
          <a:prstGeom prst="rect">
            <a:avLst/>
          </a:prstGeom>
        </p:spPr>
      </p:pic>
      <p:pic>
        <p:nvPicPr>
          <p:cNvPr id="68" name="Graphic 67" descr="Checkmark">
            <a:extLst>
              <a:ext uri="{FF2B5EF4-FFF2-40B4-BE49-F238E27FC236}">
                <a16:creationId xmlns:a16="http://schemas.microsoft.com/office/drawing/2014/main" id="{AF32C490-58A6-447E-8E9C-74E39CCFC5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33158" y="4202762"/>
            <a:ext cx="236356" cy="236356"/>
          </a:xfrm>
          <a:prstGeom prst="rect">
            <a:avLst/>
          </a:prstGeom>
        </p:spPr>
      </p:pic>
      <p:pic>
        <p:nvPicPr>
          <p:cNvPr id="69" name="Graphic 68" descr="Checkmark">
            <a:extLst>
              <a:ext uri="{FF2B5EF4-FFF2-40B4-BE49-F238E27FC236}">
                <a16:creationId xmlns:a16="http://schemas.microsoft.com/office/drawing/2014/main" id="{5B5CCFEE-C358-468A-ACD7-39C0AC81C8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69320" y="3851561"/>
            <a:ext cx="236356" cy="23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28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4EDEC-2F67-4BCC-AF0A-6C873FBD0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94" y="242767"/>
            <a:ext cx="5724475" cy="1284375"/>
          </a:xfrm>
        </p:spPr>
        <p:txBody>
          <a:bodyPr>
            <a:normAutofit/>
          </a:bodyPr>
          <a:lstStyle/>
          <a:p>
            <a:r>
              <a:rPr lang="en-US" dirty="0"/>
              <a:t>Defect Management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FAACC7-B937-40B1-AFF7-6EB4CA58AABC}"/>
              </a:ext>
            </a:extLst>
          </p:cNvPr>
          <p:cNvSpPr txBox="1"/>
          <p:nvPr/>
        </p:nvSpPr>
        <p:spPr>
          <a:xfrm>
            <a:off x="7045910" y="6074152"/>
            <a:ext cx="1284051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Developers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176A13-01CB-46DA-B8B9-9C77AD7BC2D5}"/>
              </a:ext>
            </a:extLst>
          </p:cNvPr>
          <p:cNvSpPr txBox="1"/>
          <p:nvPr/>
        </p:nvSpPr>
        <p:spPr>
          <a:xfrm flipH="1">
            <a:off x="8497228" y="6074152"/>
            <a:ext cx="68022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QA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54FD7A-C210-441E-82BA-65C3AC4D5381}"/>
              </a:ext>
            </a:extLst>
          </p:cNvPr>
          <p:cNvSpPr txBox="1"/>
          <p:nvPr/>
        </p:nvSpPr>
        <p:spPr>
          <a:xfrm>
            <a:off x="4406430" y="6489304"/>
            <a:ext cx="10194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Defect Triage calls will be scheduled by QA with stake holders as required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FD09EF4-F7EE-47CA-A5B2-F697F46366AF}"/>
              </a:ext>
            </a:extLst>
          </p:cNvPr>
          <p:cNvSpPr/>
          <p:nvPr/>
        </p:nvSpPr>
        <p:spPr>
          <a:xfrm>
            <a:off x="9043638" y="1302039"/>
            <a:ext cx="2107580" cy="563359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Defect Lifecycle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66AC9A4-8C44-4F05-AD00-5892CDDCEFA0}"/>
              </a:ext>
            </a:extLst>
          </p:cNvPr>
          <p:cNvSpPr/>
          <p:nvPr/>
        </p:nvSpPr>
        <p:spPr>
          <a:xfrm>
            <a:off x="2681730" y="1246423"/>
            <a:ext cx="2107580" cy="563359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Defect Workflow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C765AC5-1A72-4123-9D16-F9CCE60ABDD2}"/>
              </a:ext>
            </a:extLst>
          </p:cNvPr>
          <p:cNvSpPr/>
          <p:nvPr/>
        </p:nvSpPr>
        <p:spPr>
          <a:xfrm>
            <a:off x="9344720" y="6042820"/>
            <a:ext cx="1806498" cy="415152"/>
          </a:xfrm>
          <a:prstGeom prst="roundRect">
            <a:avLst/>
          </a:prstGeom>
          <a:solidFill>
            <a:srgbClr val="06F8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Product Owner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F37459-77FF-4B14-9A54-A01726FAA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4882" y="2092021"/>
            <a:ext cx="5097117" cy="395432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04FD200-D84D-449F-9F1C-4EEAC889E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514" y="1572963"/>
            <a:ext cx="6613476" cy="507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971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821EC-EF6B-4F14-B2EE-B2E6EC919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 Data Strategy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05F37F9-3280-4D98-98E3-E30C3A9133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1711704"/>
              </p:ext>
            </p:extLst>
          </p:nvPr>
        </p:nvGraphicFramePr>
        <p:xfrm>
          <a:off x="838200" y="1825625"/>
          <a:ext cx="10515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12667803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53277749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162175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Data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Process to obtain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121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VINs – 50 Lexus &amp; 50 Toyota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TC will provide the VINs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Before integration testing commences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230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Email – SMTP Servers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Research 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51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IMEI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Research options for in-house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532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0829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15573</TotalTime>
  <Words>1129</Words>
  <Application>Microsoft Office PowerPoint</Application>
  <PresentationFormat>Widescreen</PresentationFormat>
  <Paragraphs>347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游ゴシック</vt:lpstr>
      <vt:lpstr>Arial</vt:lpstr>
      <vt:lpstr>Calibri</vt:lpstr>
      <vt:lpstr>Calibri Light</vt:lpstr>
      <vt:lpstr>wingdings</vt:lpstr>
      <vt:lpstr>wingdings</vt:lpstr>
      <vt:lpstr>Office Theme</vt:lpstr>
      <vt:lpstr>Test Strategy Initial Draft</vt:lpstr>
      <vt:lpstr>Topics</vt:lpstr>
      <vt:lpstr>Testing Scope</vt:lpstr>
      <vt:lpstr>Agile Testing Guiding Principles</vt:lpstr>
      <vt:lpstr>Testing Pipeline</vt:lpstr>
      <vt:lpstr>Quality Gates </vt:lpstr>
      <vt:lpstr>Entrance and Exit Criteria</vt:lpstr>
      <vt:lpstr>Defect Management</vt:lpstr>
      <vt:lpstr>Test Data Strategy</vt:lpstr>
      <vt:lpstr>Risk and Mitigation</vt:lpstr>
      <vt:lpstr>Testing Roadmap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 Lakshmanan (TMNA)</dc:creator>
  <cp:keywords>PROTECTED</cp:keywords>
  <cp:lastModifiedBy>Ana Lakshmanan (TMNA)</cp:lastModifiedBy>
  <cp:revision>298</cp:revision>
  <cp:lastPrinted>2018-04-04T17:09:53Z</cp:lastPrinted>
  <dcterms:created xsi:type="dcterms:W3CDTF">2018-03-07T18:47:42Z</dcterms:created>
  <dcterms:modified xsi:type="dcterms:W3CDTF">2018-04-08T22:00:46Z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ec8d0ac2-a67c-4e72-9920-bfea29f86d7c</vt:lpwstr>
  </property>
  <property fmtid="{D5CDD505-2E9C-101B-9397-08002B2CF9AE}" pid="3" name="ToyotaClassification">
    <vt:lpwstr>PROTECTED</vt:lpwstr>
  </property>
  <property fmtid="{D5CDD505-2E9C-101B-9397-08002B2CF9AE}" pid="4" name="ToyotaVisualMarkings">
    <vt:lpwstr>Top Left</vt:lpwstr>
  </property>
</Properties>
</file>