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80" r:id="rId3"/>
  </p:sldMasterIdLst>
  <p:notesMasterIdLst>
    <p:notesMasterId r:id="rId17"/>
  </p:notesMasterIdLst>
  <p:sldIdLst>
    <p:sldId id="275" r:id="rId4"/>
    <p:sldId id="266" r:id="rId5"/>
    <p:sldId id="274" r:id="rId6"/>
    <p:sldId id="293" r:id="rId7"/>
    <p:sldId id="294" r:id="rId8"/>
    <p:sldId id="277" r:id="rId9"/>
    <p:sldId id="296" r:id="rId10"/>
    <p:sldId id="297" r:id="rId11"/>
    <p:sldId id="302" r:id="rId12"/>
    <p:sldId id="299" r:id="rId13"/>
    <p:sldId id="300" r:id="rId14"/>
    <p:sldId id="301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86715" autoAdjust="0"/>
  </p:normalViewPr>
  <p:slideViewPr>
    <p:cSldViewPr snapToGrid="0">
      <p:cViewPr varScale="1">
        <p:scale>
          <a:sx n="122" d="100"/>
          <a:sy n="122" d="100"/>
        </p:scale>
        <p:origin x="4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2A340-68CC-4D5D-9E64-37D865EA77E1}" type="doc">
      <dgm:prSet loTypeId="urn:microsoft.com/office/officeart/2005/8/layout/hList7" loCatId="list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A534C7D9-582C-4728-8405-1302948F6C8F}">
      <dgm:prSet phldrT="[Text]" custT="1"/>
      <dgm:spPr/>
      <dgm:t>
        <a:bodyPr/>
        <a:lstStyle/>
        <a:p>
          <a:endParaRPr lang="en-US" sz="1200" dirty="0">
            <a:latin typeface="Helvetica Neue"/>
          </a:endParaRPr>
        </a:p>
        <a:p>
          <a:r>
            <a:rPr lang="en-US" sz="1200" dirty="0">
              <a:latin typeface="Helvetica Neue"/>
            </a:rPr>
            <a:t>\</a:t>
          </a:r>
        </a:p>
        <a:p>
          <a:endParaRPr lang="en-US" sz="1200" dirty="0">
            <a:latin typeface="Helvetica Neue"/>
          </a:endParaRPr>
        </a:p>
        <a:p>
          <a:r>
            <a:rPr lang="en-US" sz="1600" dirty="0">
              <a:latin typeface="Helvetica Neue"/>
            </a:rPr>
            <a:t>Identity </a:t>
          </a:r>
        </a:p>
        <a:p>
          <a:r>
            <a:rPr lang="en-US" sz="1600" dirty="0">
              <a:latin typeface="Helvetica Neue"/>
            </a:rPr>
            <a:t>Management</a:t>
          </a:r>
        </a:p>
        <a:p>
          <a:endParaRPr lang="en-US" sz="1600" dirty="0">
            <a:latin typeface="Helvetica Neue"/>
          </a:endParaRPr>
        </a:p>
        <a:p>
          <a:r>
            <a:rPr lang="en-US" sz="1600" dirty="0">
              <a:latin typeface="Helvetica Neue"/>
            </a:rPr>
            <a:t>- Login failure </a:t>
          </a:r>
        </a:p>
        <a:p>
          <a:r>
            <a:rPr lang="en-US" sz="1600" dirty="0">
              <a:latin typeface="Helvetica Neue"/>
            </a:rPr>
            <a:t>- verify account </a:t>
          </a:r>
        </a:p>
        <a:p>
          <a:r>
            <a:rPr lang="en-US" sz="1600" dirty="0">
              <a:latin typeface="Helvetica Neue"/>
            </a:rPr>
            <a:t>-  Reset PWD</a:t>
          </a:r>
        </a:p>
        <a:p>
          <a:endParaRPr lang="en-US" sz="1200" dirty="0">
            <a:latin typeface="Helvetica Neue"/>
          </a:endParaRPr>
        </a:p>
        <a:p>
          <a:r>
            <a:rPr lang="en-US" sz="1200" dirty="0">
              <a:latin typeface="Helvetica Neue"/>
            </a:rPr>
            <a:t> </a:t>
          </a:r>
        </a:p>
        <a:p>
          <a:r>
            <a:rPr lang="en-US" sz="1200" dirty="0">
              <a:latin typeface="Helvetica Neue"/>
            </a:rPr>
            <a:t> </a:t>
          </a:r>
        </a:p>
      </dgm:t>
    </dgm:pt>
    <dgm:pt modelId="{0A00428B-C361-4293-A819-7989CDE13D2D}" type="parTrans" cxnId="{3AFD390D-E770-4F6B-A403-A2DD1EC2B7C2}">
      <dgm:prSet/>
      <dgm:spPr/>
      <dgm:t>
        <a:bodyPr/>
        <a:lstStyle/>
        <a:p>
          <a:endParaRPr lang="en-US"/>
        </a:p>
      </dgm:t>
    </dgm:pt>
    <dgm:pt modelId="{9BB9EB9F-21DD-455E-A7FC-B90B73F07BAB}" type="sibTrans" cxnId="{3AFD390D-E770-4F6B-A403-A2DD1EC2B7C2}">
      <dgm:prSet/>
      <dgm:spPr/>
      <dgm:t>
        <a:bodyPr/>
        <a:lstStyle/>
        <a:p>
          <a:endParaRPr lang="en-US"/>
        </a:p>
      </dgm:t>
    </dgm:pt>
    <dgm:pt modelId="{D01FB141-0494-48E6-B963-88595C3C270F}">
      <dgm:prSet phldrT="[Text]" custT="1"/>
      <dgm:spPr/>
      <dgm:t>
        <a:bodyPr/>
        <a:lstStyle/>
        <a:p>
          <a:endParaRPr lang="en-US" sz="1600" dirty="0">
            <a:latin typeface="Helvetica Neue"/>
          </a:endParaRPr>
        </a:p>
        <a:p>
          <a:r>
            <a:rPr lang="en-US" sz="1600" dirty="0">
              <a:latin typeface="Helvetica Neue"/>
            </a:rPr>
            <a:t>Data Mismatch</a:t>
          </a:r>
        </a:p>
        <a:p>
          <a:endParaRPr lang="en-US" sz="1600" dirty="0">
            <a:latin typeface="Helvetica Neue"/>
          </a:endParaRPr>
        </a:p>
        <a:p>
          <a:r>
            <a:rPr lang="en-US" sz="1600" dirty="0">
              <a:latin typeface="Helvetica Neue"/>
            </a:rPr>
            <a:t>- Vin not Found</a:t>
          </a:r>
        </a:p>
        <a:p>
          <a:r>
            <a:rPr lang="en-US" sz="1600" dirty="0">
              <a:latin typeface="Helvetica Neue"/>
            </a:rPr>
            <a:t>- Missing Vin</a:t>
          </a:r>
        </a:p>
        <a:p>
          <a:r>
            <a:rPr lang="en-US" sz="1600" dirty="0">
              <a:latin typeface="Helvetica Neue"/>
            </a:rPr>
            <a:t>- Multiple accounts</a:t>
          </a:r>
        </a:p>
      </dgm:t>
    </dgm:pt>
    <dgm:pt modelId="{AFE73D80-1E8A-48B2-A75A-BC95EC2EC86A}" type="parTrans" cxnId="{E7EBA174-71D5-4861-96A0-A135296C63C2}">
      <dgm:prSet/>
      <dgm:spPr/>
      <dgm:t>
        <a:bodyPr/>
        <a:lstStyle/>
        <a:p>
          <a:endParaRPr lang="en-US"/>
        </a:p>
      </dgm:t>
    </dgm:pt>
    <dgm:pt modelId="{90380B88-E0CF-4C6E-9C22-F0A97AC48FFD}" type="sibTrans" cxnId="{E7EBA174-71D5-4861-96A0-A135296C63C2}">
      <dgm:prSet/>
      <dgm:spPr/>
      <dgm:t>
        <a:bodyPr/>
        <a:lstStyle/>
        <a:p>
          <a:endParaRPr lang="en-US"/>
        </a:p>
      </dgm:t>
    </dgm:pt>
    <dgm:pt modelId="{9D95007F-7062-4B40-9CCE-B2EB1C612FC7}">
      <dgm:prSet phldrT="[Text]" custT="1"/>
      <dgm:spPr/>
      <dgm:t>
        <a:bodyPr/>
        <a:lstStyle/>
        <a:p>
          <a:endParaRPr lang="en-US" sz="1200" dirty="0">
            <a:latin typeface="Helvetica Neue"/>
          </a:endParaRPr>
        </a:p>
        <a:p>
          <a:endParaRPr lang="en-US" sz="1200" dirty="0">
            <a:latin typeface="Helvetica Neue"/>
          </a:endParaRPr>
        </a:p>
        <a:p>
          <a:endParaRPr lang="en-US" sz="1200" dirty="0">
            <a:latin typeface="Helvetica Neue"/>
          </a:endParaRPr>
        </a:p>
        <a:p>
          <a:r>
            <a:rPr lang="en-US" sz="1600" dirty="0">
              <a:latin typeface="Helvetica Neue"/>
            </a:rPr>
            <a:t>Multiple Apps </a:t>
          </a:r>
        </a:p>
        <a:p>
          <a:r>
            <a:rPr lang="en-US" sz="1600" dirty="0">
              <a:latin typeface="Helvetica Neue"/>
            </a:rPr>
            <a:t>Service Provisioning</a:t>
          </a:r>
        </a:p>
        <a:p>
          <a:endParaRPr lang="en-US" sz="1600" dirty="0">
            <a:latin typeface="Helvetica Neue"/>
          </a:endParaRPr>
        </a:p>
        <a:p>
          <a:r>
            <a:rPr lang="en-US" sz="1600" dirty="0">
              <a:latin typeface="Helvetica Neue"/>
            </a:rPr>
            <a:t>- Multiple Apps and Multiple versions  </a:t>
          </a:r>
        </a:p>
        <a:p>
          <a:r>
            <a:rPr lang="en-US" sz="1600" dirty="0">
              <a:latin typeface="Helvetica Neue"/>
            </a:rPr>
            <a:t>Vehicle Stuck in Pending</a:t>
          </a:r>
        </a:p>
        <a:p>
          <a:r>
            <a:rPr lang="en-US" sz="1600" dirty="0">
              <a:latin typeface="Helvetica Neue"/>
            </a:rPr>
            <a:t>- Spec L &amp; I failure</a:t>
          </a:r>
        </a:p>
        <a:p>
          <a:r>
            <a:rPr lang="en-US" sz="1600" dirty="0">
              <a:latin typeface="Helvetica Neue"/>
            </a:rPr>
            <a:t>- Missing VINs </a:t>
          </a:r>
        </a:p>
        <a:p>
          <a:endParaRPr lang="en-US" sz="1200" dirty="0">
            <a:latin typeface="Helvetica Neue"/>
          </a:endParaRPr>
        </a:p>
      </dgm:t>
    </dgm:pt>
    <dgm:pt modelId="{841E00A9-DB44-481D-A394-B2FA8288AEBF}" type="parTrans" cxnId="{91D3FB8B-A16E-4315-B94F-3756A54E8E3B}">
      <dgm:prSet/>
      <dgm:spPr/>
      <dgm:t>
        <a:bodyPr/>
        <a:lstStyle/>
        <a:p>
          <a:endParaRPr lang="en-US"/>
        </a:p>
      </dgm:t>
    </dgm:pt>
    <dgm:pt modelId="{A3D8A9B3-DF26-4132-B94D-0E20A1128D1C}" type="sibTrans" cxnId="{91D3FB8B-A16E-4315-B94F-3756A54E8E3B}">
      <dgm:prSet/>
      <dgm:spPr/>
      <dgm:t>
        <a:bodyPr/>
        <a:lstStyle/>
        <a:p>
          <a:endParaRPr lang="en-US"/>
        </a:p>
      </dgm:t>
    </dgm:pt>
    <dgm:pt modelId="{0174CB20-619E-4358-AE25-588F3EB7E7C7}">
      <dgm:prSet custT="1"/>
      <dgm:spPr/>
      <dgm:t>
        <a:bodyPr/>
        <a:lstStyle/>
        <a:p>
          <a:endParaRPr lang="en-US" sz="1200" dirty="0">
            <a:latin typeface="Helvetica Neue"/>
          </a:endParaRPr>
        </a:p>
        <a:p>
          <a:endParaRPr lang="en-US" sz="1200" dirty="0">
            <a:latin typeface="Helvetica Neue"/>
          </a:endParaRPr>
        </a:p>
        <a:p>
          <a:r>
            <a:rPr lang="en-US" sz="1600" dirty="0">
              <a:latin typeface="Helvetica Neue"/>
            </a:rPr>
            <a:t>Slow Response</a:t>
          </a:r>
        </a:p>
        <a:p>
          <a:endParaRPr lang="en-US" sz="1600" dirty="0">
            <a:latin typeface="Helvetica Neue"/>
          </a:endParaRPr>
        </a:p>
        <a:p>
          <a:r>
            <a:rPr lang="en-US" sz="1600" dirty="0">
              <a:latin typeface="Helvetica Neue"/>
            </a:rPr>
            <a:t>- Too long to load the screen</a:t>
          </a:r>
        </a:p>
        <a:p>
          <a:r>
            <a:rPr lang="en-US" sz="1600" dirty="0">
              <a:latin typeface="Helvetica Neue"/>
            </a:rPr>
            <a:t>- Transactions take too long to complete  </a:t>
          </a:r>
        </a:p>
        <a:p>
          <a:endParaRPr lang="en-US" sz="1200" dirty="0">
            <a:latin typeface="Helvetica Neue"/>
          </a:endParaRPr>
        </a:p>
      </dgm:t>
    </dgm:pt>
    <dgm:pt modelId="{9EBCBC73-0C14-4D0B-B9B1-BF4EDB2C4239}" type="parTrans" cxnId="{0657D2A7-2619-42C8-8406-9BE6DB599C09}">
      <dgm:prSet/>
      <dgm:spPr/>
      <dgm:t>
        <a:bodyPr/>
        <a:lstStyle/>
        <a:p>
          <a:endParaRPr lang="en-US"/>
        </a:p>
      </dgm:t>
    </dgm:pt>
    <dgm:pt modelId="{7BBC15DA-7C54-481E-BC12-066F6D314201}" type="sibTrans" cxnId="{0657D2A7-2619-42C8-8406-9BE6DB599C09}">
      <dgm:prSet/>
      <dgm:spPr/>
      <dgm:t>
        <a:bodyPr/>
        <a:lstStyle/>
        <a:p>
          <a:endParaRPr lang="en-US"/>
        </a:p>
      </dgm:t>
    </dgm:pt>
    <dgm:pt modelId="{1C7FD327-E7F4-454B-B128-2063820F8238}">
      <dgm:prSet custT="1"/>
      <dgm:spPr/>
      <dgm:t>
        <a:bodyPr/>
        <a:lstStyle/>
        <a:p>
          <a:endParaRPr lang="en-US" sz="1600" u="sng" dirty="0">
            <a:latin typeface="Helvetica Neue"/>
          </a:endParaRPr>
        </a:p>
        <a:p>
          <a:endParaRPr lang="en-US" sz="1600" u="none" dirty="0">
            <a:latin typeface="Helvetica Neue"/>
          </a:endParaRPr>
        </a:p>
        <a:p>
          <a:r>
            <a:rPr lang="en-US" sz="1600" u="none" dirty="0">
              <a:latin typeface="Helvetica Neue"/>
            </a:rPr>
            <a:t>Complicated Process</a:t>
          </a:r>
        </a:p>
        <a:p>
          <a:r>
            <a:rPr lang="en-US" sz="1600" u="none" dirty="0">
              <a:latin typeface="Helvetica Neue"/>
            </a:rPr>
            <a:t> </a:t>
          </a:r>
        </a:p>
        <a:p>
          <a:r>
            <a:rPr lang="en-US" sz="1600" dirty="0">
              <a:latin typeface="Helvetica Neue"/>
            </a:rPr>
            <a:t>- Too many Steps </a:t>
          </a:r>
        </a:p>
        <a:p>
          <a:r>
            <a:rPr lang="en-US" sz="1600" dirty="0">
              <a:latin typeface="Helvetica Neue"/>
            </a:rPr>
            <a:t>- Not intuitive </a:t>
          </a:r>
        </a:p>
        <a:p>
          <a:r>
            <a:rPr lang="en-US" sz="1600" dirty="0">
              <a:latin typeface="Helvetica Neue"/>
            </a:rPr>
            <a:t>- Disjointed experience</a:t>
          </a:r>
        </a:p>
        <a:p>
          <a:r>
            <a:rPr lang="en-US" sz="1600" dirty="0">
              <a:latin typeface="Helvetica Neue"/>
            </a:rPr>
            <a:t>- Generic error Msg</a:t>
          </a:r>
        </a:p>
      </dgm:t>
    </dgm:pt>
    <dgm:pt modelId="{360204F1-57F3-4F56-BEA6-FC5F31BE4E2E}" type="parTrans" cxnId="{5E7EF84F-4DE3-4C35-84F8-FEE7D96C363A}">
      <dgm:prSet/>
      <dgm:spPr/>
      <dgm:t>
        <a:bodyPr/>
        <a:lstStyle/>
        <a:p>
          <a:endParaRPr lang="en-US"/>
        </a:p>
      </dgm:t>
    </dgm:pt>
    <dgm:pt modelId="{EA153B1A-2C7E-4292-839E-B8FC0E89E3A7}" type="sibTrans" cxnId="{5E7EF84F-4DE3-4C35-84F8-FEE7D96C363A}">
      <dgm:prSet/>
      <dgm:spPr/>
      <dgm:t>
        <a:bodyPr/>
        <a:lstStyle/>
        <a:p>
          <a:endParaRPr lang="en-US"/>
        </a:p>
      </dgm:t>
    </dgm:pt>
    <dgm:pt modelId="{67C3B434-3240-4BD4-A216-F1FA3B0A72A2}" type="pres">
      <dgm:prSet presAssocID="{8BF2A340-68CC-4D5D-9E64-37D865EA77E1}" presName="Name0" presStyleCnt="0">
        <dgm:presLayoutVars>
          <dgm:dir/>
          <dgm:resizeHandles val="exact"/>
        </dgm:presLayoutVars>
      </dgm:prSet>
      <dgm:spPr/>
    </dgm:pt>
    <dgm:pt modelId="{7628B6F0-11DF-4D63-93E7-57F5E510193A}" type="pres">
      <dgm:prSet presAssocID="{8BF2A340-68CC-4D5D-9E64-37D865EA77E1}" presName="fgShape" presStyleLbl="fgShp" presStyleIdx="0" presStyleCnt="1" custLinFactNeighborY="45833"/>
      <dgm:spPr/>
    </dgm:pt>
    <dgm:pt modelId="{00446AA7-7123-48A8-8156-7866DD50AC8C}" type="pres">
      <dgm:prSet presAssocID="{8BF2A340-68CC-4D5D-9E64-37D865EA77E1}" presName="linComp" presStyleCnt="0"/>
      <dgm:spPr/>
    </dgm:pt>
    <dgm:pt modelId="{A8D3C7F7-9555-4616-9FDD-3E76FB485152}" type="pres">
      <dgm:prSet presAssocID="{A534C7D9-582C-4728-8405-1302948F6C8F}" presName="compNode" presStyleCnt="0"/>
      <dgm:spPr/>
    </dgm:pt>
    <dgm:pt modelId="{5E535E69-F3AE-42E9-B1E7-3E5480460218}" type="pres">
      <dgm:prSet presAssocID="{A534C7D9-582C-4728-8405-1302948F6C8F}" presName="bkgdShape" presStyleLbl="node1" presStyleIdx="0" presStyleCnt="5" custLinFactNeighborY="-1728"/>
      <dgm:spPr/>
    </dgm:pt>
    <dgm:pt modelId="{DBAC5D12-0D6A-4750-8253-5157C21B3235}" type="pres">
      <dgm:prSet presAssocID="{A534C7D9-582C-4728-8405-1302948F6C8F}" presName="nodeTx" presStyleLbl="node1" presStyleIdx="0" presStyleCnt="5">
        <dgm:presLayoutVars>
          <dgm:bulletEnabled val="1"/>
        </dgm:presLayoutVars>
      </dgm:prSet>
      <dgm:spPr/>
    </dgm:pt>
    <dgm:pt modelId="{4432217B-0ED0-4504-9CA1-00C0BF576123}" type="pres">
      <dgm:prSet presAssocID="{A534C7D9-582C-4728-8405-1302948F6C8F}" presName="invisiNode" presStyleLbl="node1" presStyleIdx="0" presStyleCnt="5"/>
      <dgm:spPr/>
    </dgm:pt>
    <dgm:pt modelId="{D9100CA1-5EB1-4906-B568-4786946CEF6A}" type="pres">
      <dgm:prSet presAssocID="{A534C7D9-582C-4728-8405-1302948F6C8F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5ED099A-2B0C-45E4-8985-2144026307AA}" type="pres">
      <dgm:prSet presAssocID="{9BB9EB9F-21DD-455E-A7FC-B90B73F07BAB}" presName="sibTrans" presStyleLbl="sibTrans2D1" presStyleIdx="0" presStyleCnt="0"/>
      <dgm:spPr/>
    </dgm:pt>
    <dgm:pt modelId="{77298577-9D18-4B6A-B778-E013A45E0F1B}" type="pres">
      <dgm:prSet presAssocID="{D01FB141-0494-48E6-B963-88595C3C270F}" presName="compNode" presStyleCnt="0"/>
      <dgm:spPr/>
    </dgm:pt>
    <dgm:pt modelId="{DFF2402F-ADEA-49D9-BAC7-226ECD9BBD66}" type="pres">
      <dgm:prSet presAssocID="{D01FB141-0494-48E6-B963-88595C3C270F}" presName="bkgdShape" presStyleLbl="node1" presStyleIdx="1" presStyleCnt="5"/>
      <dgm:spPr/>
    </dgm:pt>
    <dgm:pt modelId="{87A77FEF-A5FC-4486-BA20-44EDADAB1FEF}" type="pres">
      <dgm:prSet presAssocID="{D01FB141-0494-48E6-B963-88595C3C270F}" presName="nodeTx" presStyleLbl="node1" presStyleIdx="1" presStyleCnt="5">
        <dgm:presLayoutVars>
          <dgm:bulletEnabled val="1"/>
        </dgm:presLayoutVars>
      </dgm:prSet>
      <dgm:spPr/>
    </dgm:pt>
    <dgm:pt modelId="{153A1025-72BB-4390-A972-9019240EAADA}" type="pres">
      <dgm:prSet presAssocID="{D01FB141-0494-48E6-B963-88595C3C270F}" presName="invisiNode" presStyleLbl="node1" presStyleIdx="1" presStyleCnt="5"/>
      <dgm:spPr/>
    </dgm:pt>
    <dgm:pt modelId="{FA15B09F-63C8-41EF-AB6E-04A8FE1DFF72}" type="pres">
      <dgm:prSet presAssocID="{D01FB141-0494-48E6-B963-88595C3C270F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1B31B0-A505-4D4C-B335-5F471891EB3D}" type="pres">
      <dgm:prSet presAssocID="{90380B88-E0CF-4C6E-9C22-F0A97AC48FFD}" presName="sibTrans" presStyleLbl="sibTrans2D1" presStyleIdx="0" presStyleCnt="0"/>
      <dgm:spPr/>
    </dgm:pt>
    <dgm:pt modelId="{8635F5B9-AAF8-4E05-A48D-083971095F15}" type="pres">
      <dgm:prSet presAssocID="{9D95007F-7062-4B40-9CCE-B2EB1C612FC7}" presName="compNode" presStyleCnt="0"/>
      <dgm:spPr/>
    </dgm:pt>
    <dgm:pt modelId="{07918541-33D4-44D1-A0DE-D559016855AB}" type="pres">
      <dgm:prSet presAssocID="{9D95007F-7062-4B40-9CCE-B2EB1C612FC7}" presName="bkgdShape" presStyleLbl="node1" presStyleIdx="2" presStyleCnt="5"/>
      <dgm:spPr/>
    </dgm:pt>
    <dgm:pt modelId="{C6B13E4B-B81A-4C40-B268-75F1E923A075}" type="pres">
      <dgm:prSet presAssocID="{9D95007F-7062-4B40-9CCE-B2EB1C612FC7}" presName="nodeTx" presStyleLbl="node1" presStyleIdx="2" presStyleCnt="5">
        <dgm:presLayoutVars>
          <dgm:bulletEnabled val="1"/>
        </dgm:presLayoutVars>
      </dgm:prSet>
      <dgm:spPr/>
    </dgm:pt>
    <dgm:pt modelId="{372203FA-3528-4AE8-B8B7-9E505039AFAD}" type="pres">
      <dgm:prSet presAssocID="{9D95007F-7062-4B40-9CCE-B2EB1C612FC7}" presName="invisiNode" presStyleLbl="node1" presStyleIdx="2" presStyleCnt="5"/>
      <dgm:spPr/>
    </dgm:pt>
    <dgm:pt modelId="{60242B5B-14DB-486A-AAF9-0C6E4A109618}" type="pres">
      <dgm:prSet presAssocID="{9D95007F-7062-4B40-9CCE-B2EB1C612FC7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99E2B791-298F-44AC-BA21-991DDCCFA513}" type="pres">
      <dgm:prSet presAssocID="{A3D8A9B3-DF26-4132-B94D-0E20A1128D1C}" presName="sibTrans" presStyleLbl="sibTrans2D1" presStyleIdx="0" presStyleCnt="0"/>
      <dgm:spPr/>
    </dgm:pt>
    <dgm:pt modelId="{AB417F17-CC18-4671-AB72-BF63DDF20581}" type="pres">
      <dgm:prSet presAssocID="{0174CB20-619E-4358-AE25-588F3EB7E7C7}" presName="compNode" presStyleCnt="0"/>
      <dgm:spPr/>
    </dgm:pt>
    <dgm:pt modelId="{B540E765-3975-4952-8A6A-D46CE0BAEB00}" type="pres">
      <dgm:prSet presAssocID="{0174CB20-619E-4358-AE25-588F3EB7E7C7}" presName="bkgdShape" presStyleLbl="node1" presStyleIdx="3" presStyleCnt="5"/>
      <dgm:spPr/>
    </dgm:pt>
    <dgm:pt modelId="{963D4A07-746D-403B-A2B6-01FA26529BBB}" type="pres">
      <dgm:prSet presAssocID="{0174CB20-619E-4358-AE25-588F3EB7E7C7}" presName="nodeTx" presStyleLbl="node1" presStyleIdx="3" presStyleCnt="5">
        <dgm:presLayoutVars>
          <dgm:bulletEnabled val="1"/>
        </dgm:presLayoutVars>
      </dgm:prSet>
      <dgm:spPr/>
    </dgm:pt>
    <dgm:pt modelId="{D65A0508-E1B1-4E2C-A2BA-A7FA2F0F2088}" type="pres">
      <dgm:prSet presAssocID="{0174CB20-619E-4358-AE25-588F3EB7E7C7}" presName="invisiNode" presStyleLbl="node1" presStyleIdx="3" presStyleCnt="5"/>
      <dgm:spPr/>
    </dgm:pt>
    <dgm:pt modelId="{B55A3EF3-BA4D-42B2-B3AF-DACC212269A2}" type="pres">
      <dgm:prSet presAssocID="{0174CB20-619E-4358-AE25-588F3EB7E7C7}" presName="imagNod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645EC8F-0FF2-41F5-8FE2-9253C00FA8EA}" type="pres">
      <dgm:prSet presAssocID="{7BBC15DA-7C54-481E-BC12-066F6D314201}" presName="sibTrans" presStyleLbl="sibTrans2D1" presStyleIdx="0" presStyleCnt="0"/>
      <dgm:spPr/>
    </dgm:pt>
    <dgm:pt modelId="{3708278F-A883-4F44-BFB3-AA58FC5C92BE}" type="pres">
      <dgm:prSet presAssocID="{1C7FD327-E7F4-454B-B128-2063820F8238}" presName="compNode" presStyleCnt="0"/>
      <dgm:spPr/>
    </dgm:pt>
    <dgm:pt modelId="{7A9AA89C-A0C4-4FC3-8449-779937E47950}" type="pres">
      <dgm:prSet presAssocID="{1C7FD327-E7F4-454B-B128-2063820F8238}" presName="bkgdShape" presStyleLbl="node1" presStyleIdx="4" presStyleCnt="5"/>
      <dgm:spPr/>
    </dgm:pt>
    <dgm:pt modelId="{187657FB-BD05-4778-8B70-D3203BD5666F}" type="pres">
      <dgm:prSet presAssocID="{1C7FD327-E7F4-454B-B128-2063820F8238}" presName="nodeTx" presStyleLbl="node1" presStyleIdx="4" presStyleCnt="5">
        <dgm:presLayoutVars>
          <dgm:bulletEnabled val="1"/>
        </dgm:presLayoutVars>
      </dgm:prSet>
      <dgm:spPr/>
    </dgm:pt>
    <dgm:pt modelId="{B3D1923A-CB52-43C4-B79E-066F79C242EB}" type="pres">
      <dgm:prSet presAssocID="{1C7FD327-E7F4-454B-B128-2063820F8238}" presName="invisiNode" presStyleLbl="node1" presStyleIdx="4" presStyleCnt="5"/>
      <dgm:spPr/>
    </dgm:pt>
    <dgm:pt modelId="{B7BFA166-91F6-4DBA-BB5C-6CD1B368809E}" type="pres">
      <dgm:prSet presAssocID="{1C7FD327-E7F4-454B-B128-2063820F8238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483D8E09-357E-422E-A606-005F26D0AA71}" type="presOf" srcId="{9BB9EB9F-21DD-455E-A7FC-B90B73F07BAB}" destId="{A5ED099A-2B0C-45E4-8985-2144026307AA}" srcOrd="0" destOrd="0" presId="urn:microsoft.com/office/officeart/2005/8/layout/hList7"/>
    <dgm:cxn modelId="{3AFD390D-E770-4F6B-A403-A2DD1EC2B7C2}" srcId="{8BF2A340-68CC-4D5D-9E64-37D865EA77E1}" destId="{A534C7D9-582C-4728-8405-1302948F6C8F}" srcOrd="0" destOrd="0" parTransId="{0A00428B-C361-4293-A819-7989CDE13D2D}" sibTransId="{9BB9EB9F-21DD-455E-A7FC-B90B73F07BAB}"/>
    <dgm:cxn modelId="{A1A26A10-A9D9-411F-8C86-B4B519699F85}" type="presOf" srcId="{8BF2A340-68CC-4D5D-9E64-37D865EA77E1}" destId="{67C3B434-3240-4BD4-A216-F1FA3B0A72A2}" srcOrd="0" destOrd="0" presId="urn:microsoft.com/office/officeart/2005/8/layout/hList7"/>
    <dgm:cxn modelId="{52459718-8802-4351-8B6F-084FE38F7D27}" type="presOf" srcId="{D01FB141-0494-48E6-B963-88595C3C270F}" destId="{DFF2402F-ADEA-49D9-BAC7-226ECD9BBD66}" srcOrd="0" destOrd="0" presId="urn:microsoft.com/office/officeart/2005/8/layout/hList7"/>
    <dgm:cxn modelId="{96C5762C-85D9-43FE-8759-28638423104D}" type="presOf" srcId="{9D95007F-7062-4B40-9CCE-B2EB1C612FC7}" destId="{07918541-33D4-44D1-A0DE-D559016855AB}" srcOrd="0" destOrd="0" presId="urn:microsoft.com/office/officeart/2005/8/layout/hList7"/>
    <dgm:cxn modelId="{E5554637-DEEF-4DE5-937E-5D597EEC9F9A}" type="presOf" srcId="{0174CB20-619E-4358-AE25-588F3EB7E7C7}" destId="{963D4A07-746D-403B-A2B6-01FA26529BBB}" srcOrd="1" destOrd="0" presId="urn:microsoft.com/office/officeart/2005/8/layout/hList7"/>
    <dgm:cxn modelId="{7BC77962-32AC-484A-93D4-4A4E8AFF8E1A}" type="presOf" srcId="{D01FB141-0494-48E6-B963-88595C3C270F}" destId="{87A77FEF-A5FC-4486-BA20-44EDADAB1FEF}" srcOrd="1" destOrd="0" presId="urn:microsoft.com/office/officeart/2005/8/layout/hList7"/>
    <dgm:cxn modelId="{8AA2AB4E-8F5B-42AA-99C1-28469A1107E7}" type="presOf" srcId="{A3D8A9B3-DF26-4132-B94D-0E20A1128D1C}" destId="{99E2B791-298F-44AC-BA21-991DDCCFA513}" srcOrd="0" destOrd="0" presId="urn:microsoft.com/office/officeart/2005/8/layout/hList7"/>
    <dgm:cxn modelId="{5E7EF84F-4DE3-4C35-84F8-FEE7D96C363A}" srcId="{8BF2A340-68CC-4D5D-9E64-37D865EA77E1}" destId="{1C7FD327-E7F4-454B-B128-2063820F8238}" srcOrd="4" destOrd="0" parTransId="{360204F1-57F3-4F56-BEA6-FC5F31BE4E2E}" sibTransId="{EA153B1A-2C7E-4292-839E-B8FC0E89E3A7}"/>
    <dgm:cxn modelId="{E7EBA174-71D5-4861-96A0-A135296C63C2}" srcId="{8BF2A340-68CC-4D5D-9E64-37D865EA77E1}" destId="{D01FB141-0494-48E6-B963-88595C3C270F}" srcOrd="1" destOrd="0" parTransId="{AFE73D80-1E8A-48B2-A75A-BC95EC2EC86A}" sibTransId="{90380B88-E0CF-4C6E-9C22-F0A97AC48FFD}"/>
    <dgm:cxn modelId="{EDFD7E7A-3DF8-480E-A200-296702ED71D2}" type="presOf" srcId="{0174CB20-619E-4358-AE25-588F3EB7E7C7}" destId="{B540E765-3975-4952-8A6A-D46CE0BAEB00}" srcOrd="0" destOrd="0" presId="urn:microsoft.com/office/officeart/2005/8/layout/hList7"/>
    <dgm:cxn modelId="{2F94A881-FA2D-4032-9C27-72D9BAB45A93}" type="presOf" srcId="{90380B88-E0CF-4C6E-9C22-F0A97AC48FFD}" destId="{F91B31B0-A505-4D4C-B335-5F471891EB3D}" srcOrd="0" destOrd="0" presId="urn:microsoft.com/office/officeart/2005/8/layout/hList7"/>
    <dgm:cxn modelId="{91D3FB8B-A16E-4315-B94F-3756A54E8E3B}" srcId="{8BF2A340-68CC-4D5D-9E64-37D865EA77E1}" destId="{9D95007F-7062-4B40-9CCE-B2EB1C612FC7}" srcOrd="2" destOrd="0" parTransId="{841E00A9-DB44-481D-A394-B2FA8288AEBF}" sibTransId="{A3D8A9B3-DF26-4132-B94D-0E20A1128D1C}"/>
    <dgm:cxn modelId="{0657D2A7-2619-42C8-8406-9BE6DB599C09}" srcId="{8BF2A340-68CC-4D5D-9E64-37D865EA77E1}" destId="{0174CB20-619E-4358-AE25-588F3EB7E7C7}" srcOrd="3" destOrd="0" parTransId="{9EBCBC73-0C14-4D0B-B9B1-BF4EDB2C4239}" sibTransId="{7BBC15DA-7C54-481E-BC12-066F6D314201}"/>
    <dgm:cxn modelId="{162014C6-E8FB-4926-A5F0-7EB6FFA9F9A7}" type="presOf" srcId="{1C7FD327-E7F4-454B-B128-2063820F8238}" destId="{7A9AA89C-A0C4-4FC3-8449-779937E47950}" srcOrd="0" destOrd="0" presId="urn:microsoft.com/office/officeart/2005/8/layout/hList7"/>
    <dgm:cxn modelId="{8F3F3ACE-2BA2-49A5-A133-43B2444ECCF0}" type="presOf" srcId="{A534C7D9-582C-4728-8405-1302948F6C8F}" destId="{DBAC5D12-0D6A-4750-8253-5157C21B3235}" srcOrd="1" destOrd="0" presId="urn:microsoft.com/office/officeart/2005/8/layout/hList7"/>
    <dgm:cxn modelId="{2C0513E0-6394-4566-9333-86F96AB8EAFF}" type="presOf" srcId="{9D95007F-7062-4B40-9CCE-B2EB1C612FC7}" destId="{C6B13E4B-B81A-4C40-B268-75F1E923A075}" srcOrd="1" destOrd="0" presId="urn:microsoft.com/office/officeart/2005/8/layout/hList7"/>
    <dgm:cxn modelId="{55F8D1EA-3032-4BFF-A1E2-310389F4482C}" type="presOf" srcId="{1C7FD327-E7F4-454B-B128-2063820F8238}" destId="{187657FB-BD05-4778-8B70-D3203BD5666F}" srcOrd="1" destOrd="0" presId="urn:microsoft.com/office/officeart/2005/8/layout/hList7"/>
    <dgm:cxn modelId="{ACD86CEE-95A9-458B-93CA-A1D61818E119}" type="presOf" srcId="{7BBC15DA-7C54-481E-BC12-066F6D314201}" destId="{4645EC8F-0FF2-41F5-8FE2-9253C00FA8EA}" srcOrd="0" destOrd="0" presId="urn:microsoft.com/office/officeart/2005/8/layout/hList7"/>
    <dgm:cxn modelId="{F42035F4-A205-4F9F-B6A3-3EA163A92699}" type="presOf" srcId="{A534C7D9-582C-4728-8405-1302948F6C8F}" destId="{5E535E69-F3AE-42E9-B1E7-3E5480460218}" srcOrd="0" destOrd="0" presId="urn:microsoft.com/office/officeart/2005/8/layout/hList7"/>
    <dgm:cxn modelId="{F1FC40D4-77B5-4F0D-9D0A-030050CE778F}" type="presParOf" srcId="{67C3B434-3240-4BD4-A216-F1FA3B0A72A2}" destId="{7628B6F0-11DF-4D63-93E7-57F5E510193A}" srcOrd="0" destOrd="0" presId="urn:microsoft.com/office/officeart/2005/8/layout/hList7"/>
    <dgm:cxn modelId="{DC0820DA-AA3E-41A7-B6D4-CE687B80B016}" type="presParOf" srcId="{67C3B434-3240-4BD4-A216-F1FA3B0A72A2}" destId="{00446AA7-7123-48A8-8156-7866DD50AC8C}" srcOrd="1" destOrd="0" presId="urn:microsoft.com/office/officeart/2005/8/layout/hList7"/>
    <dgm:cxn modelId="{F2EF6D36-F842-4C88-8A6A-47276CEA2293}" type="presParOf" srcId="{00446AA7-7123-48A8-8156-7866DD50AC8C}" destId="{A8D3C7F7-9555-4616-9FDD-3E76FB485152}" srcOrd="0" destOrd="0" presId="urn:microsoft.com/office/officeart/2005/8/layout/hList7"/>
    <dgm:cxn modelId="{614B276D-2D00-4788-B081-389B2825CAB4}" type="presParOf" srcId="{A8D3C7F7-9555-4616-9FDD-3E76FB485152}" destId="{5E535E69-F3AE-42E9-B1E7-3E5480460218}" srcOrd="0" destOrd="0" presId="urn:microsoft.com/office/officeart/2005/8/layout/hList7"/>
    <dgm:cxn modelId="{A9AE22A9-63C5-4850-8B3D-17D3C88BE60E}" type="presParOf" srcId="{A8D3C7F7-9555-4616-9FDD-3E76FB485152}" destId="{DBAC5D12-0D6A-4750-8253-5157C21B3235}" srcOrd="1" destOrd="0" presId="urn:microsoft.com/office/officeart/2005/8/layout/hList7"/>
    <dgm:cxn modelId="{B8AA108B-9B67-4960-B84D-FD7D63038B87}" type="presParOf" srcId="{A8D3C7F7-9555-4616-9FDD-3E76FB485152}" destId="{4432217B-0ED0-4504-9CA1-00C0BF576123}" srcOrd="2" destOrd="0" presId="urn:microsoft.com/office/officeart/2005/8/layout/hList7"/>
    <dgm:cxn modelId="{FF2E255C-900A-4A11-9382-01A152575EB2}" type="presParOf" srcId="{A8D3C7F7-9555-4616-9FDD-3E76FB485152}" destId="{D9100CA1-5EB1-4906-B568-4786946CEF6A}" srcOrd="3" destOrd="0" presId="urn:microsoft.com/office/officeart/2005/8/layout/hList7"/>
    <dgm:cxn modelId="{D6E8075F-6B95-4C6E-83BD-48F01FA44516}" type="presParOf" srcId="{00446AA7-7123-48A8-8156-7866DD50AC8C}" destId="{A5ED099A-2B0C-45E4-8985-2144026307AA}" srcOrd="1" destOrd="0" presId="urn:microsoft.com/office/officeart/2005/8/layout/hList7"/>
    <dgm:cxn modelId="{402B66BC-BD28-40A7-A136-9FF68D3AD120}" type="presParOf" srcId="{00446AA7-7123-48A8-8156-7866DD50AC8C}" destId="{77298577-9D18-4B6A-B778-E013A45E0F1B}" srcOrd="2" destOrd="0" presId="urn:microsoft.com/office/officeart/2005/8/layout/hList7"/>
    <dgm:cxn modelId="{4F096AD1-96F4-47EC-8B3B-0581A68B85F2}" type="presParOf" srcId="{77298577-9D18-4B6A-B778-E013A45E0F1B}" destId="{DFF2402F-ADEA-49D9-BAC7-226ECD9BBD66}" srcOrd="0" destOrd="0" presId="urn:microsoft.com/office/officeart/2005/8/layout/hList7"/>
    <dgm:cxn modelId="{CFE78FE5-2018-442A-B61E-7F96277CEE66}" type="presParOf" srcId="{77298577-9D18-4B6A-B778-E013A45E0F1B}" destId="{87A77FEF-A5FC-4486-BA20-44EDADAB1FEF}" srcOrd="1" destOrd="0" presId="urn:microsoft.com/office/officeart/2005/8/layout/hList7"/>
    <dgm:cxn modelId="{51DB86CB-D701-4CAF-B893-513A9534085D}" type="presParOf" srcId="{77298577-9D18-4B6A-B778-E013A45E0F1B}" destId="{153A1025-72BB-4390-A972-9019240EAADA}" srcOrd="2" destOrd="0" presId="urn:microsoft.com/office/officeart/2005/8/layout/hList7"/>
    <dgm:cxn modelId="{BA010759-B057-497F-A2D7-CA1AA962F8C2}" type="presParOf" srcId="{77298577-9D18-4B6A-B778-E013A45E0F1B}" destId="{FA15B09F-63C8-41EF-AB6E-04A8FE1DFF72}" srcOrd="3" destOrd="0" presId="urn:microsoft.com/office/officeart/2005/8/layout/hList7"/>
    <dgm:cxn modelId="{5F81817D-318E-4A4A-942A-8447D1F525B4}" type="presParOf" srcId="{00446AA7-7123-48A8-8156-7866DD50AC8C}" destId="{F91B31B0-A505-4D4C-B335-5F471891EB3D}" srcOrd="3" destOrd="0" presId="urn:microsoft.com/office/officeart/2005/8/layout/hList7"/>
    <dgm:cxn modelId="{07DB83F1-D0FD-4559-A903-E3A22F2E201E}" type="presParOf" srcId="{00446AA7-7123-48A8-8156-7866DD50AC8C}" destId="{8635F5B9-AAF8-4E05-A48D-083971095F15}" srcOrd="4" destOrd="0" presId="urn:microsoft.com/office/officeart/2005/8/layout/hList7"/>
    <dgm:cxn modelId="{9B3B6702-1A8F-4A9E-BB82-377D1C4AF34E}" type="presParOf" srcId="{8635F5B9-AAF8-4E05-A48D-083971095F15}" destId="{07918541-33D4-44D1-A0DE-D559016855AB}" srcOrd="0" destOrd="0" presId="urn:microsoft.com/office/officeart/2005/8/layout/hList7"/>
    <dgm:cxn modelId="{4E58C8BD-9375-4A61-8F83-20BE9EA658AF}" type="presParOf" srcId="{8635F5B9-AAF8-4E05-A48D-083971095F15}" destId="{C6B13E4B-B81A-4C40-B268-75F1E923A075}" srcOrd="1" destOrd="0" presId="urn:microsoft.com/office/officeart/2005/8/layout/hList7"/>
    <dgm:cxn modelId="{643294A0-6FAC-4E77-B348-BC05668BF6BF}" type="presParOf" srcId="{8635F5B9-AAF8-4E05-A48D-083971095F15}" destId="{372203FA-3528-4AE8-B8B7-9E505039AFAD}" srcOrd="2" destOrd="0" presId="urn:microsoft.com/office/officeart/2005/8/layout/hList7"/>
    <dgm:cxn modelId="{E689D9CF-CE53-45D9-82AB-286DB5883D6A}" type="presParOf" srcId="{8635F5B9-AAF8-4E05-A48D-083971095F15}" destId="{60242B5B-14DB-486A-AAF9-0C6E4A109618}" srcOrd="3" destOrd="0" presId="urn:microsoft.com/office/officeart/2005/8/layout/hList7"/>
    <dgm:cxn modelId="{35D97F14-F1DE-49C1-9EA0-CDFB0E8D665F}" type="presParOf" srcId="{00446AA7-7123-48A8-8156-7866DD50AC8C}" destId="{99E2B791-298F-44AC-BA21-991DDCCFA513}" srcOrd="5" destOrd="0" presId="urn:microsoft.com/office/officeart/2005/8/layout/hList7"/>
    <dgm:cxn modelId="{835C201E-EBE3-456A-8FE5-45374AAD2413}" type="presParOf" srcId="{00446AA7-7123-48A8-8156-7866DD50AC8C}" destId="{AB417F17-CC18-4671-AB72-BF63DDF20581}" srcOrd="6" destOrd="0" presId="urn:microsoft.com/office/officeart/2005/8/layout/hList7"/>
    <dgm:cxn modelId="{2E167D48-CC6E-4A6B-A1FD-D9327F290D13}" type="presParOf" srcId="{AB417F17-CC18-4671-AB72-BF63DDF20581}" destId="{B540E765-3975-4952-8A6A-D46CE0BAEB00}" srcOrd="0" destOrd="0" presId="urn:microsoft.com/office/officeart/2005/8/layout/hList7"/>
    <dgm:cxn modelId="{676699B4-188D-47FB-B713-348B90659014}" type="presParOf" srcId="{AB417F17-CC18-4671-AB72-BF63DDF20581}" destId="{963D4A07-746D-403B-A2B6-01FA26529BBB}" srcOrd="1" destOrd="0" presId="urn:microsoft.com/office/officeart/2005/8/layout/hList7"/>
    <dgm:cxn modelId="{F5F73BDA-F6C2-4D13-B3D5-2ABEA2236797}" type="presParOf" srcId="{AB417F17-CC18-4671-AB72-BF63DDF20581}" destId="{D65A0508-E1B1-4E2C-A2BA-A7FA2F0F2088}" srcOrd="2" destOrd="0" presId="urn:microsoft.com/office/officeart/2005/8/layout/hList7"/>
    <dgm:cxn modelId="{CB5A2C2F-F42E-46D2-B02D-15C914401011}" type="presParOf" srcId="{AB417F17-CC18-4671-AB72-BF63DDF20581}" destId="{B55A3EF3-BA4D-42B2-B3AF-DACC212269A2}" srcOrd="3" destOrd="0" presId="urn:microsoft.com/office/officeart/2005/8/layout/hList7"/>
    <dgm:cxn modelId="{1A5AA643-A5CE-4F2B-B230-76F4A0AC11B0}" type="presParOf" srcId="{00446AA7-7123-48A8-8156-7866DD50AC8C}" destId="{4645EC8F-0FF2-41F5-8FE2-9253C00FA8EA}" srcOrd="7" destOrd="0" presId="urn:microsoft.com/office/officeart/2005/8/layout/hList7"/>
    <dgm:cxn modelId="{1EF9CCE8-E2B0-4368-9175-A768341648FB}" type="presParOf" srcId="{00446AA7-7123-48A8-8156-7866DD50AC8C}" destId="{3708278F-A883-4F44-BFB3-AA58FC5C92BE}" srcOrd="8" destOrd="0" presId="urn:microsoft.com/office/officeart/2005/8/layout/hList7"/>
    <dgm:cxn modelId="{EF279146-F76B-453A-89DC-41AA259E1619}" type="presParOf" srcId="{3708278F-A883-4F44-BFB3-AA58FC5C92BE}" destId="{7A9AA89C-A0C4-4FC3-8449-779937E47950}" srcOrd="0" destOrd="0" presId="urn:microsoft.com/office/officeart/2005/8/layout/hList7"/>
    <dgm:cxn modelId="{9FDEA67C-8E4C-4F35-B29C-E54391C28879}" type="presParOf" srcId="{3708278F-A883-4F44-BFB3-AA58FC5C92BE}" destId="{187657FB-BD05-4778-8B70-D3203BD5666F}" srcOrd="1" destOrd="0" presId="urn:microsoft.com/office/officeart/2005/8/layout/hList7"/>
    <dgm:cxn modelId="{EC850AA3-268A-461B-B495-1B1EAF5CD051}" type="presParOf" srcId="{3708278F-A883-4F44-BFB3-AA58FC5C92BE}" destId="{B3D1923A-CB52-43C4-B79E-066F79C242EB}" srcOrd="2" destOrd="0" presId="urn:microsoft.com/office/officeart/2005/8/layout/hList7"/>
    <dgm:cxn modelId="{CB3358E5-6FEF-4965-8D25-FF8B7BD75325}" type="presParOf" srcId="{3708278F-A883-4F44-BFB3-AA58FC5C92BE}" destId="{B7BFA166-91F6-4DBA-BB5C-6CD1B368809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565BD-1126-425B-B6A0-FE3D913ADBF2}" type="doc">
      <dgm:prSet loTypeId="urn:microsoft.com/office/officeart/2005/8/layout/hList2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E88009-C4C0-4CCA-B848-8319048BE645}">
      <dgm:prSet custT="1"/>
      <dgm:spPr/>
      <dgm:t>
        <a:bodyPr/>
        <a:lstStyle/>
        <a:p>
          <a:pPr algn="ctr"/>
          <a:r>
            <a:rPr lang="en-US" sz="1600" dirty="0">
              <a:latin typeface="Helvetica Neue"/>
            </a:rPr>
            <a:t>Performance</a:t>
          </a:r>
        </a:p>
      </dgm:t>
    </dgm:pt>
    <dgm:pt modelId="{74F7D2EA-DB43-4926-AA19-17DDF2298D61}" type="sibTrans" cxnId="{3BEB0695-D1DB-403C-B8CE-9BF89335B075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3B3CA470-9C8E-42AB-965D-2CA3B6BA0DFA}" type="parTrans" cxnId="{3BEB0695-D1DB-403C-B8CE-9BF89335B075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195D5034-B551-4010-A4AC-33DBA9B87374}">
      <dgm:prSet phldrT="[Text]" custT="1"/>
      <dgm:spPr/>
      <dgm:t>
        <a:bodyPr/>
        <a:lstStyle/>
        <a:p>
          <a:pPr algn="l"/>
          <a:r>
            <a:rPr lang="en-US" sz="1600" dirty="0">
              <a:latin typeface="Helvetica Neue"/>
            </a:rPr>
            <a:t>Data Mismatch</a:t>
          </a:r>
        </a:p>
      </dgm:t>
    </dgm:pt>
    <dgm:pt modelId="{05E6502C-6F3B-4ADD-9B77-858720EE173E}" type="sibTrans" cxnId="{81567ED7-0137-4D5C-B347-9BAB9B75965A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45C59F14-7D08-4C0B-B719-BED85000CB0B}" type="parTrans" cxnId="{81567ED7-0137-4D5C-B347-9BAB9B75965A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54E64929-3993-416D-8138-87F5E68D8D60}">
      <dgm:prSet phldrT="[Text]" custT="1"/>
      <dgm:spPr/>
      <dgm:t>
        <a:bodyPr/>
        <a:lstStyle/>
        <a:p>
          <a:pPr algn="l"/>
          <a:r>
            <a:rPr lang="en-US" sz="1600" dirty="0">
              <a:latin typeface="Helvetica Neue"/>
            </a:rPr>
            <a:t>Remote</a:t>
          </a:r>
          <a:r>
            <a:rPr lang="en-US" sz="1400" dirty="0">
              <a:latin typeface="Helvetica Neue"/>
            </a:rPr>
            <a:t> </a:t>
          </a:r>
        </a:p>
      </dgm:t>
    </dgm:pt>
    <dgm:pt modelId="{2584FA02-0EC0-4684-A1F2-6CEB03BBD114}" type="sibTrans" cxnId="{A64A4FFA-4077-4D27-856E-E9251433CBCD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6C4CBA2B-2EE7-45E7-89AB-F4CCF5B3AE6A}" type="parTrans" cxnId="{A64A4FFA-4077-4D27-856E-E9251433CBCD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AB5370A2-C1AA-4F5C-B094-C4833A921920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 sz="1000" dirty="0">
            <a:latin typeface="Helvetica Neue"/>
          </a:endParaRPr>
        </a:p>
      </dgm:t>
    </dgm:pt>
    <dgm:pt modelId="{1E20B30D-3BA5-4DF9-B0DB-FDFCA88DCC64}" type="sibTrans" cxnId="{0EB0ADF0-277D-4B97-BD1B-DAE8A2091C4A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C4F238D6-5701-4584-ABB6-6F5790AB7B24}" type="parTrans" cxnId="{0EB0ADF0-277D-4B97-BD1B-DAE8A2091C4A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80D0705A-C616-4B6F-B855-1DBAF2ED9F15}">
      <dgm:prSet phldrT="[Text]" custT="1"/>
      <dgm:spPr/>
      <dgm:t>
        <a:bodyPr/>
        <a:lstStyle/>
        <a:p>
          <a:pPr algn="l"/>
          <a:r>
            <a:rPr lang="en-US" sz="1600" dirty="0">
              <a:latin typeface="Helvetica Neue"/>
            </a:rPr>
            <a:t>Identity</a:t>
          </a:r>
          <a:endParaRPr lang="en-US" sz="600" dirty="0">
            <a:latin typeface="Helvetica Neue"/>
          </a:endParaRPr>
        </a:p>
      </dgm:t>
    </dgm:pt>
    <dgm:pt modelId="{E80154A5-C626-4333-9745-F768AD126C51}" type="sibTrans" cxnId="{1444B586-CFD2-4CBA-8C06-E7B99614A41C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9E5CD4C4-A664-46FD-B716-F8814C68A24C}" type="parTrans" cxnId="{1444B586-CFD2-4CBA-8C06-E7B99614A41C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0C3B3D5C-A6C1-4836-82D0-C689C9E880C5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dirty="0">
              <a:latin typeface="Helvetica Neue"/>
            </a:rPr>
            <a:t>In App Registration (primary)</a:t>
          </a:r>
        </a:p>
      </dgm:t>
    </dgm:pt>
    <dgm:pt modelId="{3F26526B-F8ED-411D-84A0-A8AD1AF7F469}" type="parTrans" cxnId="{51990B33-3E08-488A-8529-DABB15F689F9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268AE89B-1411-4F17-90D0-061E6C6787EE}" type="sibTrans" cxnId="{51990B33-3E08-488A-8529-DABB15F689F9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7B0B173A-D7AB-49F5-A482-7F52593E862B}">
      <dgm:prSet phldrT="[Text]" custT="1"/>
      <dgm:spPr/>
      <dgm:t>
        <a:bodyPr/>
        <a:lstStyle/>
        <a:p>
          <a:pPr algn="ctr"/>
          <a:r>
            <a:rPr lang="en-US" sz="1600" dirty="0">
              <a:latin typeface="Helvetica Neue"/>
            </a:rPr>
            <a:t>Process Complexity</a:t>
          </a:r>
        </a:p>
      </dgm:t>
    </dgm:pt>
    <dgm:pt modelId="{DD531411-E49D-4C11-85A6-682B3E94E269}" type="sibTrans" cxnId="{3525D2C2-4547-4C11-9A31-E6F3E653A487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024117DC-698B-4FA7-BAEC-9C80F1FE60D6}" type="parTrans" cxnId="{3525D2C2-4547-4C11-9A31-E6F3E653A487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029C3C98-E33F-424C-95BB-075067CCEC2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dirty="0">
              <a:latin typeface="Helvetica Neue"/>
            </a:rPr>
            <a:t>Separation of concern</a:t>
          </a:r>
        </a:p>
      </dgm:t>
    </dgm:pt>
    <dgm:pt modelId="{967C20D7-D732-43E3-89C9-E70B24655509}" type="parTrans" cxnId="{2ED0C7B2-669A-4A52-A710-F04F6FB477ED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26293644-1900-4070-AF43-C1468829E4AC}" type="sibTrans" cxnId="{2ED0C7B2-669A-4A52-A710-F04F6FB477ED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F8068EE7-B0BF-4A99-B201-6E40A1C2A7AD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dirty="0">
              <a:latin typeface="Helvetica Neue"/>
            </a:rPr>
            <a:t>Avoid data sync</a:t>
          </a:r>
        </a:p>
      </dgm:t>
    </dgm:pt>
    <dgm:pt modelId="{47C06785-E585-4075-8734-0966179BED49}" type="parTrans" cxnId="{661B8D15-00FF-4357-BD21-B6DDEFCE9DED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19C9E65A-880F-4AC9-AB8D-8F55904E9ED5}" type="sibTrans" cxnId="{661B8D15-00FF-4357-BD21-B6DDEFCE9DED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DD4028A3-B298-4DFD-B1AE-AB2E0F4598E6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dirty="0">
              <a:latin typeface="Helvetica Neue"/>
            </a:rPr>
            <a:t>Auto Discovery</a:t>
          </a:r>
        </a:p>
      </dgm:t>
    </dgm:pt>
    <dgm:pt modelId="{F50964ED-9AAB-4E6D-9F94-4FDE99CFAFA5}" type="parTrans" cxnId="{F43DA344-B0AB-4772-809B-AB03F0A86A04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11A8542C-E453-4EE7-B1B8-33DEF72EF727}" type="sibTrans" cxnId="{F43DA344-B0AB-4772-809B-AB03F0A86A04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F24B65CB-B58B-4729-A9E0-5779FE750BD7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dirty="0">
              <a:latin typeface="Helvetica Neue"/>
            </a:rPr>
            <a:t>Auto Authorization</a:t>
          </a:r>
        </a:p>
      </dgm:t>
    </dgm:pt>
    <dgm:pt modelId="{883A4227-3E5D-46A7-B52F-A2F4AC35F66A}" type="parTrans" cxnId="{BD2F5F2D-C30F-4E02-BC32-8735EBD10984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5C27F075-6E1D-41AC-814A-E4222E38D7A6}" type="sibTrans" cxnId="{BD2F5F2D-C30F-4E02-BC32-8735EBD10984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78324FF1-F665-4B01-A4A4-0214E994C30A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dirty="0">
              <a:latin typeface="Helvetica Neue"/>
            </a:rPr>
            <a:t>SMS based account verification</a:t>
          </a:r>
        </a:p>
      </dgm:t>
    </dgm:pt>
    <dgm:pt modelId="{79BFC387-1115-4B6B-B292-021E52F5F214}" type="parTrans" cxnId="{1ED7DA91-68BE-4079-80F5-2B3D2DAB2AB4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363C879F-B430-4EF6-9C84-18B36263C8F3}" type="sibTrans" cxnId="{1ED7DA91-68BE-4079-80F5-2B3D2DAB2AB4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23C3C8B0-62FA-45F7-89DB-8D5C1AAC1F57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dirty="0">
              <a:latin typeface="Helvetica Neue"/>
            </a:rPr>
            <a:t>Uniformed experience across all channels</a:t>
          </a:r>
        </a:p>
      </dgm:t>
    </dgm:pt>
    <dgm:pt modelId="{E1959332-E71C-4EE8-9723-41FB74F61693}" type="parTrans" cxnId="{08F2F177-6697-4011-8B49-77831B40FDD7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C757C9D2-18D5-48C9-AB97-B0FCE8F1CAB3}" type="sibTrans" cxnId="{08F2F177-6697-4011-8B49-77831B40FDD7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6171A998-81D2-4E9D-BCCB-91E90100D525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dirty="0">
              <a:latin typeface="Helvetica Neue"/>
            </a:rPr>
            <a:t>UX Emotional attachment </a:t>
          </a:r>
        </a:p>
      </dgm:t>
    </dgm:pt>
    <dgm:pt modelId="{1E5FD5B3-59B1-4146-AD26-DA9FBD1730AA}" type="parTrans" cxnId="{8DBAD0EF-DD83-4A76-B154-C2C20BF156F7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B77600D5-3C2A-400C-AA38-5BF7DDE2A471}" type="sibTrans" cxnId="{8DBAD0EF-DD83-4A76-B154-C2C20BF156F7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E8A1FDCD-8F1B-41D5-B514-587F2D038B8C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dirty="0">
              <a:latin typeface="Helvetica Neue"/>
            </a:rPr>
            <a:t>3 Step Process</a:t>
          </a:r>
        </a:p>
      </dgm:t>
    </dgm:pt>
    <dgm:pt modelId="{3EB89460-09C3-48FC-9517-6AA6737AB7F6}" type="parTrans" cxnId="{901BC89A-C2A5-48D1-AA92-3083231278DD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936FE93B-C08F-4A84-B982-0F64BC5E43A5}" type="sibTrans" cxnId="{901BC89A-C2A5-48D1-AA92-3083231278DD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79FAFA90-86EC-4046-94B7-1FA63045DDD5}">
      <dgm:prSet phldrT="[Text]" custT="1"/>
      <dgm:spPr/>
      <dgm:t>
        <a:bodyPr/>
        <a:lstStyle/>
        <a:p>
          <a:r>
            <a:rPr lang="en-US" sz="1600" dirty="0">
              <a:latin typeface="Helvetica Neue"/>
            </a:rPr>
            <a:t>Bring remote services in house</a:t>
          </a:r>
        </a:p>
      </dgm:t>
    </dgm:pt>
    <dgm:pt modelId="{21910CF6-0E35-4D20-80DA-D3C7830598A2}" type="parTrans" cxnId="{FA2BB380-33B0-4786-B861-A2CA689103C5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0015BC0E-F92E-4891-839A-D29ABAD45BFA}" type="sibTrans" cxnId="{FA2BB380-33B0-4786-B861-A2CA689103C5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D36C4486-473F-4CA3-8690-46CB69156B4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dirty="0">
              <a:latin typeface="Helvetica Neue"/>
            </a:rPr>
            <a:t>Single Identity Provider (Azure)</a:t>
          </a:r>
        </a:p>
      </dgm:t>
    </dgm:pt>
    <dgm:pt modelId="{19CE4E85-4028-406F-B14B-F67AA760DBEC}" type="parTrans" cxnId="{CD0090AB-A43E-4E9D-B190-FF344C9A6243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2DE62FC7-0D4A-44F1-8588-954AB0966CA9}" type="sibTrans" cxnId="{CD0090AB-A43E-4E9D-B190-FF344C9A6243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75F5408B-14FF-4A94-AF50-CBB33F92F647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dirty="0">
              <a:latin typeface="Helvetica Neue"/>
            </a:rPr>
            <a:t>Phone #  as user id</a:t>
          </a:r>
        </a:p>
      </dgm:t>
    </dgm:pt>
    <dgm:pt modelId="{9F112F01-D0C3-40D9-BAD1-A00E3CEEE843}" type="parTrans" cxnId="{03251D6D-73F3-477A-A439-AC1545A49C8C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86516405-1C57-4B1B-96D2-91BBE361F54A}" type="sibTrans" cxnId="{03251D6D-73F3-477A-A439-AC1545A49C8C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63DB89C2-3EE8-4624-9E9A-0DEEDE8A6DA6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dirty="0">
              <a:latin typeface="Helvetica Neue"/>
            </a:rPr>
            <a:t> SMS based Account verified  </a:t>
          </a:r>
        </a:p>
      </dgm:t>
    </dgm:pt>
    <dgm:pt modelId="{A150E350-DCAA-434E-88C4-0259B8D8B373}" type="parTrans" cxnId="{70F74742-6AED-49C6-B5DC-316C876CBB44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7AFFEDC7-D706-4295-820E-182B44CE60C1}" type="sibTrans" cxnId="{70F74742-6AED-49C6-B5DC-316C876CBB44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559F4069-5FAE-4188-8AD5-BBA1400F1705}">
      <dgm:prSet phldrT="[Text]" custT="1"/>
      <dgm:spPr/>
      <dgm:t>
        <a:bodyPr/>
        <a:lstStyle/>
        <a:p>
          <a:r>
            <a:rPr lang="en-US" sz="1600" dirty="0">
              <a:latin typeface="Helvetica Neue"/>
            </a:rPr>
            <a:t>Phone base authorization</a:t>
          </a:r>
        </a:p>
      </dgm:t>
    </dgm:pt>
    <dgm:pt modelId="{BFBC26B0-5471-425E-9F59-19B80CAFB5EA}" type="parTrans" cxnId="{8E3731E3-96F0-4D3E-8307-51233A409059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1BF8932E-0EBB-4B4C-B9E1-80C06D5CD55B}" type="sibTrans" cxnId="{8E3731E3-96F0-4D3E-8307-51233A409059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5836F5B2-FA36-4634-ADF5-DAC27F28542D}">
      <dgm:prSet phldrT="[Text]" custT="1"/>
      <dgm:spPr/>
      <dgm:t>
        <a:bodyPr/>
        <a:lstStyle/>
        <a:p>
          <a:r>
            <a:rPr lang="en-US" sz="1600" dirty="0">
              <a:latin typeface="Helvetica Neue"/>
            </a:rPr>
            <a:t>Single process for all generations</a:t>
          </a:r>
        </a:p>
      </dgm:t>
    </dgm:pt>
    <dgm:pt modelId="{4E1FB909-70FB-4DAD-B3FA-5CB66303B231}" type="parTrans" cxnId="{22C852E7-6A76-4C1F-AE68-59FE782578E5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6D926B1C-9682-4160-B2E0-2812B4A8DF5A}" type="sibTrans" cxnId="{22C852E7-6A76-4C1F-AE68-59FE782578E5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CDAF3EBD-5A9F-4778-B80E-39002A3BB6D4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dirty="0">
              <a:latin typeface="Helvetica Neue"/>
            </a:rPr>
            <a:t>TMNA Master of Profile </a:t>
          </a:r>
        </a:p>
      </dgm:t>
    </dgm:pt>
    <dgm:pt modelId="{1A364AD3-BE62-4BE0-AEFA-AAA8D87EE00F}" type="parTrans" cxnId="{2C6462E3-6E8A-450F-B7ED-0C208B177F13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6D3E42F8-CE64-4EDB-8F2B-C7603086B634}" type="sibTrans" cxnId="{2C6462E3-6E8A-450F-B7ED-0C208B177F13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C3B0429F-1240-4FDC-8AEE-F9B3B1C05E16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dirty="0">
              <a:latin typeface="Helvetica Neue"/>
            </a:rPr>
            <a:t>TC/SXM Master of Subscription </a:t>
          </a:r>
        </a:p>
      </dgm:t>
    </dgm:pt>
    <dgm:pt modelId="{F24E7FD4-367F-42DD-A1EE-A41A82F75CC8}" type="parTrans" cxnId="{0A6B9BD5-A256-4DF0-AC69-81295FDFCFD4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4ADAB500-E2AF-4C7A-BEC3-056F89B796AC}" type="sibTrans" cxnId="{0A6B9BD5-A256-4DF0-AC69-81295FDFCFD4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DA8DEB9E-8C5F-49B6-85EF-E1B85B63BFBF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dirty="0">
              <a:latin typeface="Helvetica Neue"/>
            </a:rPr>
            <a:t>OTP based PWD reset</a:t>
          </a:r>
        </a:p>
      </dgm:t>
    </dgm:pt>
    <dgm:pt modelId="{A67A289F-E723-4F1B-8B7D-9919F6857F8A}" type="parTrans" cxnId="{3775B682-B836-42DE-ABE8-1B204BDC491F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1B505669-60A1-46B4-9D2A-031570C2D906}" type="sibTrans" cxnId="{3775B682-B836-42DE-ABE8-1B204BDC491F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B38BFE11-598F-4B03-84B5-782771249E40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dirty="0">
              <a:latin typeface="Helvetica Neue"/>
            </a:rPr>
            <a:t>Uniformed experience across 17CY &amp; 17CY+</a:t>
          </a:r>
        </a:p>
      </dgm:t>
    </dgm:pt>
    <dgm:pt modelId="{7EA5628F-4BCD-4E9C-9D5E-DB9237A18088}" type="parTrans" cxnId="{6B860A37-DEB3-415A-AA98-50BDCA63C581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B5466F44-08E1-42DF-B31A-9C501D37245A}" type="sibTrans" cxnId="{6B860A37-DEB3-415A-AA98-50BDCA63C581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C40058BC-3BE8-479C-AFA0-18CB7B2969B6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dirty="0">
              <a:latin typeface="Helvetica Neue"/>
            </a:rPr>
            <a:t>Intuitive experience </a:t>
          </a:r>
        </a:p>
      </dgm:t>
    </dgm:pt>
    <dgm:pt modelId="{01CDE10F-7869-413F-9963-17CA6609638A}" type="parTrans" cxnId="{CBDD67ED-0D1A-4C17-8EE9-FF4F32969F14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8311D9D8-D9A6-4F72-9744-34129F97EBF0}" type="sibTrans" cxnId="{CBDD67ED-0D1A-4C17-8EE9-FF4F32969F14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5B1C1D0F-B4F4-4373-A7BE-AA0EC9EB0D09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400" dirty="0">
              <a:latin typeface="Helvetica Neue"/>
            </a:rPr>
            <a:t>Microservices </a:t>
          </a:r>
        </a:p>
      </dgm:t>
    </dgm:pt>
    <dgm:pt modelId="{CF07CA4A-C1BC-4D61-9C07-3642C9A343D0}" type="parTrans" cxnId="{50A4AF25-3612-4A5B-BEE3-6185320020B6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3D061B96-555D-4F71-A5FB-655A8A81AF8F}" type="sibTrans" cxnId="{50A4AF25-3612-4A5B-BEE3-6185320020B6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09B36F0C-815E-4393-B2D1-84814AF70DBF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400" dirty="0">
              <a:latin typeface="Helvetica Neue"/>
            </a:rPr>
            <a:t>Cloud 1</a:t>
          </a:r>
          <a:r>
            <a:rPr lang="en-US" sz="1400" baseline="30000" dirty="0">
              <a:latin typeface="Helvetica Neue"/>
            </a:rPr>
            <a:t>st</a:t>
          </a:r>
          <a:r>
            <a:rPr lang="en-US" sz="1400" dirty="0">
              <a:latin typeface="Helvetica Neue"/>
            </a:rPr>
            <a:t> </a:t>
          </a:r>
        </a:p>
      </dgm:t>
    </dgm:pt>
    <dgm:pt modelId="{656A2969-2383-495D-8326-86CD10E89DC1}" type="parTrans" cxnId="{C481F2C6-EC8C-4374-8311-14D3771729F0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E69B72F9-2512-4AC0-999D-D6267EEB7ED5}" type="sibTrans" cxnId="{C481F2C6-EC8C-4374-8311-14D3771729F0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80EA75B9-B2C2-4870-A4F4-B2A4582D41A5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400" dirty="0">
              <a:latin typeface="Helvetica Neue"/>
            </a:rPr>
            <a:t>Avoid multiple hops </a:t>
          </a:r>
        </a:p>
      </dgm:t>
    </dgm:pt>
    <dgm:pt modelId="{258475A7-D2F4-4F9E-889B-49E4BB0B5263}" type="parTrans" cxnId="{72DAF9E7-EEA6-44EB-9373-D88E70EBAD64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D7C23F3C-C1D2-4AE7-A3F0-22759E9356A9}" type="sibTrans" cxnId="{72DAF9E7-EEA6-44EB-9373-D88E70EBAD64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9F1BEA5E-259A-4BC0-9E69-5ADA51C4AD3C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400" dirty="0">
              <a:latin typeface="Helvetica Neue"/>
            </a:rPr>
            <a:t>In-Memory caches </a:t>
          </a:r>
        </a:p>
      </dgm:t>
    </dgm:pt>
    <dgm:pt modelId="{EF23CC58-C503-46C0-9996-8E9069EF6773}" type="parTrans" cxnId="{BDC5CBD5-C273-4795-A25A-0FC26326835C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9B34C968-8CAB-47EB-BEAE-1200069AF7E3}" type="sibTrans" cxnId="{BDC5CBD5-C273-4795-A25A-0FC26326835C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2B2CB06E-C5B8-48AF-ABF4-76A055E320EA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400" dirty="0">
              <a:latin typeface="Helvetica Neue"/>
            </a:rPr>
            <a:t>Adopt Dev-ops</a:t>
          </a:r>
        </a:p>
      </dgm:t>
    </dgm:pt>
    <dgm:pt modelId="{533E5727-B059-48AB-A837-C03BEE73CDD5}" type="parTrans" cxnId="{11A0D9F0-74CF-4A70-A6E9-A7ABF9955E00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54C82E53-67B1-4A78-BFBC-4ABE965E39C0}" type="sibTrans" cxnId="{11A0D9F0-74CF-4A70-A6E9-A7ABF9955E00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1AFC8F32-E326-4242-9F4A-80FCCDE784A9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400" dirty="0">
              <a:latin typeface="Helvetica Neue"/>
            </a:rPr>
            <a:t>Tech Standardization </a:t>
          </a:r>
        </a:p>
      </dgm:t>
    </dgm:pt>
    <dgm:pt modelId="{B9605932-065F-4BA8-A724-506A6D4024D0}" type="parTrans" cxnId="{097E8AC5-33B7-4CD7-B7B7-A3BACDCAC59E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471DDB70-F499-47FF-AACF-AD67768A272C}" type="sibTrans" cxnId="{097E8AC5-33B7-4CD7-B7B7-A3BACDCAC59E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0ADC214D-36C1-46F7-B06F-E646C696CD10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dirty="0">
              <a:latin typeface="Helvetica Neue"/>
            </a:rPr>
            <a:t>GUID is unique identifier </a:t>
          </a:r>
        </a:p>
      </dgm:t>
    </dgm:pt>
    <dgm:pt modelId="{8EAC8ACF-6C0D-401D-8A7E-53F757EE843A}" type="parTrans" cxnId="{86423B05-AA8E-4C2E-8890-127A12EE20CD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E8D3F724-2A31-4EA0-921F-E092787CEB34}" type="sibTrans" cxnId="{86423B05-AA8E-4C2E-8890-127A12EE20CD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AC53E775-4BCB-4E98-8A28-DE5E51689DD6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dirty="0">
              <a:latin typeface="Helvetica Neue"/>
            </a:rPr>
            <a:t>Web Channel will be integrate with LD/TO</a:t>
          </a:r>
        </a:p>
      </dgm:t>
    </dgm:pt>
    <dgm:pt modelId="{30BD3B06-4B87-4F2E-93E2-6A976295079B}" type="sibTrans" cxnId="{75BE3CAA-46F6-4621-B3DA-00AD77B369A6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86DBFC03-0DD7-46FC-8746-7DF074A0D4AC}" type="parTrans" cxnId="{75BE3CAA-46F6-4621-B3DA-00AD77B369A6}">
      <dgm:prSet/>
      <dgm:spPr/>
      <dgm:t>
        <a:bodyPr/>
        <a:lstStyle/>
        <a:p>
          <a:endParaRPr lang="en-US">
            <a:latin typeface="Helvetica Neue"/>
          </a:endParaRPr>
        </a:p>
      </dgm:t>
    </dgm:pt>
    <dgm:pt modelId="{1FD1801F-1FCB-4D3D-9A88-FE339CB660E4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dirty="0">
              <a:latin typeface="Helvetica Neue"/>
            </a:rPr>
            <a:t>Dealer Portal integrate with DD </a:t>
          </a:r>
        </a:p>
      </dgm:t>
    </dgm:pt>
    <dgm:pt modelId="{5A28F483-260C-420D-B0EE-4AAEAB13FB3D}" type="parTrans" cxnId="{FC91A258-8EE7-4660-A60F-8ED8D73D4527}">
      <dgm:prSet/>
      <dgm:spPr/>
      <dgm:t>
        <a:bodyPr/>
        <a:lstStyle/>
        <a:p>
          <a:endParaRPr lang="en-US"/>
        </a:p>
      </dgm:t>
    </dgm:pt>
    <dgm:pt modelId="{F419B50B-7B82-43A9-910F-61BBEC2F6C52}" type="sibTrans" cxnId="{FC91A258-8EE7-4660-A60F-8ED8D73D4527}">
      <dgm:prSet/>
      <dgm:spPr/>
      <dgm:t>
        <a:bodyPr/>
        <a:lstStyle/>
        <a:p>
          <a:endParaRPr lang="en-US"/>
        </a:p>
      </dgm:t>
    </dgm:pt>
    <dgm:pt modelId="{FC1AC535-38FF-4C0D-9D0F-E597234B08AE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400" dirty="0">
              <a:latin typeface="Helvetica Neue"/>
            </a:rPr>
            <a:t>SXM Agent portal Integrate with Orchestration layer </a:t>
          </a:r>
        </a:p>
      </dgm:t>
    </dgm:pt>
    <dgm:pt modelId="{D1BE6F2C-2658-47C1-9707-906FDB8C7D8F}" type="parTrans" cxnId="{EFEA34C7-507F-4BC3-9753-5BA92284947B}">
      <dgm:prSet/>
      <dgm:spPr/>
      <dgm:t>
        <a:bodyPr/>
        <a:lstStyle/>
        <a:p>
          <a:endParaRPr lang="en-US"/>
        </a:p>
      </dgm:t>
    </dgm:pt>
    <dgm:pt modelId="{E3C9BAC8-7421-4C2A-986C-681BD94925AF}" type="sibTrans" cxnId="{EFEA34C7-507F-4BC3-9753-5BA92284947B}">
      <dgm:prSet/>
      <dgm:spPr/>
      <dgm:t>
        <a:bodyPr/>
        <a:lstStyle/>
        <a:p>
          <a:endParaRPr lang="en-US"/>
        </a:p>
      </dgm:t>
    </dgm:pt>
    <dgm:pt modelId="{1C92A3CB-0A43-4700-98A9-5E8F727813D7}" type="pres">
      <dgm:prSet presAssocID="{DC7565BD-1126-425B-B6A0-FE3D913ADBF2}" presName="linearFlow" presStyleCnt="0">
        <dgm:presLayoutVars>
          <dgm:dir/>
          <dgm:animLvl val="lvl"/>
          <dgm:resizeHandles/>
        </dgm:presLayoutVars>
      </dgm:prSet>
      <dgm:spPr/>
    </dgm:pt>
    <dgm:pt modelId="{22DDF031-0612-475C-A0CA-464AC2CC4841}" type="pres">
      <dgm:prSet presAssocID="{7B0B173A-D7AB-49F5-A482-7F52593E862B}" presName="compositeNode" presStyleCnt="0">
        <dgm:presLayoutVars>
          <dgm:bulletEnabled val="1"/>
        </dgm:presLayoutVars>
      </dgm:prSet>
      <dgm:spPr/>
    </dgm:pt>
    <dgm:pt modelId="{333CD64A-1ECC-44A7-A60C-600A962ED1FA}" type="pres">
      <dgm:prSet presAssocID="{7B0B173A-D7AB-49F5-A482-7F52593E862B}" presName="image" presStyleLbl="fgImgPlace1" presStyleIdx="0" presStyleCnt="5" custLinFactX="-100000" custLinFactNeighborX="-108862" custLinFactNeighborY="-6160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D541BC-4DA3-4BAE-B431-ABEC22D29232}" type="pres">
      <dgm:prSet presAssocID="{7B0B173A-D7AB-49F5-A482-7F52593E862B}" presName="childNode" presStyleLbl="node1" presStyleIdx="0" presStyleCnt="5" custScaleX="255458" custScaleY="118760" custLinFactNeighborX="-14468" custLinFactNeighborY="7142">
        <dgm:presLayoutVars>
          <dgm:bulletEnabled val="1"/>
        </dgm:presLayoutVars>
      </dgm:prSet>
      <dgm:spPr/>
    </dgm:pt>
    <dgm:pt modelId="{7450D172-EFA1-4DB6-9052-B898BBE5A928}" type="pres">
      <dgm:prSet presAssocID="{7B0B173A-D7AB-49F5-A482-7F52593E862B}" presName="parentNode" presStyleLbl="revTx" presStyleIdx="0" presStyleCnt="5" custAng="5400000" custScaleX="255824" custScaleY="63542" custLinFactX="100000" custLinFactNeighborX="194430" custLinFactNeighborY="-54967">
        <dgm:presLayoutVars>
          <dgm:chMax val="0"/>
          <dgm:bulletEnabled val="1"/>
        </dgm:presLayoutVars>
      </dgm:prSet>
      <dgm:spPr/>
    </dgm:pt>
    <dgm:pt modelId="{13C1D8BD-986A-4811-871F-F676F66886B6}" type="pres">
      <dgm:prSet presAssocID="{DD531411-E49D-4C11-85A6-682B3E94E269}" presName="sibTrans" presStyleCnt="0"/>
      <dgm:spPr/>
    </dgm:pt>
    <dgm:pt modelId="{1C00DD13-4415-49E5-AB18-CF90AFB5F6EA}" type="pres">
      <dgm:prSet presAssocID="{195D5034-B551-4010-A4AC-33DBA9B87374}" presName="compositeNode" presStyleCnt="0">
        <dgm:presLayoutVars>
          <dgm:bulletEnabled val="1"/>
        </dgm:presLayoutVars>
      </dgm:prSet>
      <dgm:spPr/>
    </dgm:pt>
    <dgm:pt modelId="{FBFFFD63-439C-4801-8CFE-3FE93076EFCE}" type="pres">
      <dgm:prSet presAssocID="{195D5034-B551-4010-A4AC-33DBA9B87374}" presName="image" presStyleLbl="fgImgPlace1" presStyleIdx="1" presStyleCnt="5" custLinFactX="-4855" custLinFactNeighborX="-100000" custLinFactNeighborY="-398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1EAE020-207C-4B0F-BB99-05A83691D6F8}" type="pres">
      <dgm:prSet presAssocID="{195D5034-B551-4010-A4AC-33DBA9B87374}" presName="childNode" presStyleLbl="node1" presStyleIdx="1" presStyleCnt="5" custScaleX="192336" custScaleY="49967" custLinFactNeighborY="-25898">
        <dgm:presLayoutVars>
          <dgm:bulletEnabled val="1"/>
        </dgm:presLayoutVars>
      </dgm:prSet>
      <dgm:spPr/>
    </dgm:pt>
    <dgm:pt modelId="{5FB6A98F-C9EE-4A18-AE85-20A49AE442B5}" type="pres">
      <dgm:prSet presAssocID="{195D5034-B551-4010-A4AC-33DBA9B87374}" presName="parentNode" presStyleLbl="revTx" presStyleIdx="1" presStyleCnt="5" custAng="5400000" custScaleX="108019" custScaleY="46783" custLinFactX="221739" custLinFactNeighborX="300000" custLinFactNeighborY="-54202">
        <dgm:presLayoutVars>
          <dgm:chMax val="0"/>
          <dgm:bulletEnabled val="1"/>
        </dgm:presLayoutVars>
      </dgm:prSet>
      <dgm:spPr/>
    </dgm:pt>
    <dgm:pt modelId="{DBD4B8D9-44B7-445A-8B97-869612EF4727}" type="pres">
      <dgm:prSet presAssocID="{05E6502C-6F3B-4ADD-9B77-858720EE173E}" presName="sibTrans" presStyleCnt="0"/>
      <dgm:spPr/>
    </dgm:pt>
    <dgm:pt modelId="{6AF0675F-63E2-4BCD-B4CF-29F3E0FE560F}" type="pres">
      <dgm:prSet presAssocID="{54E64929-3993-416D-8138-87F5E68D8D60}" presName="compositeNode" presStyleCnt="0">
        <dgm:presLayoutVars>
          <dgm:bulletEnabled val="1"/>
        </dgm:presLayoutVars>
      </dgm:prSet>
      <dgm:spPr/>
    </dgm:pt>
    <dgm:pt modelId="{D442C46B-76C2-4A21-B41C-5148F3221843}" type="pres">
      <dgm:prSet presAssocID="{54E64929-3993-416D-8138-87F5E68D8D60}" presName="image" presStyleLbl="fgImgPlace1" presStyleIdx="2" presStyleCnt="5" custLinFactX="-6163" custLinFactNeighborX="-100000" custLinFactNeighborY="438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4B3CB82D-A33B-4EEE-B6F9-CD6A6C9BCD9A}" type="pres">
      <dgm:prSet presAssocID="{54E64929-3993-416D-8138-87F5E68D8D60}" presName="childNode" presStyleLbl="node1" presStyleIdx="2" presStyleCnt="5" custScaleX="195231" custScaleY="49967" custLinFactNeighborY="-25898">
        <dgm:presLayoutVars>
          <dgm:bulletEnabled val="1"/>
        </dgm:presLayoutVars>
      </dgm:prSet>
      <dgm:spPr/>
    </dgm:pt>
    <dgm:pt modelId="{C0BC50C2-DD5F-408B-BA96-FF4EEC08A21F}" type="pres">
      <dgm:prSet presAssocID="{54E64929-3993-416D-8138-87F5E68D8D60}" presName="parentNode" presStyleLbl="revTx" presStyleIdx="2" presStyleCnt="5" custAng="5400000" custScaleX="152141" custScaleY="56458" custLinFactX="300000" custLinFactNeighborX="303028" custLinFactNeighborY="-52720">
        <dgm:presLayoutVars>
          <dgm:chMax val="0"/>
          <dgm:bulletEnabled val="1"/>
        </dgm:presLayoutVars>
      </dgm:prSet>
      <dgm:spPr/>
    </dgm:pt>
    <dgm:pt modelId="{7E385FBD-D880-4BB2-8575-E0E4C3EC7DCC}" type="pres">
      <dgm:prSet presAssocID="{2584FA02-0EC0-4684-A1F2-6CEB03BBD114}" presName="sibTrans" presStyleCnt="0"/>
      <dgm:spPr/>
    </dgm:pt>
    <dgm:pt modelId="{4F2064ED-A2CD-470F-8637-8B055D1677E4}" type="pres">
      <dgm:prSet presAssocID="{80D0705A-C616-4B6F-B855-1DBAF2ED9F15}" presName="compositeNode" presStyleCnt="0">
        <dgm:presLayoutVars>
          <dgm:bulletEnabled val="1"/>
        </dgm:presLayoutVars>
      </dgm:prSet>
      <dgm:spPr/>
    </dgm:pt>
    <dgm:pt modelId="{F083FB8B-E835-4BCF-9C9C-37B872A42575}" type="pres">
      <dgm:prSet presAssocID="{80D0705A-C616-4B6F-B855-1DBAF2ED9F15}" presName="image" presStyleLbl="fgImgPlace1" presStyleIdx="3" presStyleCnt="5" custLinFactX="-5440" custLinFactNeighborX="-100000" custLinFactNeighborY="-32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05DA56B8-0172-42C2-B731-377A0B3DC2BA}" type="pres">
      <dgm:prSet presAssocID="{80D0705A-C616-4B6F-B855-1DBAF2ED9F15}" presName="childNode" presStyleLbl="node1" presStyleIdx="3" presStyleCnt="5" custScaleX="193907" custScaleY="49967" custLinFactNeighborX="-3659" custLinFactNeighborY="-25898">
        <dgm:presLayoutVars>
          <dgm:bulletEnabled val="1"/>
        </dgm:presLayoutVars>
      </dgm:prSet>
      <dgm:spPr/>
    </dgm:pt>
    <dgm:pt modelId="{53117E26-1067-418A-B427-11FD56CA0CEB}" type="pres">
      <dgm:prSet presAssocID="{80D0705A-C616-4B6F-B855-1DBAF2ED9F15}" presName="parentNode" presStyleLbl="revTx" presStyleIdx="3" presStyleCnt="5" custAng="5400000" custScaleX="185413" custScaleY="43503" custLinFactX="200000" custLinFactNeighborX="263672" custLinFactNeighborY="-52247">
        <dgm:presLayoutVars>
          <dgm:chMax val="0"/>
          <dgm:bulletEnabled val="1"/>
        </dgm:presLayoutVars>
      </dgm:prSet>
      <dgm:spPr/>
    </dgm:pt>
    <dgm:pt modelId="{F5332B36-3021-45C3-92B3-B87110C808D0}" type="pres">
      <dgm:prSet presAssocID="{E80154A5-C626-4333-9745-F768AD126C51}" presName="sibTrans" presStyleCnt="0"/>
      <dgm:spPr/>
    </dgm:pt>
    <dgm:pt modelId="{0A454591-AA59-47AA-A437-0BE28E773300}" type="pres">
      <dgm:prSet presAssocID="{A2E88009-C4C0-4CCA-B848-8319048BE645}" presName="compositeNode" presStyleCnt="0">
        <dgm:presLayoutVars>
          <dgm:bulletEnabled val="1"/>
        </dgm:presLayoutVars>
      </dgm:prSet>
      <dgm:spPr/>
    </dgm:pt>
    <dgm:pt modelId="{BCAB49B0-FC14-41FD-989F-B8BDE408BE71}" type="pres">
      <dgm:prSet presAssocID="{A2E88009-C4C0-4CCA-B848-8319048BE645}" presName="image" presStyleLbl="fgImgPlace1" presStyleIdx="4" presStyleCnt="5" custLinFactNeighborX="-59646" custLinFactNeighborY="-345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</dgm:spPr>
    </dgm:pt>
    <dgm:pt modelId="{4ED92DD7-E483-4F61-8411-BD15A2AC28F3}" type="pres">
      <dgm:prSet presAssocID="{A2E88009-C4C0-4CCA-B848-8319048BE645}" presName="childNode" presStyleLbl="node1" presStyleIdx="4" presStyleCnt="5" custScaleX="192589" custScaleY="47426" custLinFactNeighborX="30562" custLinFactNeighborY="-25305">
        <dgm:presLayoutVars>
          <dgm:bulletEnabled val="1"/>
        </dgm:presLayoutVars>
      </dgm:prSet>
      <dgm:spPr/>
    </dgm:pt>
    <dgm:pt modelId="{4FA02170-EB4A-4EE0-B0B0-11F1B3338E49}" type="pres">
      <dgm:prSet presAssocID="{A2E88009-C4C0-4CCA-B848-8319048BE645}" presName="parentNode" presStyleLbl="revTx" presStyleIdx="4" presStyleCnt="5" custAng="5400000" custScaleX="141040" custScaleY="53381" custLinFactX="200000" custLinFactNeighborX="234140" custLinFactNeighborY="-52204">
        <dgm:presLayoutVars>
          <dgm:chMax val="0"/>
          <dgm:bulletEnabled val="1"/>
        </dgm:presLayoutVars>
      </dgm:prSet>
      <dgm:spPr/>
    </dgm:pt>
  </dgm:ptLst>
  <dgm:cxnLst>
    <dgm:cxn modelId="{86423B05-AA8E-4C2E-8890-127A12EE20CD}" srcId="{195D5034-B551-4010-A4AC-33DBA9B87374}" destId="{0ADC214D-36C1-46F7-B06F-E646C696CD10}" srcOrd="4" destOrd="0" parTransId="{8EAC8ACF-6C0D-401D-8A7E-53F757EE843A}" sibTransId="{E8D3F724-2A31-4EA0-921F-E092787CEB34}"/>
    <dgm:cxn modelId="{E9F0EC0D-0A2D-4D50-8C6A-C8F0B99BACB8}" type="presOf" srcId="{029C3C98-E33F-424C-95BB-075067CCEC29}" destId="{31EAE020-207C-4B0F-BB99-05A83691D6F8}" srcOrd="0" destOrd="0" presId="urn:microsoft.com/office/officeart/2005/8/layout/hList2"/>
    <dgm:cxn modelId="{031D810E-B84C-4878-8D88-7551B59C0923}" type="presOf" srcId="{559F4069-5FAE-4188-8AD5-BBA1400F1705}" destId="{4B3CB82D-A33B-4EEE-B6F9-CD6A6C9BCD9A}" srcOrd="0" destOrd="1" presId="urn:microsoft.com/office/officeart/2005/8/layout/hList2"/>
    <dgm:cxn modelId="{661B8D15-00FF-4357-BD21-B6DDEFCE9DED}" srcId="{195D5034-B551-4010-A4AC-33DBA9B87374}" destId="{F8068EE7-B0BF-4A99-B201-6E40A1C2A7AD}" srcOrd="3" destOrd="0" parTransId="{47C06785-E585-4075-8734-0966179BED49}" sibTransId="{19C9E65A-880F-4AC9-AB8D-8F55904E9ED5}"/>
    <dgm:cxn modelId="{42D2101E-02AA-4F84-8D40-C22C764D662E}" type="presOf" srcId="{A2E88009-C4C0-4CCA-B848-8319048BE645}" destId="{4FA02170-EB4A-4EE0-B0B0-11F1B3338E49}" srcOrd="0" destOrd="0" presId="urn:microsoft.com/office/officeart/2005/8/layout/hList2"/>
    <dgm:cxn modelId="{50A4AF25-3612-4A5B-BEE3-6185320020B6}" srcId="{A2E88009-C4C0-4CCA-B848-8319048BE645}" destId="{5B1C1D0F-B4F4-4373-A7BE-AA0EC9EB0D09}" srcOrd="0" destOrd="0" parTransId="{CF07CA4A-C1BC-4D61-9C07-3642C9A343D0}" sibTransId="{3D061B96-555D-4F71-A5FB-655A8A81AF8F}"/>
    <dgm:cxn modelId="{442D4428-D09C-4BDA-9877-72B06B4C5D8A}" type="presOf" srcId="{80D0705A-C616-4B6F-B855-1DBAF2ED9F15}" destId="{53117E26-1067-418A-B427-11FD56CA0CEB}" srcOrd="0" destOrd="0" presId="urn:microsoft.com/office/officeart/2005/8/layout/hList2"/>
    <dgm:cxn modelId="{BD2F5F2D-C30F-4E02-BC32-8735EBD10984}" srcId="{7B0B173A-D7AB-49F5-A482-7F52593E862B}" destId="{F24B65CB-B58B-4729-A9E0-5779FE750BD7}" srcOrd="2" destOrd="0" parTransId="{883A4227-3E5D-46A7-B52F-A2F4AC35F66A}" sibTransId="{5C27F075-6E1D-41AC-814A-E4222E38D7A6}"/>
    <dgm:cxn modelId="{39444730-6438-477E-95E8-A2D1A77F35AF}" type="presOf" srcId="{7B0B173A-D7AB-49F5-A482-7F52593E862B}" destId="{7450D172-EFA1-4DB6-9052-B898BBE5A928}" srcOrd="0" destOrd="0" presId="urn:microsoft.com/office/officeart/2005/8/layout/hList2"/>
    <dgm:cxn modelId="{51990B33-3E08-488A-8529-DABB15F689F9}" srcId="{7B0B173A-D7AB-49F5-A482-7F52593E862B}" destId="{0C3B3D5C-A6C1-4836-82D0-C689C9E880C5}" srcOrd="0" destOrd="0" parTransId="{3F26526B-F8ED-411D-84A0-A8AD1AF7F469}" sibTransId="{268AE89B-1411-4F17-90D0-061E6C6787EE}"/>
    <dgm:cxn modelId="{CB0C1235-B2EF-4CCF-92BB-836ABB5DDDD5}" type="presOf" srcId="{5B1C1D0F-B4F4-4373-A7BE-AA0EC9EB0D09}" destId="{4ED92DD7-E483-4F61-8411-BD15A2AC28F3}" srcOrd="0" destOrd="0" presId="urn:microsoft.com/office/officeart/2005/8/layout/hList2"/>
    <dgm:cxn modelId="{A0916035-A2E5-4933-92C6-6CA5588460BA}" type="presOf" srcId="{6171A998-81D2-4E9D-BCCB-91E90100D525}" destId="{27D541BC-4DA3-4BAE-B431-ABEC22D29232}" srcOrd="0" destOrd="6" presId="urn:microsoft.com/office/officeart/2005/8/layout/hList2"/>
    <dgm:cxn modelId="{6B860A37-DEB3-415A-AA98-50BDCA63C581}" srcId="{7B0B173A-D7AB-49F5-A482-7F52593E862B}" destId="{B38BFE11-598F-4B03-84B5-782771249E40}" srcOrd="5" destOrd="0" parTransId="{7EA5628F-4BCD-4E9C-9D5E-DB9237A18088}" sibTransId="{B5466F44-08E1-42DF-B31A-9C501D37245A}"/>
    <dgm:cxn modelId="{D9906F3D-A7C0-4F5E-8C72-7A7B31E11656}" type="presOf" srcId="{23C3C8B0-62FA-45F7-89DB-8D5C1AAC1F57}" destId="{27D541BC-4DA3-4BAE-B431-ABEC22D29232}" srcOrd="0" destOrd="4" presId="urn:microsoft.com/office/officeart/2005/8/layout/hList2"/>
    <dgm:cxn modelId="{70F74742-6AED-49C6-B5DC-316C876CBB44}" srcId="{80D0705A-C616-4B6F-B855-1DBAF2ED9F15}" destId="{63DB89C2-3EE8-4624-9E9A-0DEEDE8A6DA6}" srcOrd="2" destOrd="0" parTransId="{A150E350-DCAA-434E-88C4-0259B8D8B373}" sibTransId="{7AFFEDC7-D706-4295-820E-182B44CE60C1}"/>
    <dgm:cxn modelId="{F43DA344-B0AB-4772-809B-AB03F0A86A04}" srcId="{7B0B173A-D7AB-49F5-A482-7F52593E862B}" destId="{DD4028A3-B298-4DFD-B1AE-AB2E0F4598E6}" srcOrd="1" destOrd="0" parTransId="{F50964ED-9AAB-4E6D-9F94-4FDE99CFAFA5}" sibTransId="{11A8542C-E453-4EE7-B1B8-33DEF72EF727}"/>
    <dgm:cxn modelId="{2AC7B96C-93E9-45F3-A54D-0214936421E2}" type="presOf" srcId="{DA8DEB9E-8C5F-49B6-85EF-E1B85B63BFBF}" destId="{27D541BC-4DA3-4BAE-B431-ABEC22D29232}" srcOrd="0" destOrd="9" presId="urn:microsoft.com/office/officeart/2005/8/layout/hList2"/>
    <dgm:cxn modelId="{03251D6D-73F3-477A-A439-AC1545A49C8C}" srcId="{80D0705A-C616-4B6F-B855-1DBAF2ED9F15}" destId="{75F5408B-14FF-4A94-AF50-CBB33F92F647}" srcOrd="1" destOrd="0" parTransId="{9F112F01-D0C3-40D9-BAD1-A00E3CEEE843}" sibTransId="{86516405-1C57-4B1B-96D2-91BBE361F54A}"/>
    <dgm:cxn modelId="{8CC23071-4F7E-4292-B067-ECCB23E1F9EE}" type="presOf" srcId="{DD4028A3-B298-4DFD-B1AE-AB2E0F4598E6}" destId="{27D541BC-4DA3-4BAE-B431-ABEC22D29232}" srcOrd="0" destOrd="1" presId="urn:microsoft.com/office/officeart/2005/8/layout/hList2"/>
    <dgm:cxn modelId="{A1F21174-2D98-4FD8-90B8-FA509CAA8FBD}" type="presOf" srcId="{FC1AC535-38FF-4C0D-9D0F-E597234B08AE}" destId="{27D541BC-4DA3-4BAE-B431-ABEC22D29232}" srcOrd="0" destOrd="12" presId="urn:microsoft.com/office/officeart/2005/8/layout/hList2"/>
    <dgm:cxn modelId="{7B9B0155-1FA8-46BF-B00B-2CF3F72695E7}" type="presOf" srcId="{75F5408B-14FF-4A94-AF50-CBB33F92F647}" destId="{05DA56B8-0172-42C2-B731-377A0B3DC2BA}" srcOrd="0" destOrd="1" presId="urn:microsoft.com/office/officeart/2005/8/layout/hList2"/>
    <dgm:cxn modelId="{83F2DF75-6F91-4500-BA48-77447E60144E}" type="presOf" srcId="{2B2CB06E-C5B8-48AF-ABF4-76A055E320EA}" destId="{4ED92DD7-E483-4F61-8411-BD15A2AC28F3}" srcOrd="0" destOrd="4" presId="urn:microsoft.com/office/officeart/2005/8/layout/hList2"/>
    <dgm:cxn modelId="{08F2F177-6697-4011-8B49-77831B40FDD7}" srcId="{7B0B173A-D7AB-49F5-A482-7F52593E862B}" destId="{23C3C8B0-62FA-45F7-89DB-8D5C1AAC1F57}" srcOrd="4" destOrd="0" parTransId="{E1959332-E71C-4EE8-9723-41FB74F61693}" sibTransId="{C757C9D2-18D5-48C9-AB97-B0FCE8F1CAB3}"/>
    <dgm:cxn modelId="{FC91A258-8EE7-4660-A60F-8ED8D73D4527}" srcId="{7B0B173A-D7AB-49F5-A482-7F52593E862B}" destId="{1FD1801F-1FCB-4D3D-9A88-FE339CB660E4}" srcOrd="11" destOrd="0" parTransId="{5A28F483-260C-420D-B0EE-4AAEAB13FB3D}" sibTransId="{F419B50B-7B82-43A9-910F-61BBEC2F6C52}"/>
    <dgm:cxn modelId="{A491C079-D316-4559-8AD6-EC500AE12910}" type="presOf" srcId="{80EA75B9-B2C2-4870-A4F4-B2A4582D41A5}" destId="{4ED92DD7-E483-4F61-8411-BD15A2AC28F3}" srcOrd="0" destOrd="2" presId="urn:microsoft.com/office/officeart/2005/8/layout/hList2"/>
    <dgm:cxn modelId="{F361DC79-3420-4831-A090-176CC30BA585}" type="presOf" srcId="{9F1BEA5E-259A-4BC0-9E69-5ADA51C4AD3C}" destId="{4ED92DD7-E483-4F61-8411-BD15A2AC28F3}" srcOrd="0" destOrd="3" presId="urn:microsoft.com/office/officeart/2005/8/layout/hList2"/>
    <dgm:cxn modelId="{F4425E5A-9A60-4386-A4E1-90429D79AFFA}" type="presOf" srcId="{B38BFE11-598F-4B03-84B5-782771249E40}" destId="{27D541BC-4DA3-4BAE-B431-ABEC22D29232}" srcOrd="0" destOrd="5" presId="urn:microsoft.com/office/officeart/2005/8/layout/hList2"/>
    <dgm:cxn modelId="{9F57067B-B7FC-4A94-B67B-04A1D14E4E91}" type="presOf" srcId="{1AFC8F32-E326-4242-9F4A-80FCCDE784A9}" destId="{4ED92DD7-E483-4F61-8411-BD15A2AC28F3}" srcOrd="0" destOrd="5" presId="urn:microsoft.com/office/officeart/2005/8/layout/hList2"/>
    <dgm:cxn modelId="{FA2BB380-33B0-4786-B861-A2CA689103C5}" srcId="{54E64929-3993-416D-8138-87F5E68D8D60}" destId="{79FAFA90-86EC-4046-94B7-1FA63045DDD5}" srcOrd="0" destOrd="0" parTransId="{21910CF6-0E35-4D20-80DA-D3C7830598A2}" sibTransId="{0015BC0E-F92E-4891-839A-D29ABAD45BFA}"/>
    <dgm:cxn modelId="{3775B682-B836-42DE-ABE8-1B204BDC491F}" srcId="{7B0B173A-D7AB-49F5-A482-7F52593E862B}" destId="{DA8DEB9E-8C5F-49B6-85EF-E1B85B63BFBF}" srcOrd="9" destOrd="0" parTransId="{A67A289F-E723-4F1B-8B7D-9919F6857F8A}" sibTransId="{1B505669-60A1-46B4-9D2A-031570C2D906}"/>
    <dgm:cxn modelId="{C2824D83-0676-4AF2-B0E7-73DA0D51CAF2}" type="presOf" srcId="{78324FF1-F665-4B01-A4A4-0214E994C30A}" destId="{27D541BC-4DA3-4BAE-B431-ABEC22D29232}" srcOrd="0" destOrd="3" presId="urn:microsoft.com/office/officeart/2005/8/layout/hList2"/>
    <dgm:cxn modelId="{38BF7F83-1201-4379-9131-C1DEFD5FD3DA}" type="presOf" srcId="{AC53E775-4BCB-4E98-8A28-DE5E51689DD6}" destId="{27D541BC-4DA3-4BAE-B431-ABEC22D29232}" srcOrd="0" destOrd="10" presId="urn:microsoft.com/office/officeart/2005/8/layout/hList2"/>
    <dgm:cxn modelId="{6E912D85-FD4C-4A4A-B446-A534E36FF0B1}" type="presOf" srcId="{0ADC214D-36C1-46F7-B06F-E646C696CD10}" destId="{31EAE020-207C-4B0F-BB99-05A83691D6F8}" srcOrd="0" destOrd="4" presId="urn:microsoft.com/office/officeart/2005/8/layout/hList2"/>
    <dgm:cxn modelId="{470ABC85-DD8C-4E8D-BA5F-DD147124941C}" type="presOf" srcId="{C40058BC-3BE8-479C-AFA0-18CB7B2969B6}" destId="{27D541BC-4DA3-4BAE-B431-ABEC22D29232}" srcOrd="0" destOrd="7" presId="urn:microsoft.com/office/officeart/2005/8/layout/hList2"/>
    <dgm:cxn modelId="{1444B586-CFD2-4CBA-8C06-E7B99614A41C}" srcId="{DC7565BD-1126-425B-B6A0-FE3D913ADBF2}" destId="{80D0705A-C616-4B6F-B855-1DBAF2ED9F15}" srcOrd="3" destOrd="0" parTransId="{9E5CD4C4-A664-46FD-B716-F8814C68A24C}" sibTransId="{E80154A5-C626-4333-9745-F768AD126C51}"/>
    <dgm:cxn modelId="{A8963A8B-4517-465B-8C23-7A4364A87776}" type="presOf" srcId="{C3B0429F-1240-4FDC-8AEE-F9B3B1C05E16}" destId="{31EAE020-207C-4B0F-BB99-05A83691D6F8}" srcOrd="0" destOrd="2" presId="urn:microsoft.com/office/officeart/2005/8/layout/hList2"/>
    <dgm:cxn modelId="{669E368C-10DD-4583-880F-8A808C9093AD}" type="presOf" srcId="{5836F5B2-FA36-4634-ADF5-DAC27F28542D}" destId="{4B3CB82D-A33B-4EEE-B6F9-CD6A6C9BCD9A}" srcOrd="0" destOrd="2" presId="urn:microsoft.com/office/officeart/2005/8/layout/hList2"/>
    <dgm:cxn modelId="{1ED7DA91-68BE-4079-80F5-2B3D2DAB2AB4}" srcId="{7B0B173A-D7AB-49F5-A482-7F52593E862B}" destId="{78324FF1-F665-4B01-A4A4-0214E994C30A}" srcOrd="3" destOrd="0" parTransId="{79BFC387-1115-4B6B-B292-021E52F5F214}" sibTransId="{363C879F-B430-4EF6-9C84-18B36263C8F3}"/>
    <dgm:cxn modelId="{0CABF991-CA02-4852-B150-713717C6B98D}" type="presOf" srcId="{54E64929-3993-416D-8138-87F5E68D8D60}" destId="{C0BC50C2-DD5F-408B-BA96-FF4EEC08A21F}" srcOrd="0" destOrd="0" presId="urn:microsoft.com/office/officeart/2005/8/layout/hList2"/>
    <dgm:cxn modelId="{3BEB0695-D1DB-403C-B8CE-9BF89335B075}" srcId="{DC7565BD-1126-425B-B6A0-FE3D913ADBF2}" destId="{A2E88009-C4C0-4CCA-B848-8319048BE645}" srcOrd="4" destOrd="0" parTransId="{3B3CA470-9C8E-42AB-965D-2CA3B6BA0DFA}" sibTransId="{74F7D2EA-DB43-4926-AA19-17DDF2298D61}"/>
    <dgm:cxn modelId="{8BEB899A-D105-4C97-A895-271925EF5B3A}" type="presOf" srcId="{0C3B3D5C-A6C1-4836-82D0-C689C9E880C5}" destId="{27D541BC-4DA3-4BAE-B431-ABEC22D29232}" srcOrd="0" destOrd="0" presId="urn:microsoft.com/office/officeart/2005/8/layout/hList2"/>
    <dgm:cxn modelId="{901BC89A-C2A5-48D1-AA92-3083231278DD}" srcId="{7B0B173A-D7AB-49F5-A482-7F52593E862B}" destId="{E8A1FDCD-8F1B-41D5-B514-587F2D038B8C}" srcOrd="8" destOrd="0" parTransId="{3EB89460-09C3-48FC-9517-6AA6737AB7F6}" sibTransId="{936FE93B-C08F-4A84-B982-0F64BC5E43A5}"/>
    <dgm:cxn modelId="{6EAB06A1-EC5C-4EBF-A966-2C144A939A65}" type="presOf" srcId="{1FD1801F-1FCB-4D3D-9A88-FE339CB660E4}" destId="{27D541BC-4DA3-4BAE-B431-ABEC22D29232}" srcOrd="0" destOrd="11" presId="urn:microsoft.com/office/officeart/2005/8/layout/hList2"/>
    <dgm:cxn modelId="{75BE3CAA-46F6-4621-B3DA-00AD77B369A6}" srcId="{7B0B173A-D7AB-49F5-A482-7F52593E862B}" destId="{AC53E775-4BCB-4E98-8A28-DE5E51689DD6}" srcOrd="10" destOrd="0" parTransId="{86DBFC03-0DD7-46FC-8746-7DF074A0D4AC}" sibTransId="{30BD3B06-4B87-4F2E-93E2-6A976295079B}"/>
    <dgm:cxn modelId="{CD0090AB-A43E-4E9D-B190-FF344C9A6243}" srcId="{80D0705A-C616-4B6F-B855-1DBAF2ED9F15}" destId="{D36C4486-473F-4CA3-8690-46CB69156B42}" srcOrd="0" destOrd="0" parTransId="{19CE4E85-4028-406F-B14B-F67AA760DBEC}" sibTransId="{2DE62FC7-0D4A-44F1-8588-954AB0966CA9}"/>
    <dgm:cxn modelId="{AB9E99B0-144A-4AF2-B65C-FFF1AA83E25A}" type="presOf" srcId="{E8A1FDCD-8F1B-41D5-B514-587F2D038B8C}" destId="{27D541BC-4DA3-4BAE-B431-ABEC22D29232}" srcOrd="0" destOrd="8" presId="urn:microsoft.com/office/officeart/2005/8/layout/hList2"/>
    <dgm:cxn modelId="{2ED0C7B2-669A-4A52-A710-F04F6FB477ED}" srcId="{195D5034-B551-4010-A4AC-33DBA9B87374}" destId="{029C3C98-E33F-424C-95BB-075067CCEC29}" srcOrd="0" destOrd="0" parTransId="{967C20D7-D732-43E3-89C9-E70B24655509}" sibTransId="{26293644-1900-4070-AF43-C1468829E4AC}"/>
    <dgm:cxn modelId="{1EAEDABB-229A-4135-A862-97A5510653DE}" type="presOf" srcId="{DC7565BD-1126-425B-B6A0-FE3D913ADBF2}" destId="{1C92A3CB-0A43-4700-98A9-5E8F727813D7}" srcOrd="0" destOrd="0" presId="urn:microsoft.com/office/officeart/2005/8/layout/hList2"/>
    <dgm:cxn modelId="{3525D2C2-4547-4C11-9A31-E6F3E653A487}" srcId="{DC7565BD-1126-425B-B6A0-FE3D913ADBF2}" destId="{7B0B173A-D7AB-49F5-A482-7F52593E862B}" srcOrd="0" destOrd="0" parTransId="{024117DC-698B-4FA7-BAEC-9C80F1FE60D6}" sibTransId="{DD531411-E49D-4C11-85A6-682B3E94E269}"/>
    <dgm:cxn modelId="{097E8AC5-33B7-4CD7-B7B7-A3BACDCAC59E}" srcId="{A2E88009-C4C0-4CCA-B848-8319048BE645}" destId="{1AFC8F32-E326-4242-9F4A-80FCCDE784A9}" srcOrd="5" destOrd="0" parTransId="{B9605932-065F-4BA8-A724-506A6D4024D0}" sibTransId="{471DDB70-F499-47FF-AACF-AD67768A272C}"/>
    <dgm:cxn modelId="{C481F2C6-EC8C-4374-8311-14D3771729F0}" srcId="{A2E88009-C4C0-4CCA-B848-8319048BE645}" destId="{09B36F0C-815E-4393-B2D1-84814AF70DBF}" srcOrd="1" destOrd="0" parTransId="{656A2969-2383-495D-8326-86CD10E89DC1}" sibTransId="{E69B72F9-2512-4AC0-999D-D6267EEB7ED5}"/>
    <dgm:cxn modelId="{EFEA34C7-507F-4BC3-9753-5BA92284947B}" srcId="{7B0B173A-D7AB-49F5-A482-7F52593E862B}" destId="{FC1AC535-38FF-4C0D-9D0F-E597234B08AE}" srcOrd="12" destOrd="0" parTransId="{D1BE6F2C-2658-47C1-9707-906FDB8C7D8F}" sibTransId="{E3C9BAC8-7421-4C2A-986C-681BD94925AF}"/>
    <dgm:cxn modelId="{E28091D0-E51D-42C9-AFB0-DFFCCBCD1355}" type="presOf" srcId="{F24B65CB-B58B-4729-A9E0-5779FE750BD7}" destId="{27D541BC-4DA3-4BAE-B431-ABEC22D29232}" srcOrd="0" destOrd="2" presId="urn:microsoft.com/office/officeart/2005/8/layout/hList2"/>
    <dgm:cxn modelId="{0A6B9BD5-A256-4DF0-AC69-81295FDFCFD4}" srcId="{195D5034-B551-4010-A4AC-33DBA9B87374}" destId="{C3B0429F-1240-4FDC-8AEE-F9B3B1C05E16}" srcOrd="2" destOrd="0" parTransId="{F24E7FD4-367F-42DD-A1EE-A41A82F75CC8}" sibTransId="{4ADAB500-E2AF-4C7A-BEC3-056F89B796AC}"/>
    <dgm:cxn modelId="{BDC5CBD5-C273-4795-A25A-0FC26326835C}" srcId="{A2E88009-C4C0-4CCA-B848-8319048BE645}" destId="{9F1BEA5E-259A-4BC0-9E69-5ADA51C4AD3C}" srcOrd="3" destOrd="0" parTransId="{EF23CC58-C503-46C0-9996-8E9069EF6773}" sibTransId="{9B34C968-8CAB-47EB-BEAE-1200069AF7E3}"/>
    <dgm:cxn modelId="{08DEA9D6-3065-4D4E-998C-14BB03BF0841}" type="presOf" srcId="{D36C4486-473F-4CA3-8690-46CB69156B42}" destId="{05DA56B8-0172-42C2-B731-377A0B3DC2BA}" srcOrd="0" destOrd="0" presId="urn:microsoft.com/office/officeart/2005/8/layout/hList2"/>
    <dgm:cxn modelId="{81567ED7-0137-4D5C-B347-9BAB9B75965A}" srcId="{DC7565BD-1126-425B-B6A0-FE3D913ADBF2}" destId="{195D5034-B551-4010-A4AC-33DBA9B87374}" srcOrd="1" destOrd="0" parTransId="{45C59F14-7D08-4C0B-B719-BED85000CB0B}" sibTransId="{05E6502C-6F3B-4ADD-9B77-858720EE173E}"/>
    <dgm:cxn modelId="{DDA2C3D7-5A34-4B40-A415-3ADF2E8CBFDE}" type="presOf" srcId="{63DB89C2-3EE8-4624-9E9A-0DEEDE8A6DA6}" destId="{05DA56B8-0172-42C2-B731-377A0B3DC2BA}" srcOrd="0" destOrd="2" presId="urn:microsoft.com/office/officeart/2005/8/layout/hList2"/>
    <dgm:cxn modelId="{2D2034DB-EE94-47F6-AA89-DF24D1505A8E}" type="presOf" srcId="{AB5370A2-C1AA-4F5C-B094-C4833A921920}" destId="{4B3CB82D-A33B-4EEE-B6F9-CD6A6C9BCD9A}" srcOrd="0" destOrd="3" presId="urn:microsoft.com/office/officeart/2005/8/layout/hList2"/>
    <dgm:cxn modelId="{F47A4DDC-6879-46AC-8F27-9A6B2341681E}" type="presOf" srcId="{CDAF3EBD-5A9F-4778-B80E-39002A3BB6D4}" destId="{31EAE020-207C-4B0F-BB99-05A83691D6F8}" srcOrd="0" destOrd="1" presId="urn:microsoft.com/office/officeart/2005/8/layout/hList2"/>
    <dgm:cxn modelId="{4A343CDE-61A1-43C5-A1D8-1467D653804B}" type="presOf" srcId="{09B36F0C-815E-4393-B2D1-84814AF70DBF}" destId="{4ED92DD7-E483-4F61-8411-BD15A2AC28F3}" srcOrd="0" destOrd="1" presId="urn:microsoft.com/office/officeart/2005/8/layout/hList2"/>
    <dgm:cxn modelId="{8E3731E3-96F0-4D3E-8307-51233A409059}" srcId="{54E64929-3993-416D-8138-87F5E68D8D60}" destId="{559F4069-5FAE-4188-8AD5-BBA1400F1705}" srcOrd="1" destOrd="0" parTransId="{BFBC26B0-5471-425E-9F59-19B80CAFB5EA}" sibTransId="{1BF8932E-0EBB-4B4C-B9E1-80C06D5CD55B}"/>
    <dgm:cxn modelId="{2C6462E3-6E8A-450F-B7ED-0C208B177F13}" srcId="{195D5034-B551-4010-A4AC-33DBA9B87374}" destId="{CDAF3EBD-5A9F-4778-B80E-39002A3BB6D4}" srcOrd="1" destOrd="0" parTransId="{1A364AD3-BE62-4BE0-AEFA-AAA8D87EE00F}" sibTransId="{6D3E42F8-CE64-4EDB-8F2B-C7603086B634}"/>
    <dgm:cxn modelId="{22C852E7-6A76-4C1F-AE68-59FE782578E5}" srcId="{54E64929-3993-416D-8138-87F5E68D8D60}" destId="{5836F5B2-FA36-4634-ADF5-DAC27F28542D}" srcOrd="2" destOrd="0" parTransId="{4E1FB909-70FB-4DAD-B3FA-5CB66303B231}" sibTransId="{6D926B1C-9682-4160-B2E0-2812B4A8DF5A}"/>
    <dgm:cxn modelId="{72DAF9E7-EEA6-44EB-9373-D88E70EBAD64}" srcId="{A2E88009-C4C0-4CCA-B848-8319048BE645}" destId="{80EA75B9-B2C2-4870-A4F4-B2A4582D41A5}" srcOrd="2" destOrd="0" parTransId="{258475A7-D2F4-4F9E-889B-49E4BB0B5263}" sibTransId="{D7C23F3C-C1D2-4AE7-A3F0-22759E9356A9}"/>
    <dgm:cxn modelId="{CBDD67ED-0D1A-4C17-8EE9-FF4F32969F14}" srcId="{7B0B173A-D7AB-49F5-A482-7F52593E862B}" destId="{C40058BC-3BE8-479C-AFA0-18CB7B2969B6}" srcOrd="7" destOrd="0" parTransId="{01CDE10F-7869-413F-9963-17CA6609638A}" sibTransId="{8311D9D8-D9A6-4F72-9744-34129F97EBF0}"/>
    <dgm:cxn modelId="{8DBAD0EF-DD83-4A76-B154-C2C20BF156F7}" srcId="{7B0B173A-D7AB-49F5-A482-7F52593E862B}" destId="{6171A998-81D2-4E9D-BCCB-91E90100D525}" srcOrd="6" destOrd="0" parTransId="{1E5FD5B3-59B1-4146-AD26-DA9FBD1730AA}" sibTransId="{B77600D5-3C2A-400C-AA38-5BF7DDE2A471}"/>
    <dgm:cxn modelId="{0EB0ADF0-277D-4B97-BD1B-DAE8A2091C4A}" srcId="{54E64929-3993-416D-8138-87F5E68D8D60}" destId="{AB5370A2-C1AA-4F5C-B094-C4833A921920}" srcOrd="3" destOrd="0" parTransId="{C4F238D6-5701-4584-ABB6-6F5790AB7B24}" sibTransId="{1E20B30D-3BA5-4DF9-B0DB-FDFCA88DCC64}"/>
    <dgm:cxn modelId="{11A0D9F0-74CF-4A70-A6E9-A7ABF9955E00}" srcId="{A2E88009-C4C0-4CCA-B848-8319048BE645}" destId="{2B2CB06E-C5B8-48AF-ABF4-76A055E320EA}" srcOrd="4" destOrd="0" parTransId="{533E5727-B059-48AB-A837-C03BEE73CDD5}" sibTransId="{54C82E53-67B1-4A78-BFBC-4ABE965E39C0}"/>
    <dgm:cxn modelId="{615A85F4-B213-4FAA-BFCE-07BA520F1EA4}" type="presOf" srcId="{79FAFA90-86EC-4046-94B7-1FA63045DDD5}" destId="{4B3CB82D-A33B-4EEE-B6F9-CD6A6C9BCD9A}" srcOrd="0" destOrd="0" presId="urn:microsoft.com/office/officeart/2005/8/layout/hList2"/>
    <dgm:cxn modelId="{2FAACDF7-5A2A-42EB-95E3-8E8952EA0492}" type="presOf" srcId="{F8068EE7-B0BF-4A99-B201-6E40A1C2A7AD}" destId="{31EAE020-207C-4B0F-BB99-05A83691D6F8}" srcOrd="0" destOrd="3" presId="urn:microsoft.com/office/officeart/2005/8/layout/hList2"/>
    <dgm:cxn modelId="{A64A4FFA-4077-4D27-856E-E9251433CBCD}" srcId="{DC7565BD-1126-425B-B6A0-FE3D913ADBF2}" destId="{54E64929-3993-416D-8138-87F5E68D8D60}" srcOrd="2" destOrd="0" parTransId="{6C4CBA2B-2EE7-45E7-89AB-F4CCF5B3AE6A}" sibTransId="{2584FA02-0EC0-4684-A1F2-6CEB03BBD114}"/>
    <dgm:cxn modelId="{9CC42AFF-F891-43D1-9D9A-F6EC97259872}" type="presOf" srcId="{195D5034-B551-4010-A4AC-33DBA9B87374}" destId="{5FB6A98F-C9EE-4A18-AE85-20A49AE442B5}" srcOrd="0" destOrd="0" presId="urn:microsoft.com/office/officeart/2005/8/layout/hList2"/>
    <dgm:cxn modelId="{B90F2A78-2897-4092-AB03-B6ADBF27A03C}" type="presParOf" srcId="{1C92A3CB-0A43-4700-98A9-5E8F727813D7}" destId="{22DDF031-0612-475C-A0CA-464AC2CC4841}" srcOrd="0" destOrd="0" presId="urn:microsoft.com/office/officeart/2005/8/layout/hList2"/>
    <dgm:cxn modelId="{81942F67-44C2-4DF3-9C93-9557E8638112}" type="presParOf" srcId="{22DDF031-0612-475C-A0CA-464AC2CC4841}" destId="{333CD64A-1ECC-44A7-A60C-600A962ED1FA}" srcOrd="0" destOrd="0" presId="urn:microsoft.com/office/officeart/2005/8/layout/hList2"/>
    <dgm:cxn modelId="{03EC8E2D-2975-40E9-B45F-922CB6E263C2}" type="presParOf" srcId="{22DDF031-0612-475C-A0CA-464AC2CC4841}" destId="{27D541BC-4DA3-4BAE-B431-ABEC22D29232}" srcOrd="1" destOrd="0" presId="urn:microsoft.com/office/officeart/2005/8/layout/hList2"/>
    <dgm:cxn modelId="{BF696C0A-829A-451B-9CED-2676E74858A4}" type="presParOf" srcId="{22DDF031-0612-475C-A0CA-464AC2CC4841}" destId="{7450D172-EFA1-4DB6-9052-B898BBE5A928}" srcOrd="2" destOrd="0" presId="urn:microsoft.com/office/officeart/2005/8/layout/hList2"/>
    <dgm:cxn modelId="{3A46537C-C29D-4A0E-8D64-7EAC5AE8F4D7}" type="presParOf" srcId="{1C92A3CB-0A43-4700-98A9-5E8F727813D7}" destId="{13C1D8BD-986A-4811-871F-F676F66886B6}" srcOrd="1" destOrd="0" presId="urn:microsoft.com/office/officeart/2005/8/layout/hList2"/>
    <dgm:cxn modelId="{CDF63724-7801-4586-A79F-2FB917147C29}" type="presParOf" srcId="{1C92A3CB-0A43-4700-98A9-5E8F727813D7}" destId="{1C00DD13-4415-49E5-AB18-CF90AFB5F6EA}" srcOrd="2" destOrd="0" presId="urn:microsoft.com/office/officeart/2005/8/layout/hList2"/>
    <dgm:cxn modelId="{E860437C-89A0-44DD-AF66-742B74CB1697}" type="presParOf" srcId="{1C00DD13-4415-49E5-AB18-CF90AFB5F6EA}" destId="{FBFFFD63-439C-4801-8CFE-3FE93076EFCE}" srcOrd="0" destOrd="0" presId="urn:microsoft.com/office/officeart/2005/8/layout/hList2"/>
    <dgm:cxn modelId="{823AD715-66D0-43DE-A159-3C717A88E4A7}" type="presParOf" srcId="{1C00DD13-4415-49E5-AB18-CF90AFB5F6EA}" destId="{31EAE020-207C-4B0F-BB99-05A83691D6F8}" srcOrd="1" destOrd="0" presId="urn:microsoft.com/office/officeart/2005/8/layout/hList2"/>
    <dgm:cxn modelId="{BB8D264C-A475-4AD7-A5C3-E1C08A37EF09}" type="presParOf" srcId="{1C00DD13-4415-49E5-AB18-CF90AFB5F6EA}" destId="{5FB6A98F-C9EE-4A18-AE85-20A49AE442B5}" srcOrd="2" destOrd="0" presId="urn:microsoft.com/office/officeart/2005/8/layout/hList2"/>
    <dgm:cxn modelId="{150F8192-AC76-4128-98A1-BA5F8620A05F}" type="presParOf" srcId="{1C92A3CB-0A43-4700-98A9-5E8F727813D7}" destId="{DBD4B8D9-44B7-445A-8B97-869612EF4727}" srcOrd="3" destOrd="0" presId="urn:microsoft.com/office/officeart/2005/8/layout/hList2"/>
    <dgm:cxn modelId="{81FB336E-D4E0-4461-8FF9-C57460A089E7}" type="presParOf" srcId="{1C92A3CB-0A43-4700-98A9-5E8F727813D7}" destId="{6AF0675F-63E2-4BCD-B4CF-29F3E0FE560F}" srcOrd="4" destOrd="0" presId="urn:microsoft.com/office/officeart/2005/8/layout/hList2"/>
    <dgm:cxn modelId="{47B2B339-6744-4CB5-AC3D-214AA185D395}" type="presParOf" srcId="{6AF0675F-63E2-4BCD-B4CF-29F3E0FE560F}" destId="{D442C46B-76C2-4A21-B41C-5148F3221843}" srcOrd="0" destOrd="0" presId="urn:microsoft.com/office/officeart/2005/8/layout/hList2"/>
    <dgm:cxn modelId="{AEA650DA-7C71-4F75-8E46-FDF15B5FCFA4}" type="presParOf" srcId="{6AF0675F-63E2-4BCD-B4CF-29F3E0FE560F}" destId="{4B3CB82D-A33B-4EEE-B6F9-CD6A6C9BCD9A}" srcOrd="1" destOrd="0" presId="urn:microsoft.com/office/officeart/2005/8/layout/hList2"/>
    <dgm:cxn modelId="{D5B7DE45-6A51-4430-9BBE-809EFCC98244}" type="presParOf" srcId="{6AF0675F-63E2-4BCD-B4CF-29F3E0FE560F}" destId="{C0BC50C2-DD5F-408B-BA96-FF4EEC08A21F}" srcOrd="2" destOrd="0" presId="urn:microsoft.com/office/officeart/2005/8/layout/hList2"/>
    <dgm:cxn modelId="{F6E14D2A-9294-4DF2-9F98-8CD4D2DD3D05}" type="presParOf" srcId="{1C92A3CB-0A43-4700-98A9-5E8F727813D7}" destId="{7E385FBD-D880-4BB2-8575-E0E4C3EC7DCC}" srcOrd="5" destOrd="0" presId="urn:microsoft.com/office/officeart/2005/8/layout/hList2"/>
    <dgm:cxn modelId="{94346564-6656-4E60-B924-58A964759D43}" type="presParOf" srcId="{1C92A3CB-0A43-4700-98A9-5E8F727813D7}" destId="{4F2064ED-A2CD-470F-8637-8B055D1677E4}" srcOrd="6" destOrd="0" presId="urn:microsoft.com/office/officeart/2005/8/layout/hList2"/>
    <dgm:cxn modelId="{E201EFA0-EF27-4C94-ADC7-1A168D7E7BF4}" type="presParOf" srcId="{4F2064ED-A2CD-470F-8637-8B055D1677E4}" destId="{F083FB8B-E835-4BCF-9C9C-37B872A42575}" srcOrd="0" destOrd="0" presId="urn:microsoft.com/office/officeart/2005/8/layout/hList2"/>
    <dgm:cxn modelId="{A7ECE437-1CCF-4D9D-ADDC-E5E6DB8ED0E5}" type="presParOf" srcId="{4F2064ED-A2CD-470F-8637-8B055D1677E4}" destId="{05DA56B8-0172-42C2-B731-377A0B3DC2BA}" srcOrd="1" destOrd="0" presId="urn:microsoft.com/office/officeart/2005/8/layout/hList2"/>
    <dgm:cxn modelId="{35F38629-73AA-44CC-872E-AF1379E54E6F}" type="presParOf" srcId="{4F2064ED-A2CD-470F-8637-8B055D1677E4}" destId="{53117E26-1067-418A-B427-11FD56CA0CEB}" srcOrd="2" destOrd="0" presId="urn:microsoft.com/office/officeart/2005/8/layout/hList2"/>
    <dgm:cxn modelId="{98EB748C-A4B4-4FA8-9A13-BB92D9309CFF}" type="presParOf" srcId="{1C92A3CB-0A43-4700-98A9-5E8F727813D7}" destId="{F5332B36-3021-45C3-92B3-B87110C808D0}" srcOrd="7" destOrd="0" presId="urn:microsoft.com/office/officeart/2005/8/layout/hList2"/>
    <dgm:cxn modelId="{CEF95684-06A6-4D17-8933-31F10CD949A7}" type="presParOf" srcId="{1C92A3CB-0A43-4700-98A9-5E8F727813D7}" destId="{0A454591-AA59-47AA-A437-0BE28E773300}" srcOrd="8" destOrd="0" presId="urn:microsoft.com/office/officeart/2005/8/layout/hList2"/>
    <dgm:cxn modelId="{62A41D64-CAD3-43F0-8BF9-5660C6DECA95}" type="presParOf" srcId="{0A454591-AA59-47AA-A437-0BE28E773300}" destId="{BCAB49B0-FC14-41FD-989F-B8BDE408BE71}" srcOrd="0" destOrd="0" presId="urn:microsoft.com/office/officeart/2005/8/layout/hList2"/>
    <dgm:cxn modelId="{BDC77F8A-BBDF-4CCA-AC71-3047046A0450}" type="presParOf" srcId="{0A454591-AA59-47AA-A437-0BE28E773300}" destId="{4ED92DD7-E483-4F61-8411-BD15A2AC28F3}" srcOrd="1" destOrd="0" presId="urn:microsoft.com/office/officeart/2005/8/layout/hList2"/>
    <dgm:cxn modelId="{A879FA5E-B43E-4CBF-B74B-1742CE55B570}" type="presParOf" srcId="{0A454591-AA59-47AA-A437-0BE28E773300}" destId="{4FA02170-EB4A-4EE0-B0B0-11F1B3338E4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35E69-F3AE-42E9-B1E7-3E5480460218}">
      <dsp:nvSpPr>
        <dsp:cNvPr id="0" name=""/>
        <dsp:cNvSpPr/>
      </dsp:nvSpPr>
      <dsp:spPr>
        <a:xfrm>
          <a:off x="0" y="0"/>
          <a:ext cx="2137836" cy="5413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Helvetica Neue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 Neue"/>
            </a:rPr>
            <a:t>\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Helvetica Neue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Identity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Management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Helvetica Neue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- Login failure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- verify account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-  Reset PWD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Helvetica Neue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 Neue"/>
            </a:rPr>
            <a:t>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 Neue"/>
            </a:rPr>
            <a:t> </a:t>
          </a:r>
        </a:p>
      </dsp:txBody>
      <dsp:txXfrm>
        <a:off x="0" y="2165361"/>
        <a:ext cx="2137836" cy="2165361"/>
      </dsp:txXfrm>
    </dsp:sp>
    <dsp:sp modelId="{D9100CA1-5EB1-4906-B568-4786946CEF6A}">
      <dsp:nvSpPr>
        <dsp:cNvPr id="0" name=""/>
        <dsp:cNvSpPr/>
      </dsp:nvSpPr>
      <dsp:spPr>
        <a:xfrm>
          <a:off x="167586" y="324804"/>
          <a:ext cx="1802663" cy="18026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FF2402F-ADEA-49D9-BAC7-226ECD9BBD66}">
      <dsp:nvSpPr>
        <dsp:cNvPr id="0" name=""/>
        <dsp:cNvSpPr/>
      </dsp:nvSpPr>
      <dsp:spPr>
        <a:xfrm>
          <a:off x="2201972" y="0"/>
          <a:ext cx="2137836" cy="5413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Helvetica Neue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Data Mismatch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Helvetica Neue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- Vin not Found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- Missing Vin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- Multiple accounts</a:t>
          </a:r>
        </a:p>
      </dsp:txBody>
      <dsp:txXfrm>
        <a:off x="2201972" y="2165361"/>
        <a:ext cx="2137836" cy="2165361"/>
      </dsp:txXfrm>
    </dsp:sp>
    <dsp:sp modelId="{FA15B09F-63C8-41EF-AB6E-04A8FE1DFF72}">
      <dsp:nvSpPr>
        <dsp:cNvPr id="0" name=""/>
        <dsp:cNvSpPr/>
      </dsp:nvSpPr>
      <dsp:spPr>
        <a:xfrm>
          <a:off x="2369558" y="324804"/>
          <a:ext cx="1802663" cy="180266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7918541-33D4-44D1-A0DE-D559016855AB}">
      <dsp:nvSpPr>
        <dsp:cNvPr id="0" name=""/>
        <dsp:cNvSpPr/>
      </dsp:nvSpPr>
      <dsp:spPr>
        <a:xfrm>
          <a:off x="4403944" y="0"/>
          <a:ext cx="2137836" cy="5413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Helvetica Neue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Helvetica Neue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Helvetica Neue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Multiple Apps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Service Provisioning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Helvetica Neue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- Multiple Apps and Multiple versions 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Vehicle Stuck in Pending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- Spec L &amp; I failure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- Missing VINs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Helvetica Neue"/>
          </a:endParaRPr>
        </a:p>
      </dsp:txBody>
      <dsp:txXfrm>
        <a:off x="4403944" y="2165361"/>
        <a:ext cx="2137836" cy="2165361"/>
      </dsp:txXfrm>
    </dsp:sp>
    <dsp:sp modelId="{60242B5B-14DB-486A-AAF9-0C6E4A109618}">
      <dsp:nvSpPr>
        <dsp:cNvPr id="0" name=""/>
        <dsp:cNvSpPr/>
      </dsp:nvSpPr>
      <dsp:spPr>
        <a:xfrm>
          <a:off x="4571530" y="324804"/>
          <a:ext cx="1802663" cy="180266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540E765-3975-4952-8A6A-D46CE0BAEB00}">
      <dsp:nvSpPr>
        <dsp:cNvPr id="0" name=""/>
        <dsp:cNvSpPr/>
      </dsp:nvSpPr>
      <dsp:spPr>
        <a:xfrm>
          <a:off x="6605916" y="0"/>
          <a:ext cx="2137836" cy="5413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Helvetica Neue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Helvetica Neue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Slow Response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Helvetica Neue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- Too long to load the screen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- Transactions take too long to complete 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Helvetica Neue"/>
          </a:endParaRPr>
        </a:p>
      </dsp:txBody>
      <dsp:txXfrm>
        <a:off x="6605916" y="2165361"/>
        <a:ext cx="2137836" cy="2165361"/>
      </dsp:txXfrm>
    </dsp:sp>
    <dsp:sp modelId="{B55A3EF3-BA4D-42B2-B3AF-DACC212269A2}">
      <dsp:nvSpPr>
        <dsp:cNvPr id="0" name=""/>
        <dsp:cNvSpPr/>
      </dsp:nvSpPr>
      <dsp:spPr>
        <a:xfrm>
          <a:off x="6773502" y="324804"/>
          <a:ext cx="1802663" cy="180266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A9AA89C-A0C4-4FC3-8449-779937E47950}">
      <dsp:nvSpPr>
        <dsp:cNvPr id="0" name=""/>
        <dsp:cNvSpPr/>
      </dsp:nvSpPr>
      <dsp:spPr>
        <a:xfrm>
          <a:off x="8807888" y="0"/>
          <a:ext cx="2137836" cy="5413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u="sng" kern="1200" dirty="0">
            <a:latin typeface="Helvetica Neue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u="none" kern="1200" dirty="0">
            <a:latin typeface="Helvetica Neue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none" kern="1200" dirty="0">
              <a:latin typeface="Helvetica Neue"/>
            </a:rPr>
            <a:t>Complicated Process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none" kern="1200" dirty="0">
              <a:latin typeface="Helvetica Neue"/>
            </a:rPr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- Too many Steps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- Not intuitive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- Disjointed experience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- Generic error Msg</a:t>
          </a:r>
        </a:p>
      </dsp:txBody>
      <dsp:txXfrm>
        <a:off x="8807888" y="2165361"/>
        <a:ext cx="2137836" cy="2165361"/>
      </dsp:txXfrm>
    </dsp:sp>
    <dsp:sp modelId="{B7BFA166-91F6-4DBA-BB5C-6CD1B368809E}">
      <dsp:nvSpPr>
        <dsp:cNvPr id="0" name=""/>
        <dsp:cNvSpPr/>
      </dsp:nvSpPr>
      <dsp:spPr>
        <a:xfrm>
          <a:off x="8975474" y="324804"/>
          <a:ext cx="1802663" cy="180266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628B6F0-11DF-4D63-93E7-57F5E510193A}">
      <dsp:nvSpPr>
        <dsp:cNvPr id="0" name=""/>
        <dsp:cNvSpPr/>
      </dsp:nvSpPr>
      <dsp:spPr>
        <a:xfrm>
          <a:off x="437828" y="4601393"/>
          <a:ext cx="10070067" cy="812010"/>
        </a:xfrm>
        <a:prstGeom prst="leftRightArrow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0D172-EFA1-4DB6-9052-B898BBE5A928}">
      <dsp:nvSpPr>
        <dsp:cNvPr id="0" name=""/>
        <dsp:cNvSpPr/>
      </dsp:nvSpPr>
      <dsp:spPr>
        <a:xfrm>
          <a:off x="354750" y="151952"/>
          <a:ext cx="2686650" cy="46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61557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Process Complexity</a:t>
          </a:r>
        </a:p>
      </dsp:txBody>
      <dsp:txXfrm>
        <a:off x="354750" y="151952"/>
        <a:ext cx="2686650" cy="468625"/>
      </dsp:txXfrm>
    </dsp:sp>
    <dsp:sp modelId="{27D541BC-4DA3-4BAE-B431-ABEC22D29232}">
      <dsp:nvSpPr>
        <dsp:cNvPr id="0" name=""/>
        <dsp:cNvSpPr/>
      </dsp:nvSpPr>
      <dsp:spPr>
        <a:xfrm>
          <a:off x="409075" y="399354"/>
          <a:ext cx="2330912" cy="5021348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161557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In App Registration (primary)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Auto Discovery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Auto Authorization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SMS based account verification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Uniformed experience across all channels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Uniformed experience across 17CY &amp; 17CY+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UX Emotional attachment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Intuitive experience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3 Step Process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OTP based PWD reset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Web Channel will be integrate with LD/TO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Dealer Portal integrate with DD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SXM Agent portal Integrate with Orchestration layer </a:t>
          </a:r>
        </a:p>
      </dsp:txBody>
      <dsp:txXfrm>
        <a:off x="409075" y="399354"/>
        <a:ext cx="2330912" cy="5021348"/>
      </dsp:txXfrm>
    </dsp:sp>
    <dsp:sp modelId="{333CD64A-1ECC-44A7-A60C-600A962ED1FA}">
      <dsp:nvSpPr>
        <dsp:cNvPr id="0" name=""/>
        <dsp:cNvSpPr/>
      </dsp:nvSpPr>
      <dsp:spPr>
        <a:xfrm>
          <a:off x="301941" y="128765"/>
          <a:ext cx="366365" cy="3663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FB6A98F-C9EE-4A18-AE85-20A49AE442B5}">
      <dsp:nvSpPr>
        <dsp:cNvPr id="0" name=""/>
        <dsp:cNvSpPr/>
      </dsp:nvSpPr>
      <dsp:spPr>
        <a:xfrm>
          <a:off x="3407581" y="164875"/>
          <a:ext cx="1978054" cy="19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61557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Data Mismatch</a:t>
          </a:r>
        </a:p>
      </dsp:txBody>
      <dsp:txXfrm>
        <a:off x="3407581" y="164875"/>
        <a:ext cx="1978054" cy="197872"/>
      </dsp:txXfrm>
    </dsp:sp>
    <dsp:sp modelId="{31EAE020-207C-4B0F-BB99-05A83691D6F8}">
      <dsp:nvSpPr>
        <dsp:cNvPr id="0" name=""/>
        <dsp:cNvSpPr/>
      </dsp:nvSpPr>
      <dsp:spPr>
        <a:xfrm>
          <a:off x="3111207" y="404207"/>
          <a:ext cx="1754958" cy="2112678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161557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Separation of concern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TMNA Master of Profile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TC/SXM Master of Subscription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Avoid data sync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GUID is unique identifier </a:t>
          </a:r>
        </a:p>
      </dsp:txBody>
      <dsp:txXfrm>
        <a:off x="3111207" y="404207"/>
        <a:ext cx="1754958" cy="2112678"/>
      </dsp:txXfrm>
    </dsp:sp>
    <dsp:sp modelId="{FBFFFD63-439C-4801-8CFE-3FE93076EFCE}">
      <dsp:nvSpPr>
        <dsp:cNvPr id="0" name=""/>
        <dsp:cNvSpPr/>
      </dsp:nvSpPr>
      <dsp:spPr>
        <a:xfrm>
          <a:off x="2965129" y="185073"/>
          <a:ext cx="366365" cy="36636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0BC50C2-DD5F-408B-BA96-FF4EEC08A21F}">
      <dsp:nvSpPr>
        <dsp:cNvPr id="0" name=""/>
        <dsp:cNvSpPr/>
      </dsp:nvSpPr>
      <dsp:spPr>
        <a:xfrm>
          <a:off x="5359326" y="187124"/>
          <a:ext cx="2387127" cy="278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61557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Remote</a:t>
          </a:r>
          <a:r>
            <a:rPr lang="en-US" sz="1400" kern="1200" dirty="0">
              <a:latin typeface="Helvetica Neue"/>
            </a:rPr>
            <a:t> </a:t>
          </a:r>
        </a:p>
      </dsp:txBody>
      <dsp:txXfrm>
        <a:off x="5359326" y="187124"/>
        <a:ext cx="2387127" cy="278696"/>
      </dsp:txXfrm>
    </dsp:sp>
    <dsp:sp modelId="{4B3CB82D-A33B-4EEE-B6F9-CD6A6C9BCD9A}">
      <dsp:nvSpPr>
        <dsp:cNvPr id="0" name=""/>
        <dsp:cNvSpPr/>
      </dsp:nvSpPr>
      <dsp:spPr>
        <a:xfrm>
          <a:off x="5105373" y="404207"/>
          <a:ext cx="1781374" cy="21126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61557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Helvetica Neue"/>
            </a:rPr>
            <a:t>Bring remote services in house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Helvetica Neue"/>
            </a:rPr>
            <a:t>Phone base authorization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Helvetica Neue"/>
            </a:rPr>
            <a:t>Single process for all generations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latin typeface="Helvetica Neue"/>
          </a:endParaRPr>
        </a:p>
      </dsp:txBody>
      <dsp:txXfrm>
        <a:off x="5105373" y="404207"/>
        <a:ext cx="1781374" cy="2112678"/>
      </dsp:txXfrm>
    </dsp:sp>
    <dsp:sp modelId="{D442C46B-76C2-4A21-B41C-5148F3221843}">
      <dsp:nvSpPr>
        <dsp:cNvPr id="0" name=""/>
        <dsp:cNvSpPr/>
      </dsp:nvSpPr>
      <dsp:spPr>
        <a:xfrm>
          <a:off x="4967711" y="215731"/>
          <a:ext cx="366365" cy="3663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3117E26-1067-418A-B427-11FD56CA0CEB}">
      <dsp:nvSpPr>
        <dsp:cNvPr id="0" name=""/>
        <dsp:cNvSpPr/>
      </dsp:nvSpPr>
      <dsp:spPr>
        <a:xfrm>
          <a:off x="7392469" y="176649"/>
          <a:ext cx="1839371" cy="339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61557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Identity</a:t>
          </a:r>
          <a:endParaRPr lang="en-US" sz="600" kern="1200" dirty="0">
            <a:latin typeface="Helvetica Neue"/>
          </a:endParaRPr>
        </a:p>
      </dsp:txBody>
      <dsp:txXfrm>
        <a:off x="7392469" y="176649"/>
        <a:ext cx="1839371" cy="339644"/>
      </dsp:txXfrm>
    </dsp:sp>
    <dsp:sp modelId="{05DA56B8-0172-42C2-B731-377A0B3DC2BA}">
      <dsp:nvSpPr>
        <dsp:cNvPr id="0" name=""/>
        <dsp:cNvSpPr/>
      </dsp:nvSpPr>
      <dsp:spPr>
        <a:xfrm>
          <a:off x="7092568" y="404207"/>
          <a:ext cx="1769293" cy="2112678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61557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Helvetica Neue"/>
            </a:rPr>
            <a:t>Single Identity Provider (Azure)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Helvetica Neue"/>
            </a:rPr>
            <a:t>Phone #  as user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Helvetica Neue"/>
            </a:rPr>
            <a:t> SMS based Account verified  </a:t>
          </a:r>
        </a:p>
      </dsp:txBody>
      <dsp:txXfrm>
        <a:off x="7092568" y="404207"/>
        <a:ext cx="1769293" cy="2112678"/>
      </dsp:txXfrm>
    </dsp:sp>
    <dsp:sp modelId="{F083FB8B-E835-4BCF-9C9C-37B872A42575}">
      <dsp:nvSpPr>
        <dsp:cNvPr id="0" name=""/>
        <dsp:cNvSpPr/>
      </dsp:nvSpPr>
      <dsp:spPr>
        <a:xfrm>
          <a:off x="6984900" y="198489"/>
          <a:ext cx="366365" cy="366365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FA02170-EB4A-4EE0-B0B0-11F1B3338E49}">
      <dsp:nvSpPr>
        <dsp:cNvPr id="0" name=""/>
        <dsp:cNvSpPr/>
      </dsp:nvSpPr>
      <dsp:spPr>
        <a:xfrm>
          <a:off x="9132030" y="219109"/>
          <a:ext cx="2257027" cy="258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61557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Helvetica Neue"/>
            </a:rPr>
            <a:t>Performance</a:t>
          </a:r>
        </a:p>
      </dsp:txBody>
      <dsp:txXfrm>
        <a:off x="9132030" y="219109"/>
        <a:ext cx="2257027" cy="258360"/>
      </dsp:txXfrm>
    </dsp:sp>
    <dsp:sp modelId="{4ED92DD7-E483-4F61-8411-BD15A2AC28F3}">
      <dsp:nvSpPr>
        <dsp:cNvPr id="0" name=""/>
        <dsp:cNvSpPr/>
      </dsp:nvSpPr>
      <dsp:spPr>
        <a:xfrm>
          <a:off x="9413316" y="482998"/>
          <a:ext cx="1757267" cy="2005241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161557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Microservices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Cloud 1</a:t>
          </a:r>
          <a:r>
            <a:rPr lang="en-US" sz="1400" kern="1200" baseline="30000" dirty="0">
              <a:latin typeface="Helvetica Neue"/>
            </a:rPr>
            <a:t>st</a:t>
          </a:r>
          <a:r>
            <a:rPr lang="en-US" sz="1400" kern="1200" dirty="0">
              <a:latin typeface="Helvetica Neue"/>
            </a:rPr>
            <a:t>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Avoid multiple hops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In-Memory caches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Adopt Dev-ops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Helvetica Neue"/>
            </a:rPr>
            <a:t>Tech Standardization </a:t>
          </a:r>
        </a:p>
      </dsp:txBody>
      <dsp:txXfrm>
        <a:off x="9413316" y="482998"/>
        <a:ext cx="1757267" cy="2005241"/>
      </dsp:txXfrm>
    </dsp:sp>
    <dsp:sp modelId="{BCAB49B0-FC14-41FD-989F-B8BDE408BE71}">
      <dsp:nvSpPr>
        <dsp:cNvPr id="0" name=""/>
        <dsp:cNvSpPr/>
      </dsp:nvSpPr>
      <dsp:spPr>
        <a:xfrm>
          <a:off x="9155161" y="187026"/>
          <a:ext cx="366365" cy="3663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DBF33-BFBF-4C7F-9824-222A9B3A3F8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6ACD7-A3BA-44E6-BA47-050054855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5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6BE5-D714-4759-B76E-C9585C995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A104B-CA9B-4419-B0E3-580401494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C40C-2C8C-4DEE-BC48-3B9DA071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CF730-DFA9-4F9C-9CBA-EACE1350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27CA8-FF77-4D29-91C0-27B29AEE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0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7C09-B37C-4FB5-BD78-FB5698D1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9F362-5754-4F76-BCAC-5D0B5DB7E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B89A-7237-490B-AE03-39A070B3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42F0-0DFA-4C78-B550-1BE40D15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34A32-C4F2-4F46-9F10-44DB5E96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FD00A-CA7A-408F-B4FF-B054AAFD9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C4969-E9BD-4CF2-AE28-D3954141E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ABDF5-180C-4A30-BCCF-C1080BE2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12561-083D-4905-91AD-D9118C2F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B62D-4015-4801-B30B-D757E68D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1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2696" y="8"/>
            <a:ext cx="12223075" cy="683894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2" y="6742730"/>
            <a:ext cx="12210375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31520" y="2359538"/>
            <a:ext cx="1072896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31519" y="3156449"/>
            <a:ext cx="1072896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4959898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78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2696" y="4000508"/>
            <a:ext cx="12223075" cy="28384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4027863"/>
            <a:ext cx="12192000" cy="27063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42730"/>
            <a:ext cx="12192000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731520" y="4734031"/>
            <a:ext cx="1072896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731519" y="5530944"/>
            <a:ext cx="1072896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42" y="1006275"/>
            <a:ext cx="9772319" cy="24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04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2696" y="8"/>
            <a:ext cx="12223075" cy="683894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2" y="6742730"/>
            <a:ext cx="12210375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31520" y="2359538"/>
            <a:ext cx="1072896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31519" y="3156449"/>
            <a:ext cx="1072896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4194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-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3" y="4160524"/>
            <a:ext cx="12191999" cy="264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12192000" cy="41605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2019302"/>
            <a:ext cx="12192000" cy="33959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" y="6742730"/>
            <a:ext cx="12210375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160521"/>
            <a:ext cx="121920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2019300"/>
            <a:ext cx="12192000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31520" y="2359538"/>
            <a:ext cx="1072896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31519" y="3156449"/>
            <a:ext cx="1072896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75" y="4605916"/>
            <a:ext cx="7678251" cy="195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3715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Title or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"/>
            <a:ext cx="12192000" cy="687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19" y="754779"/>
            <a:ext cx="10728960" cy="2387600"/>
          </a:xfrm>
        </p:spPr>
        <p:txBody>
          <a:bodyPr anchor="b"/>
          <a:lstStyle>
            <a:lvl1pPr algn="ctr">
              <a:defRPr sz="235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" y="6005287"/>
            <a:ext cx="12210375" cy="802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" y="6742730"/>
            <a:ext cx="12210375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pic>
        <p:nvPicPr>
          <p:cNvPr id="12" name="Picture 11" descr="ONE-TOYOTA-NA-GRAPHIC-Rev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75" y="4605916"/>
            <a:ext cx="7678251" cy="195899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320200"/>
            <a:ext cx="10728960" cy="436562"/>
          </a:xfrm>
        </p:spPr>
        <p:txBody>
          <a:bodyPr/>
          <a:lstStyle>
            <a:lvl1pPr marL="0" indent="0" algn="ctr">
              <a:buNone/>
              <a:defRPr sz="1286">
                <a:solidFill>
                  <a:schemeClr val="bg1">
                    <a:lumMod val="50000"/>
                  </a:schemeClr>
                </a:solidFill>
              </a:defRPr>
            </a:lvl1pPr>
            <a:lvl2pPr marL="303105" indent="0" algn="ctr">
              <a:buNone/>
              <a:defRPr sz="1326"/>
            </a:lvl2pPr>
            <a:lvl3pPr marL="606210" indent="0" algn="ctr">
              <a:buNone/>
              <a:defRPr sz="1193"/>
            </a:lvl3pPr>
            <a:lvl4pPr marL="909316" indent="0" algn="ctr">
              <a:buNone/>
              <a:defRPr sz="1061"/>
            </a:lvl4pPr>
            <a:lvl5pPr marL="1212421" indent="0" algn="ctr">
              <a:buNone/>
              <a:defRPr sz="1061"/>
            </a:lvl5pPr>
            <a:lvl6pPr marL="1515526" indent="0" algn="ctr">
              <a:buNone/>
              <a:defRPr sz="1061"/>
            </a:lvl6pPr>
            <a:lvl7pPr marL="1818631" indent="0" algn="ctr">
              <a:buNone/>
              <a:defRPr sz="1061"/>
            </a:lvl7pPr>
            <a:lvl8pPr marL="2121737" indent="0" algn="ctr">
              <a:buNone/>
              <a:defRPr sz="1061"/>
            </a:lvl8pPr>
            <a:lvl9pPr marL="2424842" indent="0" algn="ctr">
              <a:buNone/>
              <a:defRPr sz="1061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hl"/>
          <p:cNvSpPr txBox="1"/>
          <p:nvPr userDrawn="1"/>
        </p:nvSpPr>
        <p:spPr>
          <a:xfrm>
            <a:off x="0" y="2"/>
            <a:ext cx="12192000" cy="2242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634868">
              <a:spcAft>
                <a:spcPts val="643"/>
              </a:spcAft>
            </a:pPr>
            <a:endParaRPr lang="en-US" sz="857" dirty="0" err="1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95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" y="0"/>
            <a:ext cx="12196976" cy="1177810"/>
            <a:chOff x="0" y="0"/>
            <a:chExt cx="9147732" cy="1177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13578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" y="0"/>
            <a:ext cx="12196976" cy="1177810"/>
            <a:chOff x="0" y="0"/>
            <a:chExt cx="9147732" cy="1177810"/>
          </a:xfrm>
        </p:grpSpPr>
        <p:sp>
          <p:nvSpPr>
            <p:cNvPr id="6" name="Rectangle 5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hl" descr="lll CONFIDENTIAL  秘"/>
          <p:cNvSpPr txBox="1"/>
          <p:nvPr userDrawn="1"/>
        </p:nvSpPr>
        <p:spPr>
          <a:xfrm>
            <a:off x="0" y="0"/>
            <a:ext cx="12192000" cy="165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634868">
              <a:spcAft>
                <a:spcPts val="569"/>
              </a:spcAft>
            </a:pPr>
            <a:r>
              <a:rPr lang="en-US" sz="473" b="1" dirty="0" err="1">
                <a:solidFill>
                  <a:srgbClr val="FF8000"/>
                </a:solidFill>
                <a:latin typeface="wingdings"/>
              </a:rPr>
              <a:t>lll</a:t>
            </a:r>
            <a:r>
              <a:rPr lang="en-US" sz="473" b="1" dirty="0">
                <a:solidFill>
                  <a:srgbClr val="FF8000"/>
                </a:solidFill>
                <a:latin typeface="wingdings"/>
              </a:rPr>
              <a:t> </a:t>
            </a:r>
            <a:r>
              <a:rPr lang="en-US" sz="473" dirty="0">
                <a:solidFill>
                  <a:srgbClr val="000000"/>
                </a:solidFill>
              </a:rPr>
              <a:t>CONFIDENTIAL  </a:t>
            </a:r>
            <a:r>
              <a:rPr lang="ja-JP" altLang="en-US" sz="473" dirty="0">
                <a:solidFill>
                  <a:srgbClr val="000000"/>
                </a:solidFill>
              </a:rPr>
              <a:t>秘</a:t>
            </a:r>
            <a:endParaRPr lang="en-US" sz="473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2543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" y="0"/>
            <a:ext cx="12196976" cy="1177810"/>
            <a:chOff x="0" y="0"/>
            <a:chExt cx="9147732" cy="1177810"/>
          </a:xfrm>
        </p:grpSpPr>
        <p:sp>
          <p:nvSpPr>
            <p:cNvPr id="10" name="Rectangle 9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920242"/>
            <a:ext cx="10728960" cy="4149215"/>
          </a:xfrm>
        </p:spPr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32371" y="1200785"/>
            <a:ext cx="10727267" cy="400050"/>
          </a:xfrm>
        </p:spPr>
        <p:txBody>
          <a:bodyPr anchor="b"/>
          <a:lstStyle>
            <a:lvl1pPr marL="0" indent="0">
              <a:buNone/>
              <a:defRPr/>
            </a:lvl1pPr>
            <a:lvl2pPr marL="246988" indent="0">
              <a:buNone/>
              <a:defRPr/>
            </a:lvl2pPr>
            <a:lvl3pPr marL="542675" indent="0">
              <a:buNone/>
              <a:defRPr/>
            </a:lvl3pPr>
            <a:lvl4pPr marL="789662" indent="0">
              <a:buNone/>
              <a:defRPr/>
            </a:lvl4pPr>
            <a:lvl5pPr marL="100650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91927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AD88-F659-44E3-B3AB-8E50B818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C5D4-A901-4D57-8A14-98F50DC1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CE20A-0E92-43E2-94E8-7B33C204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85D3-6F25-44C1-8C8A-9F0891CC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55214-37C4-40B2-A4A9-E2B58DBF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55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e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" y="0"/>
            <a:ext cx="12196976" cy="1177810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830466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" y="0"/>
            <a:ext cx="12196976" cy="1177810"/>
            <a:chOff x="0" y="0"/>
            <a:chExt cx="9147732" cy="1177810"/>
          </a:xfrm>
        </p:grpSpPr>
        <p:sp>
          <p:nvSpPr>
            <p:cNvPr id="9" name="Rectangle 8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371607"/>
            <a:ext cx="5120640" cy="469785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1468"/>
            </a:lvl1pPr>
            <a:lvl2pPr>
              <a:buClr>
                <a:schemeClr val="accent3"/>
              </a:buClr>
              <a:defRPr sz="1326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326"/>
            </a:lvl6pPr>
            <a:lvl7pPr>
              <a:defRPr sz="1326"/>
            </a:lvl7pPr>
            <a:lvl8pPr>
              <a:defRPr sz="1326"/>
            </a:lvl8pPr>
            <a:lvl9pPr>
              <a:defRPr sz="132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840" y="1371607"/>
            <a:ext cx="5120640" cy="469785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1468"/>
            </a:lvl1pPr>
            <a:lvl2pPr>
              <a:buClr>
                <a:schemeClr val="accent3"/>
              </a:buClr>
              <a:defRPr sz="1326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326"/>
            </a:lvl6pPr>
            <a:lvl7pPr>
              <a:defRPr sz="1326"/>
            </a:lvl7pPr>
            <a:lvl8pPr>
              <a:defRPr sz="1326"/>
            </a:lvl8pPr>
            <a:lvl9pPr>
              <a:defRPr sz="132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229709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Gr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" y="0"/>
            <a:ext cx="12196976" cy="1177810"/>
            <a:chOff x="0" y="0"/>
            <a:chExt cx="9147732" cy="117781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371602"/>
            <a:ext cx="5120640" cy="639762"/>
          </a:xfrm>
        </p:spPr>
        <p:txBody>
          <a:bodyPr anchor="b">
            <a:noAutofit/>
          </a:bodyPr>
          <a:lstStyle>
            <a:lvl1pPr marL="0" indent="0">
              <a:buNone/>
              <a:defRPr sz="1752" b="1">
                <a:solidFill>
                  <a:schemeClr val="bg2"/>
                </a:solidFill>
              </a:defRPr>
            </a:lvl1pPr>
            <a:lvl2pPr marL="333954" indent="0">
              <a:buNone/>
              <a:defRPr sz="1468" b="1"/>
            </a:lvl2pPr>
            <a:lvl3pPr marL="667908" indent="0">
              <a:buNone/>
              <a:defRPr sz="1326" b="1"/>
            </a:lvl3pPr>
            <a:lvl4pPr marL="1001862" indent="0">
              <a:buNone/>
              <a:defRPr sz="1184" b="1"/>
            </a:lvl4pPr>
            <a:lvl5pPr marL="1335818" indent="0">
              <a:buNone/>
              <a:defRPr sz="1184" b="1"/>
            </a:lvl5pPr>
            <a:lvl6pPr marL="1669772" indent="0">
              <a:buNone/>
              <a:defRPr sz="1184" b="1"/>
            </a:lvl6pPr>
            <a:lvl7pPr marL="2003725" indent="0">
              <a:buNone/>
              <a:defRPr sz="1184" b="1"/>
            </a:lvl7pPr>
            <a:lvl8pPr marL="2337680" indent="0">
              <a:buNone/>
              <a:defRPr sz="1184" b="1"/>
            </a:lvl8pPr>
            <a:lvl9pPr marL="2671634" indent="0">
              <a:buNone/>
              <a:defRPr sz="11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174876"/>
            <a:ext cx="5120640" cy="3951288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752"/>
            </a:lvl1pPr>
            <a:lvl2pPr>
              <a:buClr>
                <a:schemeClr val="accent3"/>
              </a:buClr>
              <a:defRPr sz="1468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371602"/>
            <a:ext cx="5120640" cy="639762"/>
          </a:xfrm>
        </p:spPr>
        <p:txBody>
          <a:bodyPr anchor="b">
            <a:noAutofit/>
          </a:bodyPr>
          <a:lstStyle>
            <a:lvl1pPr marL="0" indent="0">
              <a:buNone/>
              <a:defRPr sz="1752" b="1">
                <a:solidFill>
                  <a:schemeClr val="bg2"/>
                </a:solidFill>
              </a:defRPr>
            </a:lvl1pPr>
            <a:lvl2pPr marL="333954" indent="0">
              <a:buNone/>
              <a:defRPr sz="1468" b="1"/>
            </a:lvl2pPr>
            <a:lvl3pPr marL="667908" indent="0">
              <a:buNone/>
              <a:defRPr sz="1326" b="1"/>
            </a:lvl3pPr>
            <a:lvl4pPr marL="1001862" indent="0">
              <a:buNone/>
              <a:defRPr sz="1184" b="1"/>
            </a:lvl4pPr>
            <a:lvl5pPr marL="1335818" indent="0">
              <a:buNone/>
              <a:defRPr sz="1184" b="1"/>
            </a:lvl5pPr>
            <a:lvl6pPr marL="1669772" indent="0">
              <a:buNone/>
              <a:defRPr sz="1184" b="1"/>
            </a:lvl6pPr>
            <a:lvl7pPr marL="2003725" indent="0">
              <a:buNone/>
              <a:defRPr sz="1184" b="1"/>
            </a:lvl7pPr>
            <a:lvl8pPr marL="2337680" indent="0">
              <a:buNone/>
              <a:defRPr sz="1184" b="1"/>
            </a:lvl8pPr>
            <a:lvl9pPr marL="2671634" indent="0">
              <a:buNone/>
              <a:defRPr sz="118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174876"/>
            <a:ext cx="5120640" cy="3951288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752"/>
            </a:lvl1pPr>
            <a:lvl2pPr>
              <a:buClr>
                <a:schemeClr val="accent3"/>
              </a:buClr>
              <a:defRPr sz="1468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825045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" y="4"/>
            <a:ext cx="12186124" cy="1783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605" tIns="30302" rIns="60605" bIns="30302" rtlCol="0" anchor="ctr"/>
          <a:lstStyle/>
          <a:p>
            <a:pPr algn="ctr" defTabSz="455042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4387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" y="0"/>
            <a:ext cx="12196976" cy="1177810"/>
            <a:chOff x="0" y="0"/>
            <a:chExt cx="9147732" cy="1177810"/>
          </a:xfrm>
        </p:grpSpPr>
        <p:sp>
          <p:nvSpPr>
            <p:cNvPr id="7" name="Rectangle 6"/>
            <p:cNvSpPr/>
            <p:nvPr userDrawn="1"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2" descr="http://andrewnelisse.files.wordpress.com/2012/06/film-strip_1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55" y="1785257"/>
            <a:ext cx="11091027" cy="38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90086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976" y="4"/>
            <a:ext cx="12192000" cy="11712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352543" y="383357"/>
            <a:ext cx="1953276" cy="79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3351374" y="233997"/>
            <a:ext cx="6811279" cy="93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107" y="157175"/>
            <a:ext cx="2501020" cy="101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865530" y="383357"/>
            <a:ext cx="1953276" cy="79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3" y="233997"/>
            <a:ext cx="534389" cy="93984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" y="0"/>
            <a:ext cx="121861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96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976" y="4"/>
            <a:ext cx="12192000" cy="11712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352543" y="383357"/>
            <a:ext cx="1953276" cy="79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3351374" y="233997"/>
            <a:ext cx="6811279" cy="93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107" y="157175"/>
            <a:ext cx="2501020" cy="101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865530" y="383357"/>
            <a:ext cx="1953276" cy="79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3" y="233997"/>
            <a:ext cx="534389" cy="93984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" y="0"/>
            <a:ext cx="1218612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37848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4"/>
          </a:xfrm>
          <a:prstGeom prst="rect">
            <a:avLst/>
          </a:prstGeom>
        </p:spPr>
        <p:txBody>
          <a:bodyPr/>
          <a:lstStyle/>
          <a:p>
            <a:pPr defTabSz="634868"/>
            <a:fld id="{3EDE9780-B4DF-416F-AE38-610C6DCEEB33}" type="datetimeFigureOut">
              <a:rPr lang="en-US" sz="1250" smtClean="0">
                <a:solidFill>
                  <a:srgbClr val="3F3F3F"/>
                </a:solidFill>
              </a:rPr>
              <a:pPr defTabSz="634868"/>
              <a:t>5/21/2018</a:t>
            </a:fld>
            <a:endParaRPr lang="en-US" sz="1250">
              <a:solidFill>
                <a:srgbClr val="3F3F3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4"/>
          </a:xfrm>
          <a:prstGeom prst="rect">
            <a:avLst/>
          </a:prstGeom>
        </p:spPr>
        <p:txBody>
          <a:bodyPr/>
          <a:lstStyle/>
          <a:p>
            <a:pPr defTabSz="634868"/>
            <a:endParaRPr lang="en-US" sz="125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89535" y="6457953"/>
            <a:ext cx="2743200" cy="366183"/>
          </a:xfrm>
          <a:prstGeom prst="rect">
            <a:avLst/>
          </a:prstGeom>
        </p:spPr>
        <p:txBody>
          <a:bodyPr/>
          <a:lstStyle/>
          <a:p>
            <a:pPr defTabSz="634868"/>
            <a:fld id="{CB15BA44-1BC7-440F-8123-F832CDCBBC16}" type="slidenum">
              <a:rPr lang="en-US" sz="1250" smtClean="0">
                <a:solidFill>
                  <a:srgbClr val="3F3F3F"/>
                </a:solidFill>
              </a:rPr>
              <a:pPr defTabSz="634868"/>
              <a:t>‹#›</a:t>
            </a:fld>
            <a:endParaRPr lang="en-US" sz="125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4954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34868"/>
            <a:fld id="{92C865E1-AF2D-4EAC-8819-C3FFA580C8FC}" type="datetimeFigureOut">
              <a:rPr lang="en-US" sz="1250" smtClean="0">
                <a:solidFill>
                  <a:prstClr val="black">
                    <a:tint val="75000"/>
                  </a:prstClr>
                </a:solidFill>
              </a:rPr>
              <a:pPr defTabSz="634868"/>
              <a:t>5/21/2018</a:t>
            </a:fld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634868"/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34868"/>
            <a:fld id="{FB66F9F0-1E4F-4176-87A2-D2E9F2060B91}" type="slidenum">
              <a:rPr lang="en-US" sz="1250" smtClean="0">
                <a:solidFill>
                  <a:prstClr val="black">
                    <a:tint val="75000"/>
                  </a:prstClr>
                </a:solidFill>
              </a:rPr>
              <a:pPr defTabSz="634868"/>
              <a:t>‹#›</a:t>
            </a:fld>
            <a:endParaRPr lang="en-US" sz="125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12192000" cy="832022"/>
          </a:xfrm>
          <a:prstGeom prst="rect">
            <a:avLst/>
          </a:prstGeom>
          <a:solidFill>
            <a:srgbClr val="C00000"/>
          </a:solidFill>
          <a:effectLst>
            <a:reflection blurRad="6350" stA="52000" endA="300" endPos="350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4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950" y="83407"/>
            <a:ext cx="2374101" cy="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38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704456"/>
            <a:ext cx="12192000" cy="153544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685800" bIns="45720" rtlCol="0" anchor="ctr"/>
          <a:lstStyle/>
          <a:p>
            <a:pPr algn="r" defTabSz="914396"/>
            <a:endParaRPr lang="en-US" sz="1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Freeform 42"/>
          <p:cNvSpPr/>
          <p:nvPr userDrawn="1"/>
        </p:nvSpPr>
        <p:spPr>
          <a:xfrm>
            <a:off x="1176165" y="0"/>
            <a:ext cx="10567220" cy="165100"/>
          </a:xfrm>
          <a:custGeom>
            <a:avLst/>
            <a:gdLst>
              <a:gd name="connsiteX0" fmla="*/ 0 w 7925415"/>
              <a:gd name="connsiteY0" fmla="*/ 0 h 165100"/>
              <a:gd name="connsiteX1" fmla="*/ 7925415 w 7925415"/>
              <a:gd name="connsiteY1" fmla="*/ 0 h 165100"/>
              <a:gd name="connsiteX2" fmla="*/ 7175528 w 7925415"/>
              <a:gd name="connsiteY2" fmla="*/ 58832 h 165100"/>
              <a:gd name="connsiteX3" fmla="*/ 3962709 w 7925415"/>
              <a:gd name="connsiteY3" fmla="*/ 165100 h 165100"/>
              <a:gd name="connsiteX4" fmla="*/ 749887 w 7925415"/>
              <a:gd name="connsiteY4" fmla="*/ 58832 h 165100"/>
              <a:gd name="connsiteX5" fmla="*/ 0 w 7925415"/>
              <a:gd name="connsiteY5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5415" h="165100">
                <a:moveTo>
                  <a:pt x="0" y="0"/>
                </a:moveTo>
                <a:lnTo>
                  <a:pt x="7925415" y="0"/>
                </a:lnTo>
                <a:lnTo>
                  <a:pt x="7175528" y="58832"/>
                </a:lnTo>
                <a:cubicBezTo>
                  <a:pt x="6135209" y="128584"/>
                  <a:pt x="5061146" y="165100"/>
                  <a:pt x="3962709" y="165100"/>
                </a:cubicBezTo>
                <a:cubicBezTo>
                  <a:pt x="2864273" y="165100"/>
                  <a:pt x="1790208" y="128584"/>
                  <a:pt x="749887" y="588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3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685800" bIns="45720" rtlCol="0" anchor="ctr">
            <a:noAutofit/>
          </a:bodyPr>
          <a:lstStyle/>
          <a:p>
            <a:pPr algn="r" defTabSz="914396"/>
            <a:endParaRPr lang="en-US" sz="1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058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AF48-9FA0-4D8A-B8C1-73BE73B5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F7D00-A9B0-4A24-9C9E-874D7AF02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67EA8-B72A-42C4-9278-F07C7126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A8B57-1384-43F3-B67C-9065BC4C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124D6-1BFB-4443-BBBD-F5C81113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481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49225"/>
            <a:ext cx="121898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0"/>
          </p:nvPr>
        </p:nvSpPr>
        <p:spPr>
          <a:xfrm>
            <a:off x="5" y="6019418"/>
            <a:ext cx="12191999" cy="8574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C00000"/>
                </a:solidFill>
              </a:defRPr>
            </a:lvl1pPr>
            <a:lvl2pPr marL="257180" indent="0" algn="ctr">
              <a:buNone/>
              <a:defRPr sz="1125"/>
            </a:lvl2pPr>
            <a:lvl3pPr marL="514361" indent="0" algn="ctr">
              <a:buNone/>
              <a:defRPr sz="1013"/>
            </a:lvl3pPr>
            <a:lvl4pPr marL="771541" indent="0" algn="ctr">
              <a:buNone/>
              <a:defRPr sz="900"/>
            </a:lvl4pPr>
            <a:lvl5pPr marL="1028720" indent="0" algn="ctr">
              <a:buNone/>
              <a:defRPr sz="900"/>
            </a:lvl5pPr>
            <a:lvl6pPr marL="1285901" indent="0" algn="ctr">
              <a:buNone/>
              <a:defRPr sz="900"/>
            </a:lvl6pPr>
            <a:lvl7pPr marL="1543081" indent="0" algn="ctr">
              <a:buNone/>
              <a:defRPr sz="900"/>
            </a:lvl7pPr>
            <a:lvl8pPr marL="1800261" indent="0" algn="ctr">
              <a:buNone/>
              <a:defRPr sz="900"/>
            </a:lvl8pPr>
            <a:lvl9pPr marL="2057441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55241" y="564308"/>
            <a:ext cx="5373243" cy="36882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258043" y="564308"/>
            <a:ext cx="5365208" cy="36882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8753" y="4800604"/>
            <a:ext cx="11054500" cy="1203325"/>
          </a:xfrm>
        </p:spPr>
        <p:txBody>
          <a:bodyPr anchor="b">
            <a:normAutofit/>
          </a:bodyPr>
          <a:lstStyle>
            <a:lvl1pPr marL="0" indent="0" algn="ctr">
              <a:buNone/>
              <a:defRPr sz="3713" b="1">
                <a:latin typeface="+mj-lt"/>
              </a:defRPr>
            </a:lvl1pPr>
            <a:lvl2pPr marL="257180" indent="0" algn="ctr">
              <a:buNone/>
              <a:defRPr/>
            </a:lvl2pPr>
            <a:lvl3pPr marL="514361" indent="0" algn="ctr">
              <a:buNone/>
              <a:defRPr/>
            </a:lvl3pPr>
            <a:lvl4pPr marL="771541" indent="0" algn="ctr">
              <a:buNone/>
              <a:defRPr/>
            </a:lvl4pPr>
            <a:lvl5pPr marL="102872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6941065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6BE5-D714-4759-B76E-C9585C995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A104B-CA9B-4419-B0E3-580401494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C40C-2C8C-4DEE-BC48-3B9DA071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CF730-DFA9-4F9C-9CBA-EACE1350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27CA8-FF77-4D29-91C0-27B29AEE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14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AD88-F659-44E3-B3AB-8E50B818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C5D4-A901-4D57-8A14-98F50DC1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CE20A-0E92-43E2-94E8-7B33C204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85D3-6F25-44C1-8C8A-9F0891CC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55214-37C4-40B2-A4A9-E2B58DBF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85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AF48-9FA0-4D8A-B8C1-73BE73B5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F7D00-A9B0-4A24-9C9E-874D7AF02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67EA8-B72A-42C4-9278-F07C7126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A8B57-1384-43F3-B67C-9065BC4C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124D6-1BFB-4443-BBBD-F5C81113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519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EC5E-9EEE-46E3-B4A1-69D6FB28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DAF0-B55F-4494-8DA0-C4093D7F3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DF574-C0D2-4F9A-BE58-613929FE7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A0509-B980-4BB2-BED1-217220E2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9394D-00D3-42B6-B3F7-46BD2649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7CA3E-795F-4AAD-92CD-F3BD687D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502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BCBF-275F-42DC-A5B3-5053794F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B287A-1E19-474A-BA50-DA3B4325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B2058-8B91-47AC-9EFC-23D8A8C35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FB2C0-BBB6-476E-AEE3-60FA6AF4D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82C1D-548F-4BA4-A3F7-BB9DF69D8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5E488-654A-4A33-9804-2B86CC84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77CCC-DE4D-4B08-B9CD-D22AA1D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3E157-CF3C-4423-87EB-22E41643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508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D2B0-5C7A-43EE-9DDC-1372F2B8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4A608-70A9-4A10-A00E-164A8D82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DACB5-8AF3-4242-BEDD-964A1EED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49BA9-0EAA-41C1-861A-8327B847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521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0F24D-B747-44B4-9AEB-0D91AAB7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CCB01-8D8D-4CCE-8650-3E425659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15D0F-C01A-4C92-98E4-DDE3E2D0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81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96B1-532F-4D39-9396-1F1DB0CA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7705-96F9-4584-8FC3-342602D7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95F62-134B-49F0-B9D1-E463C9CB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88D5F-C9F4-42D2-9452-D90C2F79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234AF-68DE-487B-B8B5-2734E600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F0055-C093-43F6-AC9F-C2E3A997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5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E762-7DC9-4BC6-B093-A8AD2C63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52A45-D743-47CA-8443-01C19C637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28EC8-C0BB-410D-AB3F-F51E564E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236AD-D612-4E0A-937D-62BB1243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F6DCA-5FE3-41A2-A608-6DB04159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C260F-7F25-4292-AC5A-E651C532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EC5E-9EEE-46E3-B4A1-69D6FB28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DAF0-B55F-4494-8DA0-C4093D7F3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DF574-C0D2-4F9A-BE58-613929FE7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A0509-B980-4BB2-BED1-217220E2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9394D-00D3-42B6-B3F7-46BD2649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7CA3E-795F-4AAD-92CD-F3BD687D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17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7C09-B37C-4FB5-BD78-FB5698D1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9F362-5754-4F76-BCAC-5D0B5DB7E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B89A-7237-490B-AE03-39A070B3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42F0-0DFA-4C78-B550-1BE40D15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34A32-C4F2-4F46-9F10-44DB5E96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169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FD00A-CA7A-408F-B4FF-B054AAFD9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C4969-E9BD-4CF2-AE28-D3954141E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ABDF5-180C-4A30-BCCF-C1080BE2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12561-083D-4905-91AD-D9118C2F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B62D-4015-4801-B30B-D757E68D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284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2696" y="8"/>
            <a:ext cx="12223075" cy="683894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68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2" y="6742730"/>
            <a:ext cx="12210375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31520" y="2359538"/>
            <a:ext cx="1072896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31519" y="3156449"/>
            <a:ext cx="1072896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33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2166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BCBF-275F-42DC-A5B3-5053794F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B287A-1E19-474A-BA50-DA3B4325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B2058-8B91-47AC-9EFC-23D8A8C35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FB2C0-BBB6-476E-AEE3-60FA6AF4D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82C1D-548F-4BA4-A3F7-BB9DF69D8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5E488-654A-4A33-9804-2B86CC84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77CCC-DE4D-4B08-B9CD-D22AA1D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3E157-CF3C-4423-87EB-22E41643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D2B0-5C7A-43EE-9DDC-1372F2B8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4A608-70A9-4A10-A00E-164A8D82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DACB5-8AF3-4242-BEDD-964A1EED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49BA9-0EAA-41C1-861A-8327B847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0F24D-B747-44B4-9AEB-0D91AAB7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CCB01-8D8D-4CCE-8650-3E425659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15D0F-C01A-4C92-98E4-DDE3E2D0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1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96B1-532F-4D39-9396-1F1DB0CA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7705-96F9-4584-8FC3-342602D7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95F62-134B-49F0-B9D1-E463C9CB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88D5F-C9F4-42D2-9452-D90C2F79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234AF-68DE-487B-B8B5-2734E600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F0055-C093-43F6-AC9F-C2E3A997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3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E762-7DC9-4BC6-B093-A8AD2C63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52A45-D743-47CA-8443-01C19C637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28EC8-C0BB-410D-AB3F-F51E564E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236AD-D612-4E0A-937D-62BB1243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F6DCA-5FE3-41A2-A608-6DB04159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C260F-7F25-4292-AC5A-E651C532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6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F92AB-D13E-47E3-966C-DCFFDABF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FCA6A-2603-42AE-8F00-8CD55C65C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A766-E32E-4A62-B7AF-613F022E0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80CA-921B-4E37-9B4A-2959FC4A8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BE75-B5D4-4860-A294-734E581CF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l" descr="llPROTECTED 関係者外秘">
            <a:extLst>
              <a:ext uri="{FF2B5EF4-FFF2-40B4-BE49-F238E27FC236}">
                <a16:creationId xmlns:a16="http://schemas.microsoft.com/office/drawing/2014/main" id="{C009B671-AD09-4F79-8499-CADF54BF67D6}"/>
              </a:ext>
            </a:extLst>
          </p:cNvPr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1" i="0" u="none" baseline="0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PROTECTED </a:t>
            </a:r>
            <a:r>
              <a:rPr lang="ja-JP" alt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関係者外秘</a:t>
            </a:r>
            <a:endParaRPr lang="en-US" sz="1000" b="0" i="0" u="none" baseline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4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976" y="2"/>
            <a:ext cx="12192000" cy="117125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5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968" fontAlgn="base">
              <a:spcBef>
                <a:spcPct val="0"/>
              </a:spcBef>
              <a:spcAft>
                <a:spcPct val="0"/>
              </a:spcAft>
            </a:pPr>
            <a:endParaRPr lang="en-US" sz="899" b="1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177810"/>
            <a:ext cx="121920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6191765"/>
            <a:ext cx="12192000" cy="0"/>
          </a:xfrm>
          <a:prstGeom prst="line">
            <a:avLst/>
          </a:prstGeom>
          <a:ln w="12700" cap="rnd">
            <a:solidFill>
              <a:schemeClr val="tx1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731520" y="1371607"/>
            <a:ext cx="10728960" cy="4697855"/>
          </a:xfrm>
          <a:prstGeom prst="rect">
            <a:avLst/>
          </a:prstGeom>
        </p:spPr>
        <p:txBody>
          <a:bodyPr vert="horz" lIns="141043" tIns="0" rIns="141043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10881334" y="6406393"/>
            <a:ext cx="706967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 anchorCtr="0"/>
          <a:lstStyle/>
          <a:p>
            <a:pPr algn="r" defTabSz="432968" eaLnBrk="0" hangingPunct="0">
              <a:spcBef>
                <a:spcPct val="0"/>
              </a:spcBef>
              <a:tabLst>
                <a:tab pos="337434" algn="l"/>
                <a:tab pos="3339542" algn="ctr"/>
                <a:tab pos="6180473" algn="r"/>
                <a:tab pos="6468044" algn="r"/>
              </a:tabLst>
              <a:defRPr/>
            </a:pPr>
            <a:fld id="{EDF30A77-26CB-4904-9806-B14B0F476DBA}" type="slidenum">
              <a:rPr lang="en-US" sz="663">
                <a:solidFill>
                  <a:srgbClr val="58595B"/>
                </a:solidFill>
              </a:rPr>
              <a:pPr algn="r" defTabSz="432968" eaLnBrk="0" hangingPunct="0">
                <a:spcBef>
                  <a:spcPct val="0"/>
                </a:spcBef>
                <a:tabLst>
                  <a:tab pos="337434" algn="l"/>
                  <a:tab pos="3339542" algn="ctr"/>
                  <a:tab pos="6180473" algn="r"/>
                  <a:tab pos="6468044" algn="r"/>
                </a:tabLst>
                <a:defRPr/>
              </a:pPr>
              <a:t>‹#›</a:t>
            </a:fld>
            <a:endParaRPr lang="en-US" sz="663" dirty="0">
              <a:solidFill>
                <a:srgbClr val="58595B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731520" y="137162"/>
            <a:ext cx="10728960" cy="1034097"/>
          </a:xfrm>
          <a:prstGeom prst="rect">
            <a:avLst/>
          </a:prstGeom>
        </p:spPr>
        <p:txBody>
          <a:bodyPr vert="horz" lIns="141043" tIns="0" rIns="141043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hl" descr="llPROTECTED 関係者外秘"/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634868">
              <a:spcAft>
                <a:spcPts val="643"/>
              </a:spcAft>
            </a:pPr>
            <a:r>
              <a:rPr lang="en-US" sz="1000" b="1" i="0" u="none" baseline="0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PROTECTED </a:t>
            </a:r>
            <a:r>
              <a:rPr lang="ja-JP" alt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関係者外秘</a:t>
            </a:r>
            <a:endParaRPr lang="en-US" sz="1000" b="0" i="0" u="none" baseline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8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ransition>
    <p:fade/>
  </p:transition>
  <p:hf hdr="0" ftr="0" dt="0"/>
  <p:txStyles>
    <p:titleStyle>
      <a:lvl1pPr algn="l" defTabSz="667908" rtl="0" eaLnBrk="1" latinLnBrk="0" hangingPunct="1">
        <a:spcBef>
          <a:spcPct val="0"/>
        </a:spcBef>
        <a:buNone/>
        <a:defRPr sz="2036" b="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64659" indent="-164659" algn="l" defTabSz="667908" rtl="0" eaLnBrk="1" latinLnBrk="0" hangingPunct="1">
        <a:spcBef>
          <a:spcPts val="877"/>
        </a:spcBef>
        <a:buClr>
          <a:schemeClr val="accent3"/>
        </a:buClr>
        <a:buFont typeface="Arial" panose="020B0604020202020204" pitchFamily="34" charset="0"/>
        <a:buChar char="•"/>
        <a:defRPr sz="1468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708" indent="-208721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709652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3pPr>
      <a:lvl4pPr marL="956639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184" kern="1200">
          <a:solidFill>
            <a:schemeClr val="tx1"/>
          </a:solidFill>
          <a:latin typeface="+mn-lt"/>
          <a:ea typeface="+mn-ea"/>
          <a:cs typeface="+mn-cs"/>
        </a:defRPr>
      </a:lvl4pPr>
      <a:lvl5pPr marL="1173478" indent="-166978" algn="l" defTabSz="667908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»"/>
        <a:defRPr sz="1184" kern="1200">
          <a:solidFill>
            <a:schemeClr val="tx1"/>
          </a:solidFill>
          <a:latin typeface="+mn-lt"/>
          <a:ea typeface="+mn-ea"/>
          <a:cs typeface="+mn-cs"/>
        </a:defRPr>
      </a:lvl5pPr>
      <a:lvl6pPr marL="1836749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6pPr>
      <a:lvl7pPr marL="2170703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7pPr>
      <a:lvl8pPr marL="2504657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8pPr>
      <a:lvl9pPr marL="2838610" indent="-166978" algn="l" defTabSz="6679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1pPr>
      <a:lvl2pPr marL="333954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667908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3pPr>
      <a:lvl4pPr marL="1001862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4pPr>
      <a:lvl5pPr marL="1335818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5pPr>
      <a:lvl6pPr marL="1669772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6pPr>
      <a:lvl7pPr marL="2003725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7pPr>
      <a:lvl8pPr marL="2337680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8pPr>
      <a:lvl9pPr marL="2671634" algn="l" defTabSz="667908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F92AB-D13E-47E3-966C-DCFFDABF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FCA6A-2603-42AE-8F00-8CD55C65C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A766-E32E-4A62-B7AF-613F022E0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BD2C6-C51F-46CE-87BA-8C62B1D4C30A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80CA-921B-4E37-9B4A-2959FC4A8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BE75-B5D4-4860-A294-734E581CF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A6394-6CA0-471F-AC5E-2E8E42DC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1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72640" y="1283111"/>
            <a:ext cx="8046720" cy="18592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Project Phoenix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72640" y="3451417"/>
            <a:ext cx="8046720" cy="184325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One App  - Platform Consolidation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288" y="5514850"/>
            <a:ext cx="3121423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7177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151219"/>
            <a:ext cx="10889941" cy="1377360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679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640" y="6201418"/>
            <a:ext cx="1737360" cy="65658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54FE9B7-F845-415F-A12C-79E621BC902C}"/>
              </a:ext>
            </a:extLst>
          </p:cNvPr>
          <p:cNvSpPr txBox="1">
            <a:spLocks/>
          </p:cNvSpPr>
          <p:nvPr/>
        </p:nvSpPr>
        <p:spPr>
          <a:xfrm>
            <a:off x="174171" y="88157"/>
            <a:ext cx="7797068" cy="863114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0000"/>
                </a:solidFill>
                <a:latin typeface="+mn-lt"/>
              </a:rPr>
              <a:t>Data sync &amp; Identity management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EFC9C-FE07-407D-ACC0-9D033B45917A}"/>
              </a:ext>
            </a:extLst>
          </p:cNvPr>
          <p:cNvSpPr/>
          <p:nvPr/>
        </p:nvSpPr>
        <p:spPr>
          <a:xfrm>
            <a:off x="7971239" y="1268247"/>
            <a:ext cx="3941191" cy="374589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Retire Data Sync 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Point to point API calls 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Agent portal to invoke CTP profile &amp; subscription management microservices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Other consuming client applications to call CTP microservices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DS event list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Retirement Merge-Purge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Move from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Cust_Id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to GUID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GUID will be the only identifier for customers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Cell/Mobile Phone number is mandatory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2E3A7-22EB-4217-BC81-565128009DC6}"/>
              </a:ext>
            </a:extLst>
          </p:cNvPr>
          <p:cNvSpPr txBox="1"/>
          <p:nvPr/>
        </p:nvSpPr>
        <p:spPr>
          <a:xfrm>
            <a:off x="7971239" y="832478"/>
            <a:ext cx="3916802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Process Flow Discussion Points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81D6E-C382-4E4A-86B5-2A1B14A9A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285568"/>
            <a:ext cx="7747113" cy="364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742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151219"/>
            <a:ext cx="10889941" cy="1377360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679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640" y="6201418"/>
            <a:ext cx="1737360" cy="65658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54FE9B7-F845-415F-A12C-79E621BC902C}"/>
              </a:ext>
            </a:extLst>
          </p:cNvPr>
          <p:cNvSpPr txBox="1">
            <a:spLocks/>
          </p:cNvSpPr>
          <p:nvPr/>
        </p:nvSpPr>
        <p:spPr>
          <a:xfrm>
            <a:off x="174171" y="88157"/>
            <a:ext cx="6876171" cy="863114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0000"/>
                </a:solidFill>
                <a:latin typeface="+mn-lt"/>
              </a:rPr>
              <a:t>Notifications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EFC9C-FE07-407D-ACC0-9D033B45917A}"/>
              </a:ext>
            </a:extLst>
          </p:cNvPr>
          <p:cNvSpPr/>
          <p:nvPr/>
        </p:nvSpPr>
        <p:spPr>
          <a:xfrm>
            <a:off x="7971239" y="1433003"/>
            <a:ext cx="3941191" cy="195175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Consolidated Notification Platform 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Event based eco-system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SXM to raise events with context 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CT will send notifications 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Customer preferences 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Communication Templates 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Push notification, Email, SMS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2E3A7-22EB-4217-BC81-565128009DC6}"/>
              </a:ext>
            </a:extLst>
          </p:cNvPr>
          <p:cNvSpPr txBox="1"/>
          <p:nvPr/>
        </p:nvSpPr>
        <p:spPr>
          <a:xfrm>
            <a:off x="7971239" y="997234"/>
            <a:ext cx="3941191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Process Flow Discussion Points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E0B72A-4F46-463E-B127-BF97EEBFE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18" y="1006875"/>
            <a:ext cx="7361532" cy="499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62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151219"/>
            <a:ext cx="10889941" cy="1377360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679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640" y="6201418"/>
            <a:ext cx="1737360" cy="65658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54FE9B7-F845-415F-A12C-79E621BC902C}"/>
              </a:ext>
            </a:extLst>
          </p:cNvPr>
          <p:cNvSpPr txBox="1">
            <a:spLocks/>
          </p:cNvSpPr>
          <p:nvPr/>
        </p:nvSpPr>
        <p:spPr>
          <a:xfrm>
            <a:off x="174171" y="88157"/>
            <a:ext cx="6876171" cy="863114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0000"/>
                </a:solidFill>
                <a:latin typeface="+mn-lt"/>
              </a:rPr>
              <a:t>Payment Processing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EFC9C-FE07-407D-ACC0-9D033B45917A}"/>
              </a:ext>
            </a:extLst>
          </p:cNvPr>
          <p:cNvSpPr/>
          <p:nvPr/>
        </p:nvSpPr>
        <p:spPr>
          <a:xfrm>
            <a:off x="7971239" y="839879"/>
            <a:ext cx="3941191" cy="139717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800100" indent="-3429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Need a set of APIs to support payment processing in the new App </a:t>
            </a:r>
          </a:p>
          <a:p>
            <a:pPr marL="457200">
              <a:lnSpc>
                <a:spcPct val="106000"/>
              </a:lnSpc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or </a:t>
            </a:r>
          </a:p>
          <a:p>
            <a:pPr marL="800100" indent="-3429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Need an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iframe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for payment processing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2E3A7-22EB-4217-BC81-565128009DC6}"/>
              </a:ext>
            </a:extLst>
          </p:cNvPr>
          <p:cNvSpPr txBox="1"/>
          <p:nvPr/>
        </p:nvSpPr>
        <p:spPr>
          <a:xfrm>
            <a:off x="7971239" y="404110"/>
            <a:ext cx="3916802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Process Flow Discussion Points </a:t>
            </a:r>
          </a:p>
        </p:txBody>
      </p:sp>
    </p:spTree>
    <p:extLst>
      <p:ext uri="{BB962C8B-B14F-4D97-AF65-F5344CB8AC3E}">
        <p14:creationId xmlns:p14="http://schemas.microsoft.com/office/powerpoint/2010/main" val="51250558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F61B2A-45DA-44D1-A6EB-F95B8DE00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142" y="1096028"/>
            <a:ext cx="10553179" cy="5105390"/>
          </a:xfrm>
        </p:spPr>
        <p:txBody>
          <a:bodyPr>
            <a:normAutofit/>
          </a:bodyPr>
          <a:lstStyle/>
          <a:p>
            <a:pPr lvl="1"/>
            <a:endParaRPr lang="en-US" sz="8800" dirty="0">
              <a:solidFill>
                <a:schemeClr val="tx1"/>
              </a:solidFill>
            </a:endParaRPr>
          </a:p>
          <a:p>
            <a:pPr lvl="1"/>
            <a:r>
              <a:rPr lang="en-US" sz="8800" dirty="0">
                <a:solidFill>
                  <a:schemeClr val="tx1"/>
                </a:solidFill>
              </a:rPr>
              <a:t>Questions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D8339-120A-4040-83BC-A7F7A52C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640" y="6201418"/>
            <a:ext cx="1737360" cy="65658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935278" y="88158"/>
            <a:ext cx="6876171" cy="951914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679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10483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328A-AF28-4D7E-A35F-F809DD4C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19" y="538620"/>
            <a:ext cx="10728960" cy="1207110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61B2A-45DA-44D1-A6EB-F95B8DE00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390" y="2148215"/>
            <a:ext cx="8887217" cy="3425868"/>
          </a:xfrm>
        </p:spPr>
        <p:txBody>
          <a:bodyPr>
            <a:normAutofit/>
          </a:bodyPr>
          <a:lstStyle/>
          <a:p>
            <a:pPr marL="905454" lvl="1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Challenge</a:t>
            </a:r>
          </a:p>
          <a:p>
            <a:pPr marL="905454" lvl="1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Proposal </a:t>
            </a:r>
          </a:p>
          <a:p>
            <a:pPr marL="905454" lvl="1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SXM Ask  </a:t>
            </a:r>
          </a:p>
          <a:p>
            <a:pPr marL="905454" lvl="1" indent="-5715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84B8F-C3C8-495D-9801-195F41CF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640" y="6201418"/>
            <a:ext cx="1737360" cy="65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192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174171" y="88157"/>
            <a:ext cx="6876171" cy="863114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  <a:latin typeface="+mn-lt"/>
              </a:rPr>
              <a:t>Challenges - 17CY Retrospect 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73BF77C-05D8-456A-9F92-3BA656249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36019"/>
              </p:ext>
            </p:extLst>
          </p:nvPr>
        </p:nvGraphicFramePr>
        <p:xfrm>
          <a:off x="387800" y="858992"/>
          <a:ext cx="10945725" cy="541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D96E8C-C713-489C-97B2-229DACBFCDBA}"/>
              </a:ext>
            </a:extLst>
          </p:cNvPr>
          <p:cNvSpPr txBox="1"/>
          <p:nvPr/>
        </p:nvSpPr>
        <p:spPr>
          <a:xfrm>
            <a:off x="4473938" y="5673120"/>
            <a:ext cx="424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Par- Sub optimum user experience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1F7458-EA5F-4904-81C9-C0838E993587}"/>
              </a:ext>
            </a:extLst>
          </p:cNvPr>
          <p:cNvCxnSpPr/>
          <p:nvPr/>
        </p:nvCxnSpPr>
        <p:spPr>
          <a:xfrm>
            <a:off x="387801" y="3981555"/>
            <a:ext cx="109457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1752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9B26F277-ACB6-4224-BB2C-C9BF23C2D4AC}"/>
              </a:ext>
            </a:extLst>
          </p:cNvPr>
          <p:cNvSpPr/>
          <p:nvPr/>
        </p:nvSpPr>
        <p:spPr>
          <a:xfrm>
            <a:off x="3067467" y="4350460"/>
            <a:ext cx="390866" cy="204554"/>
          </a:xfrm>
          <a:prstGeom prst="rightArrow">
            <a:avLst/>
          </a:prstGeom>
          <a:solidFill>
            <a:srgbClr val="00206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D33FBDCE-7988-4885-A6E7-5A561EC25509}"/>
              </a:ext>
            </a:extLst>
          </p:cNvPr>
          <p:cNvSpPr/>
          <p:nvPr/>
        </p:nvSpPr>
        <p:spPr>
          <a:xfrm>
            <a:off x="3540951" y="3389519"/>
            <a:ext cx="195432" cy="354215"/>
          </a:xfrm>
          <a:prstGeom prst="downArrow">
            <a:avLst/>
          </a:prstGeom>
          <a:solidFill>
            <a:srgbClr val="00206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A78FC34-D561-4661-A698-CAA94CAF8D63}"/>
              </a:ext>
            </a:extLst>
          </p:cNvPr>
          <p:cNvSpPr/>
          <p:nvPr/>
        </p:nvSpPr>
        <p:spPr>
          <a:xfrm>
            <a:off x="5502026" y="3404586"/>
            <a:ext cx="195432" cy="354215"/>
          </a:xfrm>
          <a:prstGeom prst="downArrow">
            <a:avLst/>
          </a:prstGeom>
          <a:solidFill>
            <a:srgbClr val="00206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23778585-E559-4B5B-AD90-F160E49DFA65}"/>
              </a:ext>
            </a:extLst>
          </p:cNvPr>
          <p:cNvSpPr/>
          <p:nvPr/>
        </p:nvSpPr>
        <p:spPr>
          <a:xfrm>
            <a:off x="7428288" y="3386285"/>
            <a:ext cx="195432" cy="354215"/>
          </a:xfrm>
          <a:prstGeom prst="downArrow">
            <a:avLst/>
          </a:prstGeom>
          <a:solidFill>
            <a:srgbClr val="00206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462BB7E7-CACC-4549-8553-8D760FDB2A6A}"/>
              </a:ext>
            </a:extLst>
          </p:cNvPr>
          <p:cNvSpPr/>
          <p:nvPr/>
        </p:nvSpPr>
        <p:spPr>
          <a:xfrm>
            <a:off x="10104813" y="3344252"/>
            <a:ext cx="172662" cy="414549"/>
          </a:xfrm>
          <a:prstGeom prst="downArrow">
            <a:avLst/>
          </a:prstGeom>
          <a:solidFill>
            <a:srgbClr val="00206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BBD92A-822F-48FF-93A9-4ABEBC3DCC4F}"/>
              </a:ext>
            </a:extLst>
          </p:cNvPr>
          <p:cNvSpPr txBox="1">
            <a:spLocks/>
          </p:cNvSpPr>
          <p:nvPr/>
        </p:nvSpPr>
        <p:spPr>
          <a:xfrm>
            <a:off x="150807" y="117654"/>
            <a:ext cx="6876171" cy="863114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 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  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186FC77-7838-4F88-BAF9-FC1711FDB0FF}"/>
              </a:ext>
            </a:extLst>
          </p:cNvPr>
          <p:cNvSpPr txBox="1">
            <a:spLocks/>
          </p:cNvSpPr>
          <p:nvPr/>
        </p:nvSpPr>
        <p:spPr>
          <a:xfrm>
            <a:off x="1061884" y="725130"/>
            <a:ext cx="6858000" cy="51434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21" kern="120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EA2867D6-8010-4E84-AC36-446DEA5EFE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050385"/>
              </p:ext>
            </p:extLst>
          </p:nvPr>
        </p:nvGraphicFramePr>
        <p:xfrm>
          <a:off x="336402" y="876857"/>
          <a:ext cx="11432811" cy="5420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A70CF952-91D6-4026-B670-D074733F4C7E}"/>
              </a:ext>
            </a:extLst>
          </p:cNvPr>
          <p:cNvSpPr/>
          <p:nvPr/>
        </p:nvSpPr>
        <p:spPr>
          <a:xfrm>
            <a:off x="3477043" y="3740860"/>
            <a:ext cx="7915023" cy="25566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FEFDEC-321F-4B42-923C-7F78E1018AE7}"/>
              </a:ext>
            </a:extLst>
          </p:cNvPr>
          <p:cNvSpPr/>
          <p:nvPr/>
        </p:nvSpPr>
        <p:spPr>
          <a:xfrm>
            <a:off x="8142730" y="5368907"/>
            <a:ext cx="1555363" cy="4909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 Neue"/>
              </a:rPr>
              <a:t>OCPR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2BB7F6-80E3-4CD8-89B1-9FCDB0073463}"/>
              </a:ext>
            </a:extLst>
          </p:cNvPr>
          <p:cNvSpPr/>
          <p:nvPr/>
        </p:nvSpPr>
        <p:spPr>
          <a:xfrm>
            <a:off x="3588893" y="4638461"/>
            <a:ext cx="1511596" cy="7159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 Neue"/>
              </a:rPr>
              <a:t>Provisioning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3356C6-C6D9-4CFC-AB0C-B3270432109C}"/>
              </a:ext>
            </a:extLst>
          </p:cNvPr>
          <p:cNvSpPr/>
          <p:nvPr/>
        </p:nvSpPr>
        <p:spPr>
          <a:xfrm>
            <a:off x="6605293" y="4638461"/>
            <a:ext cx="1522227" cy="7159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 Neue"/>
              </a:rPr>
              <a:t>Veh Management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F501F2-A62D-4A68-8037-1869A00501F2}"/>
              </a:ext>
            </a:extLst>
          </p:cNvPr>
          <p:cNvSpPr/>
          <p:nvPr/>
        </p:nvSpPr>
        <p:spPr>
          <a:xfrm>
            <a:off x="8134675" y="4638461"/>
            <a:ext cx="3126837" cy="7159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 Neue"/>
              </a:rPr>
              <a:t>Identity Management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6C55C4-B430-4CE2-AC0B-02C08AAF954B}"/>
              </a:ext>
            </a:extLst>
          </p:cNvPr>
          <p:cNvSpPr/>
          <p:nvPr/>
        </p:nvSpPr>
        <p:spPr>
          <a:xfrm>
            <a:off x="4737218" y="5368907"/>
            <a:ext cx="1167057" cy="4971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 Neue"/>
              </a:rPr>
              <a:t>SVPP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68BDFD-6CFB-470B-BB7D-5D0DE6D6FB0A}"/>
              </a:ext>
            </a:extLst>
          </p:cNvPr>
          <p:cNvSpPr/>
          <p:nvPr/>
        </p:nvSpPr>
        <p:spPr>
          <a:xfrm>
            <a:off x="6618952" y="5361337"/>
            <a:ext cx="1515723" cy="4971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 Neue"/>
              </a:rPr>
              <a:t>CVS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E7A6EC-FB58-4FC9-B8E4-78F041CEF771}"/>
              </a:ext>
            </a:extLst>
          </p:cNvPr>
          <p:cNvSpPr/>
          <p:nvPr/>
        </p:nvSpPr>
        <p:spPr>
          <a:xfrm>
            <a:off x="3578081" y="5361337"/>
            <a:ext cx="1151082" cy="4971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 Neue"/>
              </a:rPr>
              <a:t>Subscriptions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14EEF5-76BF-463F-83D5-F04CA9D4A013}"/>
              </a:ext>
            </a:extLst>
          </p:cNvPr>
          <p:cNvSpPr/>
          <p:nvPr/>
        </p:nvSpPr>
        <p:spPr>
          <a:xfrm>
            <a:off x="8199499" y="3793553"/>
            <a:ext cx="3061408" cy="497114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 Neue"/>
              </a:rPr>
              <a:t>One Portal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22BB36-AA1B-4714-9B98-1EA0F82986A0}"/>
              </a:ext>
            </a:extLst>
          </p:cNvPr>
          <p:cNvSpPr/>
          <p:nvPr/>
        </p:nvSpPr>
        <p:spPr>
          <a:xfrm>
            <a:off x="3594255" y="3790873"/>
            <a:ext cx="4630912" cy="497114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 Neue"/>
              </a:rPr>
              <a:t>One Applications</a:t>
            </a:r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8D84130B-8780-4C59-AC33-C85BC1248549}"/>
              </a:ext>
            </a:extLst>
          </p:cNvPr>
          <p:cNvSpPr/>
          <p:nvPr/>
        </p:nvSpPr>
        <p:spPr>
          <a:xfrm>
            <a:off x="9185696" y="2210794"/>
            <a:ext cx="481765" cy="306832"/>
          </a:xfrm>
          <a:prstGeom prst="leftArrow">
            <a:avLst/>
          </a:prstGeom>
          <a:solidFill>
            <a:srgbClr val="00206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FAB074-BD2D-421F-8C38-11CE0C3CDD6B}"/>
              </a:ext>
            </a:extLst>
          </p:cNvPr>
          <p:cNvSpPr/>
          <p:nvPr/>
        </p:nvSpPr>
        <p:spPr>
          <a:xfrm>
            <a:off x="3574507" y="4317125"/>
            <a:ext cx="7692322" cy="3068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 Neue"/>
              </a:rPr>
              <a:t>Orchestration Layer 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83D5FC-E31F-401F-8B2F-732228DBEB96}"/>
              </a:ext>
            </a:extLst>
          </p:cNvPr>
          <p:cNvSpPr/>
          <p:nvPr/>
        </p:nvSpPr>
        <p:spPr>
          <a:xfrm>
            <a:off x="5100489" y="4638461"/>
            <a:ext cx="1497648" cy="7159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 Neue"/>
              </a:rPr>
              <a:t>Subscriptions &amp; Products 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67F638-1595-406C-A7FB-A69C97B0D440}"/>
              </a:ext>
            </a:extLst>
          </p:cNvPr>
          <p:cNvSpPr/>
          <p:nvPr/>
        </p:nvSpPr>
        <p:spPr>
          <a:xfrm>
            <a:off x="9698891" y="5361846"/>
            <a:ext cx="1555363" cy="496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 Neue"/>
              </a:rPr>
              <a:t>IDaaS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78127F-7967-4D13-AA10-E19519C9BB6D}"/>
              </a:ext>
            </a:extLst>
          </p:cNvPr>
          <p:cNvSpPr/>
          <p:nvPr/>
        </p:nvSpPr>
        <p:spPr>
          <a:xfrm>
            <a:off x="5912330" y="5368907"/>
            <a:ext cx="685807" cy="4971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 Neue"/>
              </a:rPr>
              <a:t>Prov.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7FD0AF6-7D02-4817-AF54-CF7E1884025F}"/>
              </a:ext>
            </a:extLst>
          </p:cNvPr>
          <p:cNvSpPr/>
          <p:nvPr/>
        </p:nvSpPr>
        <p:spPr>
          <a:xfrm>
            <a:off x="3588893" y="5893774"/>
            <a:ext cx="2611882" cy="361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/>
              </a:rPr>
              <a:t>SXM 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CD0C8D-45B9-4E2D-AFF5-D39B79497EF2}"/>
              </a:ext>
            </a:extLst>
          </p:cNvPr>
          <p:cNvSpPr/>
          <p:nvPr/>
        </p:nvSpPr>
        <p:spPr>
          <a:xfrm>
            <a:off x="8142730" y="5894317"/>
            <a:ext cx="1472758" cy="361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/>
              </a:rPr>
              <a:t>CC 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DAEAC43-F877-415C-8171-5549DDD453A8}"/>
              </a:ext>
            </a:extLst>
          </p:cNvPr>
          <p:cNvSpPr/>
          <p:nvPr/>
        </p:nvSpPr>
        <p:spPr>
          <a:xfrm>
            <a:off x="6220063" y="5893774"/>
            <a:ext cx="1907457" cy="361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/>
              </a:rPr>
              <a:t>TSC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541050-51A7-416E-8900-7BDFFBF90336}"/>
              </a:ext>
            </a:extLst>
          </p:cNvPr>
          <p:cNvSpPr/>
          <p:nvPr/>
        </p:nvSpPr>
        <p:spPr>
          <a:xfrm>
            <a:off x="9667461" y="5893774"/>
            <a:ext cx="1600700" cy="361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/>
              </a:rPr>
              <a:t>Azure   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AD2B2969-D250-4E3D-A8D5-FB94F261B58B}"/>
              </a:ext>
            </a:extLst>
          </p:cNvPr>
          <p:cNvSpPr txBox="1">
            <a:spLocks/>
          </p:cNvSpPr>
          <p:nvPr/>
        </p:nvSpPr>
        <p:spPr>
          <a:xfrm>
            <a:off x="174171" y="88157"/>
            <a:ext cx="6876171" cy="863114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0000"/>
                </a:solidFill>
                <a:latin typeface="+mn-lt"/>
              </a:rPr>
              <a:t>17CY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+mn-lt"/>
              </a:rPr>
              <a:t>KAIZEN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06001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151219"/>
            <a:ext cx="10889941" cy="1377360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679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640" y="6201418"/>
            <a:ext cx="1737360" cy="65658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54FE9B7-F845-415F-A12C-79E621BC902C}"/>
              </a:ext>
            </a:extLst>
          </p:cNvPr>
          <p:cNvSpPr txBox="1">
            <a:spLocks/>
          </p:cNvSpPr>
          <p:nvPr/>
        </p:nvSpPr>
        <p:spPr>
          <a:xfrm>
            <a:off x="174171" y="88157"/>
            <a:ext cx="11243010" cy="863114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0000"/>
                </a:solidFill>
                <a:latin typeface="+mn-lt"/>
              </a:rPr>
              <a:t>Discussion Points-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  (</a:t>
            </a:r>
            <a:r>
              <a:rPr lang="en-US" sz="2400" b="1" dirty="0">
                <a:solidFill>
                  <a:srgbClr val="FF0000"/>
                </a:solidFill>
              </a:rPr>
              <a:t>Ideas previously discussed) 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28D945-31B2-49FF-8DE1-41FFCE769414}"/>
              </a:ext>
            </a:extLst>
          </p:cNvPr>
          <p:cNvSpPr/>
          <p:nvPr/>
        </p:nvSpPr>
        <p:spPr>
          <a:xfrm>
            <a:off x="174171" y="1182451"/>
            <a:ext cx="11661754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SXM to provide APIs for subscription management. The ultimate goal is to consolidate the existing mobile (LER/TRC, LD/TO and T/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LCapps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) apps into a single App . There are also changes needed to LD and TO that will benefit from these APIs. We would also like to introduce In-App registration and payment processing.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571500" marR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The concept of a TARP portal will eventually change. We need to start discussing a scenario where the TARP portal is retired in the future. Mainly, what would that look like technically.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571500" marR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We would like to change the concept of data sync. The change would essentially sunset the current sync process.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571500" marR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We discussed APIs for our LD/TO admin tool in the past. We would like to finally activate those. We think some of this development may already be done so we want to confirm.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571500" marR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MS Mincho"/>
                <a:cs typeface="Calibri" panose="020F0502020204030204" pitchFamily="34" charset="0"/>
              </a:rPr>
              <a:t>We think we need to make changes to payment processing as we sunset our current Peoplesoft/STARR platforms and move to SAP. We would like to brainstorm ideas for this.</a:t>
            </a:r>
            <a:endParaRPr lang="en-US" sz="2000" dirty="0">
              <a:latin typeface="Calibri" panose="020F0502020204030204" pitchFamily="34" charset="0"/>
              <a:ea typeface="MS Mincho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442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151219"/>
            <a:ext cx="10889941" cy="1377360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679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640" y="6201418"/>
            <a:ext cx="1737360" cy="6565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D94ECF-2757-4B90-8F6C-EAA0D57AF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" y="912444"/>
            <a:ext cx="7760037" cy="560267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54FE9B7-F845-415F-A12C-79E621BC902C}"/>
              </a:ext>
            </a:extLst>
          </p:cNvPr>
          <p:cNvSpPr txBox="1">
            <a:spLocks/>
          </p:cNvSpPr>
          <p:nvPr/>
        </p:nvSpPr>
        <p:spPr>
          <a:xfrm>
            <a:off x="174171" y="88157"/>
            <a:ext cx="6876171" cy="863114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0000"/>
                </a:solidFill>
                <a:latin typeface="+mn-lt"/>
              </a:rPr>
              <a:t>Discussion Points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EFC9C-FE07-407D-ACC0-9D033B45917A}"/>
              </a:ext>
            </a:extLst>
          </p:cNvPr>
          <p:cNvSpPr/>
          <p:nvPr/>
        </p:nvSpPr>
        <p:spPr>
          <a:xfrm>
            <a:off x="7971240" y="1138820"/>
            <a:ext cx="3941191" cy="426783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742950" marR="0" indent="-28575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Enhance the Subscription API to include write </a:t>
            </a:r>
          </a:p>
          <a:p>
            <a:pPr marL="742950" marR="0" indent="-28575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SXM agent portal to invoke CT orchestration layer for </a:t>
            </a:r>
          </a:p>
          <a:p>
            <a:pPr marL="1200150" lvl="1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Account Mngt </a:t>
            </a:r>
          </a:p>
          <a:p>
            <a:pPr marL="1200150" lvl="1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Subscription Mngt </a:t>
            </a:r>
          </a:p>
          <a:p>
            <a:pPr marL="1200150" lvl="1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  List </a:t>
            </a:r>
          </a:p>
          <a:p>
            <a:pPr marL="1200150" lvl="1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Vin validation </a:t>
            </a:r>
          </a:p>
          <a:p>
            <a:pPr marL="1200150" lvl="1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Remote Authorization 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Sync. 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RDR – no change  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Payment Processing in One App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F&amp;A data Feeds 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 Feed 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Bulk enrolment 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PD integration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2E3A7-22EB-4217-BC81-565128009DC6}"/>
              </a:ext>
            </a:extLst>
          </p:cNvPr>
          <p:cNvSpPr txBox="1"/>
          <p:nvPr/>
        </p:nvSpPr>
        <p:spPr>
          <a:xfrm>
            <a:off x="7971240" y="712389"/>
            <a:ext cx="3941191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Process Flow Discussion Points </a:t>
            </a:r>
          </a:p>
        </p:txBody>
      </p:sp>
    </p:spTree>
    <p:extLst>
      <p:ext uri="{BB962C8B-B14F-4D97-AF65-F5344CB8AC3E}">
        <p14:creationId xmlns:p14="http://schemas.microsoft.com/office/powerpoint/2010/main" val="25187735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151219"/>
            <a:ext cx="10889941" cy="1377360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679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640" y="6201418"/>
            <a:ext cx="1737360" cy="6565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D94ECF-2757-4B90-8F6C-EAA0D57AF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" y="912444"/>
            <a:ext cx="7760037" cy="560267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54FE9B7-F845-415F-A12C-79E621BC902C}"/>
              </a:ext>
            </a:extLst>
          </p:cNvPr>
          <p:cNvSpPr txBox="1">
            <a:spLocks/>
          </p:cNvSpPr>
          <p:nvPr/>
        </p:nvSpPr>
        <p:spPr>
          <a:xfrm>
            <a:off x="174171" y="88157"/>
            <a:ext cx="6876171" cy="863114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0000"/>
                </a:solidFill>
                <a:latin typeface="+mn-lt"/>
              </a:rPr>
              <a:t>Discussion Points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EFC9C-FE07-407D-ACC0-9D033B45917A}"/>
              </a:ext>
            </a:extLst>
          </p:cNvPr>
          <p:cNvSpPr/>
          <p:nvPr/>
        </p:nvSpPr>
        <p:spPr>
          <a:xfrm>
            <a:off x="7971239" y="839879"/>
            <a:ext cx="3941191" cy="273465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Remote Vehicle List 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Spec L and Spec I 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Nickname and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Timezone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Auth code generation and Validation (HS &amp; HU)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B2C token validation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Retire Cust_ID 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Email  Notification Matrix 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SSA </a:t>
            </a:r>
          </a:p>
          <a:p>
            <a:pPr marL="7429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T&amp;C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2E3A7-22EB-4217-BC81-565128009DC6}"/>
              </a:ext>
            </a:extLst>
          </p:cNvPr>
          <p:cNvSpPr txBox="1"/>
          <p:nvPr/>
        </p:nvSpPr>
        <p:spPr>
          <a:xfrm>
            <a:off x="7995629" y="404110"/>
            <a:ext cx="3916801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Process Flow Discussion Points </a:t>
            </a:r>
          </a:p>
        </p:txBody>
      </p:sp>
    </p:spTree>
    <p:extLst>
      <p:ext uri="{BB962C8B-B14F-4D97-AF65-F5344CB8AC3E}">
        <p14:creationId xmlns:p14="http://schemas.microsoft.com/office/powerpoint/2010/main" val="29031726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151219"/>
            <a:ext cx="10889941" cy="1377360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679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640" y="6201418"/>
            <a:ext cx="1737360" cy="65658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54FE9B7-F845-415F-A12C-79E621BC902C}"/>
              </a:ext>
            </a:extLst>
          </p:cNvPr>
          <p:cNvSpPr txBox="1">
            <a:spLocks/>
          </p:cNvSpPr>
          <p:nvPr/>
        </p:nvSpPr>
        <p:spPr>
          <a:xfrm>
            <a:off x="174171" y="88157"/>
            <a:ext cx="6876171" cy="863114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0000"/>
                </a:solidFill>
                <a:latin typeface="+mn-lt"/>
              </a:rPr>
              <a:t>Subscription 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EFC9C-FE07-407D-ACC0-9D033B45917A}"/>
              </a:ext>
            </a:extLst>
          </p:cNvPr>
          <p:cNvSpPr/>
          <p:nvPr/>
        </p:nvSpPr>
        <p:spPr>
          <a:xfrm>
            <a:off x="7971239" y="839879"/>
            <a:ext cx="3941191" cy="247369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457200">
              <a:lnSpc>
                <a:spcPct val="106000"/>
              </a:lnSpc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Subscription API</a:t>
            </a:r>
          </a:p>
          <a:p>
            <a:pPr marL="800100" indent="-3429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Create </a:t>
            </a:r>
          </a:p>
          <a:p>
            <a:pPr marL="800100" indent="-3429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Update </a:t>
            </a:r>
          </a:p>
          <a:p>
            <a:pPr marL="800100" indent="-3429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Upgrade</a:t>
            </a:r>
          </a:p>
          <a:p>
            <a:pPr marL="800100" indent="-3429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Down grade</a:t>
            </a:r>
          </a:p>
          <a:p>
            <a:pPr marL="800100" indent="-3429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Cancel </a:t>
            </a:r>
          </a:p>
          <a:p>
            <a:pPr marL="800100" indent="-3429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Dealer Unlink </a:t>
            </a:r>
          </a:p>
          <a:p>
            <a:pPr marL="800100" indent="-3429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Wavier </a:t>
            </a:r>
          </a:p>
          <a:p>
            <a:pPr marL="800100" indent="-34290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Reversal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2E3A7-22EB-4217-BC81-565128009DC6}"/>
              </a:ext>
            </a:extLst>
          </p:cNvPr>
          <p:cNvSpPr txBox="1"/>
          <p:nvPr/>
        </p:nvSpPr>
        <p:spPr>
          <a:xfrm>
            <a:off x="7995629" y="404110"/>
            <a:ext cx="3916801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Process Flow Discussion Points </a:t>
            </a:r>
          </a:p>
        </p:txBody>
      </p:sp>
    </p:spTree>
    <p:extLst>
      <p:ext uri="{BB962C8B-B14F-4D97-AF65-F5344CB8AC3E}">
        <p14:creationId xmlns:p14="http://schemas.microsoft.com/office/powerpoint/2010/main" val="4959229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151219"/>
            <a:ext cx="10889941" cy="1377360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679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640" y="6201418"/>
            <a:ext cx="1737360" cy="65658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54FE9B7-F845-415F-A12C-79E621BC902C}"/>
              </a:ext>
            </a:extLst>
          </p:cNvPr>
          <p:cNvSpPr txBox="1">
            <a:spLocks/>
          </p:cNvSpPr>
          <p:nvPr/>
        </p:nvSpPr>
        <p:spPr>
          <a:xfrm>
            <a:off x="174171" y="88157"/>
            <a:ext cx="6876171" cy="863114"/>
          </a:xfrm>
          <a:prstGeom prst="rect">
            <a:avLst/>
          </a:prstGeom>
        </p:spPr>
        <p:txBody>
          <a:bodyPr vert="horz" lIns="141043" tIns="0" rIns="141043" bIns="0" rtlCol="0" anchor="ctr" anchorCtr="0">
            <a:normAutofit/>
          </a:bodyPr>
          <a:lstStyle>
            <a:lvl1pPr algn="l" defTabSz="667908" rtl="0" eaLnBrk="1" latinLnBrk="0" hangingPunct="1">
              <a:spcBef>
                <a:spcPct val="0"/>
              </a:spcBef>
              <a:buNone/>
              <a:defRPr sz="2321" b="0" kern="1200" cap="all" baseline="0">
                <a:solidFill>
                  <a:schemeClr val="accent3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679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Remote 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EFC9C-FE07-407D-ACC0-9D033B45917A}"/>
              </a:ext>
            </a:extLst>
          </p:cNvPr>
          <p:cNvSpPr/>
          <p:nvPr/>
        </p:nvSpPr>
        <p:spPr>
          <a:xfrm>
            <a:off x="7971239" y="839879"/>
            <a:ext cx="3941191" cy="244105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800100" marR="0" lvl="0" indent="-34290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Simplify the remote authorization process </a:t>
            </a:r>
          </a:p>
          <a:p>
            <a:pPr marL="800100" marR="0" lvl="0" indent="-34290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By default PS will be the remote user </a:t>
            </a:r>
          </a:p>
          <a:p>
            <a:pPr marL="800100" marR="0" lvl="0" indent="-34290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Agent Portal </a:t>
            </a:r>
          </a:p>
          <a:p>
            <a:pPr marL="1257300" marR="0" lvl="1" indent="-34290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Invoke CTP remote authorization API</a:t>
            </a:r>
          </a:p>
          <a:p>
            <a:pPr marL="1257300" marR="0" lvl="1" indent="-342900" algn="l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Manual remote pairing by Agent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2E3A7-22EB-4217-BC81-565128009DC6}"/>
              </a:ext>
            </a:extLst>
          </p:cNvPr>
          <p:cNvSpPr txBox="1"/>
          <p:nvPr/>
        </p:nvSpPr>
        <p:spPr>
          <a:xfrm>
            <a:off x="7971239" y="404110"/>
            <a:ext cx="3916802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Process Flow Discussion Points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7826C4-BC03-4C31-91AD-877DA126B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59" y="804220"/>
            <a:ext cx="7628581" cy="52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018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Custom Design">
  <a:themeElements>
    <a:clrScheme name="Toyota 2015">
      <a:dk1>
        <a:srgbClr val="3F3F3F"/>
      </a:dk1>
      <a:lt1>
        <a:sysClr val="window" lastClr="FFFFFF"/>
      </a:lt1>
      <a:dk2>
        <a:srgbClr val="003D5C"/>
      </a:dk2>
      <a:lt2>
        <a:srgbClr val="58595B"/>
      </a:lt2>
      <a:accent1>
        <a:srgbClr val="00293E"/>
      </a:accent1>
      <a:accent2>
        <a:srgbClr val="7CA87A"/>
      </a:accent2>
      <a:accent3>
        <a:srgbClr val="ED1C24"/>
      </a:accent3>
      <a:accent4>
        <a:srgbClr val="91191C"/>
      </a:accent4>
      <a:accent5>
        <a:srgbClr val="76A1AD"/>
      </a:accent5>
      <a:accent6>
        <a:srgbClr val="568FA7"/>
      </a:accent6>
      <a:hlink>
        <a:srgbClr val="00293E"/>
      </a:hlink>
      <a:folHlink>
        <a:srgbClr val="0029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D5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1600" b="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8841</TotalTime>
  <Words>566</Words>
  <Application>Microsoft Office PowerPoint</Application>
  <PresentationFormat>Widescreen</PresentationFormat>
  <Paragraphs>182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Helvetica Neue</vt:lpstr>
      <vt:lpstr>MS Mincho</vt:lpstr>
      <vt:lpstr>ＭＳ Ｐゴシック</vt:lpstr>
      <vt:lpstr>游ゴシック</vt:lpstr>
      <vt:lpstr>Arial</vt:lpstr>
      <vt:lpstr>Calibri</vt:lpstr>
      <vt:lpstr>Calibri Light</vt:lpstr>
      <vt:lpstr>Century Gothic</vt:lpstr>
      <vt:lpstr>Times New Roman</vt:lpstr>
      <vt:lpstr>wingdings</vt:lpstr>
      <vt:lpstr>Office Theme</vt:lpstr>
      <vt:lpstr>4_Custom Design</vt:lpstr>
      <vt:lpstr>1_Office Theme</vt:lpstr>
      <vt:lpstr>Project Phoenix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Lu (TMNA)</dc:creator>
  <cp:lastModifiedBy>Lakshminarayanan Mukundagiri (TMNA)</cp:lastModifiedBy>
  <cp:revision>179</cp:revision>
  <dcterms:created xsi:type="dcterms:W3CDTF">2018-02-20T23:37:25Z</dcterms:created>
  <dcterms:modified xsi:type="dcterms:W3CDTF">2018-05-21T15:11:02Z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85c8c9ce-0734-43cf-8a8d-992ce79664aa</vt:lpwstr>
  </property>
  <property fmtid="{D5CDD505-2E9C-101B-9397-08002B2CF9AE}" pid="3" name="ToyotaClassification">
    <vt:lpwstr>PROTECTED</vt:lpwstr>
  </property>
  <property fmtid="{D5CDD505-2E9C-101B-9397-08002B2CF9AE}" pid="4" name="ToyotaVisualMarkings">
    <vt:lpwstr>Top Left</vt:lpwstr>
  </property>
</Properties>
</file>