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8" r:id="rId3"/>
    <p:sldMasterId id="2147483717" r:id="rId4"/>
    <p:sldMasterId id="2147483730" r:id="rId5"/>
  </p:sldMasterIdLst>
  <p:notesMasterIdLst>
    <p:notesMasterId r:id="rId43"/>
  </p:notesMasterIdLst>
  <p:sldIdLst>
    <p:sldId id="275" r:id="rId6"/>
    <p:sldId id="291" r:id="rId7"/>
    <p:sldId id="290" r:id="rId8"/>
    <p:sldId id="316" r:id="rId9"/>
    <p:sldId id="319" r:id="rId10"/>
    <p:sldId id="320" r:id="rId11"/>
    <p:sldId id="318" r:id="rId12"/>
    <p:sldId id="317" r:id="rId13"/>
    <p:sldId id="302" r:id="rId14"/>
    <p:sldId id="315" r:id="rId15"/>
    <p:sldId id="303" r:id="rId16"/>
    <p:sldId id="293" r:id="rId17"/>
    <p:sldId id="323" r:id="rId18"/>
    <p:sldId id="304" r:id="rId19"/>
    <p:sldId id="324" r:id="rId20"/>
    <p:sldId id="325" r:id="rId21"/>
    <p:sldId id="305" r:id="rId22"/>
    <p:sldId id="326" r:id="rId23"/>
    <p:sldId id="306" r:id="rId24"/>
    <p:sldId id="327" r:id="rId25"/>
    <p:sldId id="307" r:id="rId26"/>
    <p:sldId id="328" r:id="rId27"/>
    <p:sldId id="312" r:id="rId28"/>
    <p:sldId id="329" r:id="rId29"/>
    <p:sldId id="313" r:id="rId30"/>
    <p:sldId id="330" r:id="rId31"/>
    <p:sldId id="331" r:id="rId32"/>
    <p:sldId id="310" r:id="rId33"/>
    <p:sldId id="332" r:id="rId34"/>
    <p:sldId id="311" r:id="rId35"/>
    <p:sldId id="333" r:id="rId36"/>
    <p:sldId id="334" r:id="rId37"/>
    <p:sldId id="335" r:id="rId38"/>
    <p:sldId id="336" r:id="rId39"/>
    <p:sldId id="314" r:id="rId40"/>
    <p:sldId id="337" r:id="rId41"/>
    <p:sldId id="32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81FAC3-0E1C-4016-8858-3FA234B649C6}">
          <p14:sldIdLst>
            <p14:sldId id="275"/>
            <p14:sldId id="291"/>
            <p14:sldId id="290"/>
            <p14:sldId id="316"/>
            <p14:sldId id="319"/>
            <p14:sldId id="320"/>
            <p14:sldId id="318"/>
            <p14:sldId id="317"/>
            <p14:sldId id="302"/>
            <p14:sldId id="315"/>
            <p14:sldId id="303"/>
            <p14:sldId id="293"/>
            <p14:sldId id="323"/>
            <p14:sldId id="304"/>
            <p14:sldId id="324"/>
            <p14:sldId id="325"/>
            <p14:sldId id="305"/>
            <p14:sldId id="326"/>
            <p14:sldId id="306"/>
            <p14:sldId id="327"/>
            <p14:sldId id="307"/>
            <p14:sldId id="328"/>
            <p14:sldId id="312"/>
            <p14:sldId id="329"/>
            <p14:sldId id="313"/>
            <p14:sldId id="330"/>
            <p14:sldId id="331"/>
            <p14:sldId id="310"/>
            <p14:sldId id="332"/>
            <p14:sldId id="311"/>
            <p14:sldId id="333"/>
            <p14:sldId id="334"/>
            <p14:sldId id="335"/>
            <p14:sldId id="336"/>
            <p14:sldId id="314"/>
            <p14:sldId id="337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B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3541" autoAdjust="0"/>
  </p:normalViewPr>
  <p:slideViewPr>
    <p:cSldViewPr snapToGrid="0">
      <p:cViewPr varScale="1">
        <p:scale>
          <a:sx n="76" d="100"/>
          <a:sy n="76" d="100"/>
        </p:scale>
        <p:origin x="3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8A7F4-3937-486C-8259-27562DC2D6B8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830B-7406-4CEE-82BA-9BB69D6A1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6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6ACD7-A3BA-44E6-BA47-050054855E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37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81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6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46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11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3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4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8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8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3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1830B-7406-4CEE-82BA-9BB69D6A1C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3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9522" y="4000507"/>
            <a:ext cx="9167306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027862"/>
            <a:ext cx="9144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42729"/>
            <a:ext cx="9144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48640" y="4734030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8639" y="5530943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1" y="1006275"/>
            <a:ext cx="7329239" cy="2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302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712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4"/>
            <a:ext cx="9139593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605" tIns="30302" rIns="60605" bIns="30302" rtlCol="0" anchor="ctr"/>
          <a:lstStyle/>
          <a:p>
            <a:pPr algn="ctr" defTabSz="455042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589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1785257"/>
            <a:ext cx="8318270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094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9693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272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/>
          <a:lstStyle/>
          <a:p>
            <a:pPr defTabSz="634868"/>
            <a:fld id="{3EDE9780-B4DF-416F-AE38-610C6DCEEB33}" type="datetimeFigureOut">
              <a:rPr lang="en-US" sz="1250" smtClean="0">
                <a:solidFill>
                  <a:srgbClr val="3F3F3F"/>
                </a:solidFill>
              </a:rPr>
              <a:pPr defTabSz="634868"/>
              <a:t>6/20/2018</a:t>
            </a:fld>
            <a:endParaRPr lang="en-US" sz="1250" dirty="0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151" y="6457952"/>
            <a:ext cx="2057400" cy="366183"/>
          </a:xfrm>
          <a:prstGeom prst="rect">
            <a:avLst/>
          </a:prstGeom>
        </p:spPr>
        <p:txBody>
          <a:bodyPr/>
          <a:lstStyle/>
          <a:p>
            <a:pPr defTabSz="634868"/>
            <a:fld id="{CB15BA44-1BC7-440F-8123-F832CDCBBC16}" type="slidenum">
              <a:rPr lang="en-US" sz="1250" smtClean="0">
                <a:solidFill>
                  <a:srgbClr val="3F3F3F"/>
                </a:solidFill>
              </a:rPr>
              <a:pPr defTabSz="634868"/>
              <a:t>‹#›</a:t>
            </a:fld>
            <a:endParaRPr lang="en-US" sz="125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7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92C865E1-AF2D-4EAC-8819-C3FFA580C8FC}" type="datetimeFigureOut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6/20/2018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FB66F9F0-1E4F-4176-87A2-D2E9F2060B91}" type="slidenum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‹#›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832022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4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62" y="83406"/>
            <a:ext cx="1780576" cy="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3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4456"/>
            <a:ext cx="9144000" cy="153544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685800" bIns="45720" rtlCol="0" anchor="ctr"/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82123" y="0"/>
            <a:ext cx="7925415" cy="16510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685800" bIns="45720" rtlCol="0" anchor="ctr">
            <a:noAutofit/>
          </a:bodyPr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1702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9225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3" y="6019418"/>
            <a:ext cx="9143999" cy="8574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</a:defRPr>
            </a:lvl1pPr>
            <a:lvl2pPr marL="257180" indent="0" algn="ctr">
              <a:buNone/>
              <a:defRPr sz="1125"/>
            </a:lvl2pPr>
            <a:lvl3pPr marL="514361" indent="0" algn="ctr">
              <a:buNone/>
              <a:defRPr sz="1013"/>
            </a:lvl3pPr>
            <a:lvl4pPr marL="771541" indent="0" algn="ctr">
              <a:buNone/>
              <a:defRPr sz="900"/>
            </a:lvl4pPr>
            <a:lvl5pPr marL="1028720" indent="0" algn="ctr">
              <a:buNone/>
              <a:defRPr sz="900"/>
            </a:lvl5pPr>
            <a:lvl6pPr marL="1285901" indent="0" algn="ctr">
              <a:buNone/>
              <a:defRPr sz="900"/>
            </a:lvl6pPr>
            <a:lvl7pPr marL="1543081" indent="0" algn="ctr">
              <a:buNone/>
              <a:defRPr sz="900"/>
            </a:lvl7pPr>
            <a:lvl8pPr marL="1800261" indent="0" algn="ctr">
              <a:buNone/>
              <a:defRPr sz="900"/>
            </a:lvl8pPr>
            <a:lvl9pPr marL="2057441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16431" y="564307"/>
            <a:ext cx="4029932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93532" y="564307"/>
            <a:ext cx="4023906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564" y="4800603"/>
            <a:ext cx="8290875" cy="1203325"/>
          </a:xfrm>
        </p:spPr>
        <p:txBody>
          <a:bodyPr anchor="b">
            <a:normAutofit/>
          </a:bodyPr>
          <a:lstStyle>
            <a:lvl1pPr marL="0" indent="0" algn="ctr">
              <a:buNone/>
              <a:defRPr sz="3713" b="1">
                <a:latin typeface="+mj-lt"/>
              </a:defRPr>
            </a:lvl1pPr>
            <a:lvl2pPr marL="257180" indent="0" algn="ctr">
              <a:buNone/>
              <a:defRPr/>
            </a:lvl2pPr>
            <a:lvl3pPr marL="514361" indent="0" algn="ctr">
              <a:buNone/>
              <a:defRPr/>
            </a:lvl3pPr>
            <a:lvl4pPr marL="771541" indent="0" algn="ctr">
              <a:buNone/>
              <a:defRPr/>
            </a:lvl4pPr>
            <a:lvl5pPr marL="102872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44903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9522" y="4000507"/>
            <a:ext cx="9167306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027862"/>
            <a:ext cx="9144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42729"/>
            <a:ext cx="9144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48640" y="4734030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8639" y="5530943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1" y="1006275"/>
            <a:ext cx="7329239" cy="2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36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522" y="7"/>
            <a:ext cx="9167306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5153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522" y="7"/>
            <a:ext cx="9167306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7882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" y="4160523"/>
            <a:ext cx="9143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019302"/>
            <a:ext cx="9144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160521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01930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3121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"/>
            <a:ext cx="9144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39" y="754779"/>
            <a:ext cx="8046720" cy="2387600"/>
          </a:xfrm>
        </p:spPr>
        <p:txBody>
          <a:bodyPr anchor="b"/>
          <a:lstStyle>
            <a:lvl1pPr algn="ctr">
              <a:defRPr sz="235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6005287"/>
            <a:ext cx="9157781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39" y="3320200"/>
            <a:ext cx="8046720" cy="436562"/>
          </a:xfrm>
        </p:spPr>
        <p:txBody>
          <a:bodyPr/>
          <a:lstStyle>
            <a:lvl1pPr marL="0" indent="0" algn="ctr">
              <a:buNone/>
              <a:defRPr sz="1286">
                <a:solidFill>
                  <a:schemeClr val="bg1">
                    <a:lumMod val="50000"/>
                  </a:schemeClr>
                </a:solidFill>
              </a:defRPr>
            </a:lvl1pPr>
            <a:lvl2pPr marL="303105" indent="0" algn="ctr">
              <a:buNone/>
              <a:defRPr sz="1326"/>
            </a:lvl2pPr>
            <a:lvl3pPr marL="606210" indent="0" algn="ctr">
              <a:buNone/>
              <a:defRPr sz="1193"/>
            </a:lvl3pPr>
            <a:lvl4pPr marL="909316" indent="0" algn="ctr">
              <a:buNone/>
              <a:defRPr sz="1061"/>
            </a:lvl4pPr>
            <a:lvl5pPr marL="1212421" indent="0" algn="ctr">
              <a:buNone/>
              <a:defRPr sz="1061"/>
            </a:lvl5pPr>
            <a:lvl6pPr marL="1515526" indent="0" algn="ctr">
              <a:buNone/>
              <a:defRPr sz="1061"/>
            </a:lvl6pPr>
            <a:lvl7pPr marL="1818631" indent="0" algn="ctr">
              <a:buNone/>
              <a:defRPr sz="1061"/>
            </a:lvl7pPr>
            <a:lvl8pPr marL="2121737" indent="0" algn="ctr">
              <a:buNone/>
              <a:defRPr sz="1061"/>
            </a:lvl8pPr>
            <a:lvl9pPr marL="2424842" indent="0" algn="ctr">
              <a:buNone/>
              <a:defRPr sz="106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1"/>
            <a:ext cx="9144000" cy="2242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643"/>
              </a:spcAft>
            </a:pPr>
            <a:endParaRPr lang="en-US" sz="857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73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47473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0"/>
            <a:ext cx="9144000" cy="165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569"/>
              </a:spcAft>
            </a:pPr>
            <a:r>
              <a:rPr lang="en-US" sz="473" b="1" dirty="0">
                <a:solidFill>
                  <a:srgbClr val="FF8000"/>
                </a:solidFill>
                <a:latin typeface="wingdings"/>
              </a:rPr>
              <a:t>lll </a:t>
            </a:r>
            <a:r>
              <a:rPr lang="en-US" sz="473" dirty="0">
                <a:solidFill>
                  <a:srgbClr val="000000"/>
                </a:solidFill>
              </a:rPr>
              <a:t>CONFIDENTIAL  </a:t>
            </a:r>
            <a:r>
              <a:rPr lang="ja-JP" altLang="en-US" sz="473" dirty="0">
                <a:solidFill>
                  <a:srgbClr val="000000"/>
                </a:solidFill>
              </a:rPr>
              <a:t>秘</a:t>
            </a:r>
            <a:endParaRPr lang="en-US" sz="47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879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20242"/>
            <a:ext cx="804672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278" y="1200785"/>
            <a:ext cx="8045450" cy="400050"/>
          </a:xfrm>
        </p:spPr>
        <p:txBody>
          <a:bodyPr anchor="b"/>
          <a:lstStyle>
            <a:lvl1pPr marL="0" indent="0">
              <a:buNone/>
              <a:defRPr/>
            </a:lvl1pPr>
            <a:lvl2pPr marL="246988" indent="0">
              <a:buNone/>
              <a:defRPr/>
            </a:lvl2pPr>
            <a:lvl3pPr marL="542675" indent="0">
              <a:buNone/>
              <a:defRPr/>
            </a:lvl3pPr>
            <a:lvl4pPr marL="789662" indent="0">
              <a:buNone/>
              <a:defRPr/>
            </a:lvl4pPr>
            <a:lvl5pPr marL="100650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39098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0377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8397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28362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4"/>
            <a:ext cx="9139593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605" tIns="30302" rIns="60605" bIns="30302" rtlCol="0" anchor="ctr"/>
          <a:lstStyle/>
          <a:p>
            <a:pPr algn="ctr" defTabSz="455042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34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" y="4160523"/>
            <a:ext cx="9143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019302"/>
            <a:ext cx="9144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160521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01930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8480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1785257"/>
            <a:ext cx="8318270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41163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776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5212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/>
          <a:lstStyle/>
          <a:p>
            <a:pPr defTabSz="634868"/>
            <a:fld id="{3EDE9780-B4DF-416F-AE38-610C6DCEEB33}" type="datetimeFigureOut">
              <a:rPr lang="en-US" sz="1250" smtClean="0">
                <a:solidFill>
                  <a:srgbClr val="3F3F3F"/>
                </a:solidFill>
              </a:rPr>
              <a:pPr defTabSz="634868"/>
              <a:t>6/20/2018</a:t>
            </a:fld>
            <a:endParaRPr lang="en-US" sz="1250" dirty="0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151" y="6457952"/>
            <a:ext cx="2057400" cy="366183"/>
          </a:xfrm>
          <a:prstGeom prst="rect">
            <a:avLst/>
          </a:prstGeom>
        </p:spPr>
        <p:txBody>
          <a:bodyPr/>
          <a:lstStyle/>
          <a:p>
            <a:pPr defTabSz="634868"/>
            <a:fld id="{CB15BA44-1BC7-440F-8123-F832CDCBBC16}" type="slidenum">
              <a:rPr lang="en-US" sz="1250" smtClean="0">
                <a:solidFill>
                  <a:srgbClr val="3F3F3F"/>
                </a:solidFill>
              </a:rPr>
              <a:pPr defTabSz="634868"/>
              <a:t>‹#›</a:t>
            </a:fld>
            <a:endParaRPr lang="en-US" sz="125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74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92C865E1-AF2D-4EAC-8819-C3FFA580C8FC}" type="datetimeFigureOut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6/20/2018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FB66F9F0-1E4F-4176-87A2-D2E9F2060B91}" type="slidenum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‹#›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832022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4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62" y="83406"/>
            <a:ext cx="1780576" cy="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60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4456"/>
            <a:ext cx="9144000" cy="153544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685800" bIns="45720" rtlCol="0" anchor="ctr"/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82123" y="0"/>
            <a:ext cx="7925415" cy="16510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685800" bIns="45720" rtlCol="0" anchor="ctr">
            <a:noAutofit/>
          </a:bodyPr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9850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9225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3" y="6019418"/>
            <a:ext cx="9143999" cy="8574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</a:defRPr>
            </a:lvl1pPr>
            <a:lvl2pPr marL="257180" indent="0" algn="ctr">
              <a:buNone/>
              <a:defRPr sz="1125"/>
            </a:lvl2pPr>
            <a:lvl3pPr marL="514361" indent="0" algn="ctr">
              <a:buNone/>
              <a:defRPr sz="1013"/>
            </a:lvl3pPr>
            <a:lvl4pPr marL="771541" indent="0" algn="ctr">
              <a:buNone/>
              <a:defRPr sz="900"/>
            </a:lvl4pPr>
            <a:lvl5pPr marL="1028720" indent="0" algn="ctr">
              <a:buNone/>
              <a:defRPr sz="900"/>
            </a:lvl5pPr>
            <a:lvl6pPr marL="1285901" indent="0" algn="ctr">
              <a:buNone/>
              <a:defRPr sz="900"/>
            </a:lvl6pPr>
            <a:lvl7pPr marL="1543081" indent="0" algn="ctr">
              <a:buNone/>
              <a:defRPr sz="900"/>
            </a:lvl7pPr>
            <a:lvl8pPr marL="1800261" indent="0" algn="ctr">
              <a:buNone/>
              <a:defRPr sz="900"/>
            </a:lvl8pPr>
            <a:lvl9pPr marL="2057441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16431" y="564307"/>
            <a:ext cx="4029932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93532" y="564307"/>
            <a:ext cx="4023906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564" y="4800603"/>
            <a:ext cx="8290875" cy="1203325"/>
          </a:xfrm>
        </p:spPr>
        <p:txBody>
          <a:bodyPr anchor="b">
            <a:normAutofit/>
          </a:bodyPr>
          <a:lstStyle>
            <a:lvl1pPr marL="0" indent="0" algn="ctr">
              <a:buNone/>
              <a:defRPr sz="3713" b="1">
                <a:latin typeface="+mj-lt"/>
              </a:defRPr>
            </a:lvl1pPr>
            <a:lvl2pPr marL="257180" indent="0" algn="ctr">
              <a:buNone/>
              <a:defRPr/>
            </a:lvl2pPr>
            <a:lvl3pPr marL="514361" indent="0" algn="ctr">
              <a:buNone/>
              <a:defRPr/>
            </a:lvl3pPr>
            <a:lvl4pPr marL="771541" indent="0" algn="ctr">
              <a:buNone/>
              <a:defRPr/>
            </a:lvl4pPr>
            <a:lvl5pPr marL="102872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031399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9522" y="4000507"/>
            <a:ext cx="9167306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027862"/>
            <a:ext cx="9144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42729"/>
            <a:ext cx="9144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48640" y="4734030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8639" y="5530943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1" y="1006275"/>
            <a:ext cx="7329239" cy="2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707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522" y="7"/>
            <a:ext cx="9167306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407762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" y="4160523"/>
            <a:ext cx="9143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019302"/>
            <a:ext cx="9144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160521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01930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8640" y="2359537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48639" y="3156448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73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"/>
            <a:ext cx="9144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39" y="754779"/>
            <a:ext cx="8046720" cy="2387600"/>
          </a:xfrm>
        </p:spPr>
        <p:txBody>
          <a:bodyPr anchor="b"/>
          <a:lstStyle>
            <a:lvl1pPr algn="ctr">
              <a:defRPr sz="235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6005287"/>
            <a:ext cx="9157781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39" y="3320200"/>
            <a:ext cx="8046720" cy="436562"/>
          </a:xfrm>
        </p:spPr>
        <p:txBody>
          <a:bodyPr/>
          <a:lstStyle>
            <a:lvl1pPr marL="0" indent="0" algn="ctr">
              <a:buNone/>
              <a:defRPr sz="1286">
                <a:solidFill>
                  <a:schemeClr val="bg1">
                    <a:lumMod val="50000"/>
                  </a:schemeClr>
                </a:solidFill>
              </a:defRPr>
            </a:lvl1pPr>
            <a:lvl2pPr marL="303105" indent="0" algn="ctr">
              <a:buNone/>
              <a:defRPr sz="1326"/>
            </a:lvl2pPr>
            <a:lvl3pPr marL="606210" indent="0" algn="ctr">
              <a:buNone/>
              <a:defRPr sz="1193"/>
            </a:lvl3pPr>
            <a:lvl4pPr marL="909316" indent="0" algn="ctr">
              <a:buNone/>
              <a:defRPr sz="1061"/>
            </a:lvl4pPr>
            <a:lvl5pPr marL="1212421" indent="0" algn="ctr">
              <a:buNone/>
              <a:defRPr sz="1061"/>
            </a:lvl5pPr>
            <a:lvl6pPr marL="1515526" indent="0" algn="ctr">
              <a:buNone/>
              <a:defRPr sz="1061"/>
            </a:lvl6pPr>
            <a:lvl7pPr marL="1818631" indent="0" algn="ctr">
              <a:buNone/>
              <a:defRPr sz="1061"/>
            </a:lvl7pPr>
            <a:lvl8pPr marL="2121737" indent="0" algn="ctr">
              <a:buNone/>
              <a:defRPr sz="1061"/>
            </a:lvl8pPr>
            <a:lvl9pPr marL="2424842" indent="0" algn="ctr">
              <a:buNone/>
              <a:defRPr sz="106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1"/>
            <a:ext cx="9144000" cy="2242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643"/>
              </a:spcAft>
            </a:pPr>
            <a:endParaRPr lang="en-US" sz="857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28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"/>
            <a:ext cx="9144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39" y="754779"/>
            <a:ext cx="8046720" cy="2387600"/>
          </a:xfrm>
        </p:spPr>
        <p:txBody>
          <a:bodyPr anchor="b"/>
          <a:lstStyle>
            <a:lvl1pPr algn="ctr">
              <a:defRPr sz="235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6005287"/>
            <a:ext cx="9157781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6742729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6" y="4605915"/>
            <a:ext cx="5758688" cy="19589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39" y="3320200"/>
            <a:ext cx="8046720" cy="436562"/>
          </a:xfrm>
        </p:spPr>
        <p:txBody>
          <a:bodyPr/>
          <a:lstStyle>
            <a:lvl1pPr marL="0" indent="0" algn="ctr">
              <a:buNone/>
              <a:defRPr sz="1286">
                <a:solidFill>
                  <a:schemeClr val="bg1">
                    <a:lumMod val="50000"/>
                  </a:schemeClr>
                </a:solidFill>
              </a:defRPr>
            </a:lvl1pPr>
            <a:lvl2pPr marL="303105" indent="0" algn="ctr">
              <a:buNone/>
              <a:defRPr sz="1326"/>
            </a:lvl2pPr>
            <a:lvl3pPr marL="606210" indent="0" algn="ctr">
              <a:buNone/>
              <a:defRPr sz="1193"/>
            </a:lvl3pPr>
            <a:lvl4pPr marL="909316" indent="0" algn="ctr">
              <a:buNone/>
              <a:defRPr sz="1061"/>
            </a:lvl4pPr>
            <a:lvl5pPr marL="1212421" indent="0" algn="ctr">
              <a:buNone/>
              <a:defRPr sz="1061"/>
            </a:lvl5pPr>
            <a:lvl6pPr marL="1515526" indent="0" algn="ctr">
              <a:buNone/>
              <a:defRPr sz="1061"/>
            </a:lvl6pPr>
            <a:lvl7pPr marL="1818631" indent="0" algn="ctr">
              <a:buNone/>
              <a:defRPr sz="1061"/>
            </a:lvl7pPr>
            <a:lvl8pPr marL="2121737" indent="0" algn="ctr">
              <a:buNone/>
              <a:defRPr sz="1061"/>
            </a:lvl8pPr>
            <a:lvl9pPr marL="2424842" indent="0" algn="ctr">
              <a:buNone/>
              <a:defRPr sz="106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1"/>
            <a:ext cx="9144000" cy="2242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643"/>
              </a:spcAft>
            </a:pPr>
            <a:endParaRPr lang="en-US" sz="857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328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819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0"/>
            <a:ext cx="9144000" cy="165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569"/>
              </a:spcAft>
            </a:pPr>
            <a:r>
              <a:rPr lang="en-US" sz="473" b="1" dirty="0">
                <a:solidFill>
                  <a:srgbClr val="FF8000"/>
                </a:solidFill>
                <a:latin typeface="wingdings"/>
              </a:rPr>
              <a:t>lll </a:t>
            </a:r>
            <a:r>
              <a:rPr lang="en-US" sz="473" dirty="0">
                <a:solidFill>
                  <a:srgbClr val="000000"/>
                </a:solidFill>
              </a:rPr>
              <a:t>CONFIDENTIAL  </a:t>
            </a:r>
            <a:r>
              <a:rPr lang="ja-JP" altLang="en-US" sz="473" dirty="0">
                <a:solidFill>
                  <a:srgbClr val="000000"/>
                </a:solidFill>
              </a:rPr>
              <a:t>秘</a:t>
            </a:r>
            <a:endParaRPr lang="en-US" sz="47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20242"/>
            <a:ext cx="804672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278" y="1200785"/>
            <a:ext cx="8045450" cy="400050"/>
          </a:xfrm>
        </p:spPr>
        <p:txBody>
          <a:bodyPr anchor="b"/>
          <a:lstStyle>
            <a:lvl1pPr marL="0" indent="0">
              <a:buNone/>
              <a:defRPr/>
            </a:lvl1pPr>
            <a:lvl2pPr marL="246988" indent="0">
              <a:buNone/>
              <a:defRPr/>
            </a:lvl2pPr>
            <a:lvl3pPr marL="542675" indent="0">
              <a:buNone/>
              <a:defRPr/>
            </a:lvl3pPr>
            <a:lvl4pPr marL="789662" indent="0">
              <a:buNone/>
              <a:defRPr/>
            </a:lvl4pPr>
            <a:lvl5pPr marL="100650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378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60886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3569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732221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4"/>
            <a:ext cx="9139593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605" tIns="30302" rIns="60605" bIns="30302" rtlCol="0" anchor="ctr"/>
          <a:lstStyle/>
          <a:p>
            <a:pPr algn="ctr" defTabSz="455042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7383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1785257"/>
            <a:ext cx="8318270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162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998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797353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0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4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7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2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9841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/>
          <a:lstStyle/>
          <a:p>
            <a:pPr defTabSz="634868"/>
            <a:fld id="{3EDE9780-B4DF-416F-AE38-610C6DCEEB33}" type="datetimeFigureOut">
              <a:rPr lang="en-US" sz="1250" smtClean="0">
                <a:solidFill>
                  <a:srgbClr val="3F3F3F"/>
                </a:solidFill>
              </a:rPr>
              <a:pPr defTabSz="634868"/>
              <a:t>6/20/2018</a:t>
            </a:fld>
            <a:endParaRPr lang="en-US" sz="1250" dirty="0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151" y="6457952"/>
            <a:ext cx="2057400" cy="366183"/>
          </a:xfrm>
          <a:prstGeom prst="rect">
            <a:avLst/>
          </a:prstGeom>
        </p:spPr>
        <p:txBody>
          <a:bodyPr/>
          <a:lstStyle/>
          <a:p>
            <a:pPr defTabSz="634868"/>
            <a:fld id="{CB15BA44-1BC7-440F-8123-F832CDCBBC16}" type="slidenum">
              <a:rPr lang="en-US" sz="1250" smtClean="0">
                <a:solidFill>
                  <a:srgbClr val="3F3F3F"/>
                </a:solidFill>
              </a:rPr>
              <a:pPr defTabSz="634868"/>
              <a:t>‹#›</a:t>
            </a:fld>
            <a:endParaRPr lang="en-US" sz="125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695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92C865E1-AF2D-4EAC-8819-C3FFA580C8FC}" type="datetimeFigureOut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6/20/2018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FB66F9F0-1E4F-4176-87A2-D2E9F2060B91}" type="slidenum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‹#›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832022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4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62" y="83406"/>
            <a:ext cx="1780576" cy="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32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4456"/>
            <a:ext cx="9144000" cy="153544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685800" bIns="45720" rtlCol="0" anchor="ctr"/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82123" y="0"/>
            <a:ext cx="7925415" cy="16510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685800" bIns="45720" rtlCol="0" anchor="ctr">
            <a:noAutofit/>
          </a:bodyPr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0595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9225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3" y="6019418"/>
            <a:ext cx="9143999" cy="8574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</a:defRPr>
            </a:lvl1pPr>
            <a:lvl2pPr marL="257180" indent="0" algn="ctr">
              <a:buNone/>
              <a:defRPr sz="1125"/>
            </a:lvl2pPr>
            <a:lvl3pPr marL="514361" indent="0" algn="ctr">
              <a:buNone/>
              <a:defRPr sz="1013"/>
            </a:lvl3pPr>
            <a:lvl4pPr marL="771541" indent="0" algn="ctr">
              <a:buNone/>
              <a:defRPr sz="900"/>
            </a:lvl4pPr>
            <a:lvl5pPr marL="1028720" indent="0" algn="ctr">
              <a:buNone/>
              <a:defRPr sz="900"/>
            </a:lvl5pPr>
            <a:lvl6pPr marL="1285901" indent="0" algn="ctr">
              <a:buNone/>
              <a:defRPr sz="900"/>
            </a:lvl6pPr>
            <a:lvl7pPr marL="1543081" indent="0" algn="ctr">
              <a:buNone/>
              <a:defRPr sz="900"/>
            </a:lvl7pPr>
            <a:lvl8pPr marL="1800261" indent="0" algn="ctr">
              <a:buNone/>
              <a:defRPr sz="900"/>
            </a:lvl8pPr>
            <a:lvl9pPr marL="2057441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16431" y="564307"/>
            <a:ext cx="4029932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93532" y="564307"/>
            <a:ext cx="4023906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564" y="4800603"/>
            <a:ext cx="8290875" cy="1203325"/>
          </a:xfrm>
        </p:spPr>
        <p:txBody>
          <a:bodyPr anchor="b">
            <a:normAutofit/>
          </a:bodyPr>
          <a:lstStyle>
            <a:lvl1pPr marL="0" indent="0" algn="ctr">
              <a:buNone/>
              <a:defRPr sz="3713" b="1">
                <a:latin typeface="+mj-lt"/>
              </a:defRPr>
            </a:lvl1pPr>
            <a:lvl2pPr marL="257180" indent="0" algn="ctr">
              <a:buNone/>
              <a:defRPr/>
            </a:lvl2pPr>
            <a:lvl3pPr marL="514361" indent="0" algn="ctr">
              <a:buNone/>
              <a:defRPr/>
            </a:lvl3pPr>
            <a:lvl4pPr marL="771541" indent="0" algn="ctr">
              <a:buNone/>
              <a:defRPr/>
            </a:lvl4pPr>
            <a:lvl5pPr marL="102872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5985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6BE5-D714-4759-B76E-C9585C995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A104B-CA9B-4419-B0E3-58040149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C40C-2C8C-4DEE-BC48-3B9DA07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CF730-DFA9-4F9C-9CBA-EACE1350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7CA8-FF77-4D29-91C0-27B29AEE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07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AD88-F659-44E3-B3AB-8E50B818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C5D4-A901-4D57-8A14-98F50DC1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E20A-0E92-43E2-94E8-7B33C204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85D3-6F25-44C1-8C8A-9F0891CC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5214-37C4-40B2-A4A9-E2B58DBF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993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AF48-9FA0-4D8A-B8C1-73BE73B5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F7D00-A9B0-4A24-9C9E-874D7AF0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7EA8-B72A-42C4-9278-F07C7126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8B57-1384-43F3-B67C-9065BC4C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24D6-1BFB-4443-BBBD-F5C81113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838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EC5E-9EEE-46E3-B4A1-69D6FB2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DAF0-B55F-4494-8DA0-C4093D7F3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DF574-C0D2-4F9A-BE58-613929FE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A0509-B980-4BB2-BED1-217220E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394D-00D3-42B6-B3F7-46BD2649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7CA3E-795F-4AAD-92CD-F3BD687D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68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CBF-275F-42DC-A5B3-5053794F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287A-1E19-474A-BA50-DA3B4325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2058-8B91-47AC-9EFC-23D8A8C3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B2C0-BBB6-476E-AEE3-60FA6AF4D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82C1D-548F-4BA4-A3F7-BB9DF69D8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5E488-654A-4A33-9804-2B86CC84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77CCC-DE4D-4B08-B9CD-D22AA1D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3E157-CF3C-4423-87EB-22E41643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0"/>
            <a:ext cx="9144000" cy="165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569"/>
              </a:spcAft>
            </a:pPr>
            <a:r>
              <a:rPr lang="en-US" sz="473" b="1" dirty="0">
                <a:solidFill>
                  <a:srgbClr val="FF8000"/>
                </a:solidFill>
                <a:latin typeface="wingdings"/>
              </a:rPr>
              <a:t>lll </a:t>
            </a:r>
            <a:r>
              <a:rPr lang="en-US" sz="473" dirty="0">
                <a:solidFill>
                  <a:srgbClr val="000000"/>
                </a:solidFill>
              </a:rPr>
              <a:t>CONFIDENTIAL  </a:t>
            </a:r>
            <a:r>
              <a:rPr lang="ja-JP" altLang="en-US" sz="473" dirty="0">
                <a:solidFill>
                  <a:srgbClr val="000000"/>
                </a:solidFill>
              </a:rPr>
              <a:t>秘</a:t>
            </a:r>
            <a:endParaRPr lang="en-US" sz="47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0686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D2B0-5C7A-43EE-9DDC-1372F2B8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4A608-70A9-4A10-A00E-164A8D82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ACB5-8AF3-4242-BEDD-964A1EED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49BA9-0EAA-41C1-861A-8327B847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598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0F24D-B747-44B4-9AEB-0D91AAB7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CCB01-8D8D-4CCE-8650-3E42565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15D0F-C01A-4C92-98E4-DDE3E2D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997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96B1-532F-4D39-9396-1F1DB0CA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7705-96F9-4584-8FC3-342602D7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95F62-134B-49F0-B9D1-E463C9CB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88D5F-C9F4-42D2-9452-D90C2F79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234AF-68DE-487B-B8B5-2734E600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F0055-C093-43F6-AC9F-C2E3A997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735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E762-7DC9-4BC6-B093-A8AD2C63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52A45-D743-47CA-8443-01C19C63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8EC8-C0BB-410D-AB3F-F51E564E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236AD-D612-4E0A-937D-62BB1243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6DCA-5FE3-41A2-A608-6DB04159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260F-7F25-4292-AC5A-E651C532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49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7C09-B37C-4FB5-BD78-FB5698D1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F362-5754-4F76-BCAC-5D0B5DB7E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B89A-7237-490B-AE03-39A070B3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42F0-0DFA-4C78-B550-1BE40D15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4A32-C4F2-4F46-9F10-44DB5E96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352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FD00A-CA7A-408F-B4FF-B054AAFD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4969-E9BD-4CF2-AE28-D3954141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BDF5-180C-4A30-BCCF-C1080BE2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2561-083D-4905-91AD-D9118C2F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62D-4015-4801-B30B-D757E68D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918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522" y="9"/>
            <a:ext cx="9167306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 dirty="0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2" y="6742731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8640" y="2359539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174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48639" y="3156450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995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250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0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1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1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2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3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3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90391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9522" y="4000509"/>
            <a:ext cx="9167306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027864"/>
            <a:ext cx="9144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42731"/>
            <a:ext cx="9144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48640" y="4734032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174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8639" y="5530945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995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250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0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1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1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2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3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3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2" y="1006275"/>
            <a:ext cx="7329239" cy="2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460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522" y="9"/>
            <a:ext cx="9167306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2" y="6742731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48640" y="2359539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174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48639" y="3156450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995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250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0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1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1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2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3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3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94235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" y="4160525"/>
            <a:ext cx="9143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019302"/>
            <a:ext cx="9144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6742731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160521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01930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48640" y="2359539"/>
            <a:ext cx="8046720" cy="782843"/>
          </a:xfrm>
        </p:spPr>
        <p:txBody>
          <a:bodyPr tIns="0" bIns="0" anchor="b" anchorCtr="0">
            <a:normAutofit/>
          </a:bodyPr>
          <a:lstStyle>
            <a:lvl1pPr>
              <a:defRPr sz="174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48639" y="3156450"/>
            <a:ext cx="804672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995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250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0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1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1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2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3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3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7" y="4605917"/>
            <a:ext cx="5758688" cy="19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89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20242"/>
            <a:ext cx="804672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278" y="1200785"/>
            <a:ext cx="8045450" cy="400050"/>
          </a:xfrm>
        </p:spPr>
        <p:txBody>
          <a:bodyPr anchor="b"/>
          <a:lstStyle>
            <a:lvl1pPr marL="0" indent="0">
              <a:buNone/>
              <a:defRPr/>
            </a:lvl1pPr>
            <a:lvl2pPr marL="246988" indent="0">
              <a:buNone/>
              <a:defRPr/>
            </a:lvl2pPr>
            <a:lvl3pPr marL="542675" indent="0">
              <a:buNone/>
              <a:defRPr/>
            </a:lvl3pPr>
            <a:lvl4pPr marL="789662" indent="0">
              <a:buNone/>
              <a:defRPr/>
            </a:lvl4pPr>
            <a:lvl5pPr marL="100650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15075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"/>
            <a:ext cx="9144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39" y="754779"/>
            <a:ext cx="8046720" cy="2387600"/>
          </a:xfrm>
        </p:spPr>
        <p:txBody>
          <a:bodyPr anchor="b"/>
          <a:lstStyle>
            <a:lvl1pPr algn="ctr">
              <a:defRPr sz="17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" y="6005287"/>
            <a:ext cx="9157781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" y="6742731"/>
            <a:ext cx="9157781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7" y="4605917"/>
            <a:ext cx="5758688" cy="19589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39" y="3320200"/>
            <a:ext cx="8046720" cy="436562"/>
          </a:xfrm>
        </p:spPr>
        <p:txBody>
          <a:bodyPr/>
          <a:lstStyle>
            <a:lvl1pPr marL="0" indent="0" algn="ctr">
              <a:buNone/>
              <a:defRPr sz="965">
                <a:solidFill>
                  <a:schemeClr val="bg1">
                    <a:lumMod val="50000"/>
                  </a:schemeClr>
                </a:solidFill>
              </a:defRPr>
            </a:lvl1pPr>
            <a:lvl2pPr marL="227329" indent="0" algn="ctr">
              <a:buNone/>
              <a:defRPr sz="995"/>
            </a:lvl2pPr>
            <a:lvl3pPr marL="454658" indent="0" algn="ctr">
              <a:buNone/>
              <a:defRPr sz="895"/>
            </a:lvl3pPr>
            <a:lvl4pPr marL="681987" indent="0" algn="ctr">
              <a:buNone/>
              <a:defRPr sz="796"/>
            </a:lvl4pPr>
            <a:lvl5pPr marL="909316" indent="0" algn="ctr">
              <a:buNone/>
              <a:defRPr sz="796"/>
            </a:lvl5pPr>
            <a:lvl6pPr marL="1136645" indent="0" algn="ctr">
              <a:buNone/>
              <a:defRPr sz="796"/>
            </a:lvl6pPr>
            <a:lvl7pPr marL="1363973" indent="0" algn="ctr">
              <a:buNone/>
              <a:defRPr sz="796"/>
            </a:lvl7pPr>
            <a:lvl8pPr marL="1591303" indent="0" algn="ctr">
              <a:buNone/>
              <a:defRPr sz="796"/>
            </a:lvl8pPr>
            <a:lvl9pPr marL="1818632" indent="0" algn="ctr">
              <a:buNone/>
              <a:defRPr sz="79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3"/>
            <a:ext cx="9144000" cy="19127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476151">
              <a:spcAft>
                <a:spcPts val="482"/>
              </a:spcAft>
            </a:pPr>
            <a:endParaRPr lang="en-US" sz="643" dirty="0" err="1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625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52675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1"/>
            <a:ext cx="9144000" cy="1469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476151">
              <a:spcAft>
                <a:spcPts val="427"/>
              </a:spcAft>
            </a:pPr>
            <a:r>
              <a:rPr lang="en-US" sz="355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355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355" dirty="0">
                <a:solidFill>
                  <a:srgbClr val="000000"/>
                </a:solidFill>
              </a:rPr>
              <a:t>CONFIDENTIAL  </a:t>
            </a:r>
            <a:r>
              <a:rPr lang="ja-JP" altLang="en-US" sz="355" dirty="0">
                <a:solidFill>
                  <a:srgbClr val="000000"/>
                </a:solidFill>
              </a:rPr>
              <a:t>秘</a:t>
            </a:r>
            <a:endParaRPr lang="en-US" sz="355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5352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20242"/>
            <a:ext cx="804672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279" y="1200785"/>
            <a:ext cx="8045450" cy="400050"/>
          </a:xfrm>
        </p:spPr>
        <p:txBody>
          <a:bodyPr anchor="b"/>
          <a:lstStyle>
            <a:lvl1pPr marL="0" indent="0">
              <a:buNone/>
              <a:defRPr/>
            </a:lvl1pPr>
            <a:lvl2pPr marL="185241" indent="0">
              <a:buNone/>
              <a:defRPr/>
            </a:lvl2pPr>
            <a:lvl3pPr marL="407006" indent="0">
              <a:buNone/>
              <a:defRPr/>
            </a:lvl3pPr>
            <a:lvl4pPr marL="592247" indent="0">
              <a:buNone/>
              <a:defRPr/>
            </a:lvl4pPr>
            <a:lvl5pPr marL="754876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3189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07668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371608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101"/>
            </a:lvl1pPr>
            <a:lvl2pPr>
              <a:buClr>
                <a:schemeClr val="accent3"/>
              </a:buClr>
              <a:defRPr sz="995"/>
            </a:lvl2pPr>
            <a:lvl3pPr>
              <a:buClr>
                <a:schemeClr val="accent3"/>
              </a:buClr>
              <a:defRPr sz="995"/>
            </a:lvl3pPr>
            <a:lvl4pPr>
              <a:buClr>
                <a:schemeClr val="accent3"/>
              </a:buClr>
              <a:defRPr sz="888"/>
            </a:lvl4pPr>
            <a:lvl5pPr>
              <a:buClr>
                <a:schemeClr val="accent3"/>
              </a:buClr>
              <a:defRPr sz="888"/>
            </a:lvl5pPr>
            <a:lvl6pPr>
              <a:defRPr sz="995"/>
            </a:lvl6pPr>
            <a:lvl7pPr>
              <a:defRPr sz="995"/>
            </a:lvl7pPr>
            <a:lvl8pPr>
              <a:defRPr sz="995"/>
            </a:lvl8pPr>
            <a:lvl9pPr>
              <a:defRPr sz="9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8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101"/>
            </a:lvl1pPr>
            <a:lvl2pPr>
              <a:buClr>
                <a:schemeClr val="accent3"/>
              </a:buClr>
              <a:defRPr sz="995"/>
            </a:lvl2pPr>
            <a:lvl3pPr>
              <a:buClr>
                <a:schemeClr val="accent3"/>
              </a:buClr>
              <a:defRPr sz="995"/>
            </a:lvl3pPr>
            <a:lvl4pPr>
              <a:buClr>
                <a:schemeClr val="accent3"/>
              </a:buClr>
              <a:defRPr sz="888"/>
            </a:lvl4pPr>
            <a:lvl5pPr>
              <a:buClr>
                <a:schemeClr val="accent3"/>
              </a:buClr>
              <a:defRPr sz="888"/>
            </a:lvl5pPr>
            <a:lvl6pPr>
              <a:defRPr sz="995"/>
            </a:lvl6pPr>
            <a:lvl7pPr>
              <a:defRPr sz="995"/>
            </a:lvl7pPr>
            <a:lvl8pPr>
              <a:defRPr sz="995"/>
            </a:lvl8pPr>
            <a:lvl9pPr>
              <a:defRPr sz="9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45466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314" b="1">
                <a:solidFill>
                  <a:schemeClr val="bg2"/>
                </a:solidFill>
              </a:defRPr>
            </a:lvl1pPr>
            <a:lvl2pPr marL="250466" indent="0">
              <a:buNone/>
              <a:defRPr sz="1101" b="1"/>
            </a:lvl2pPr>
            <a:lvl3pPr marL="500931" indent="0">
              <a:buNone/>
              <a:defRPr sz="995" b="1"/>
            </a:lvl3pPr>
            <a:lvl4pPr marL="751397" indent="0">
              <a:buNone/>
              <a:defRPr sz="888" b="1"/>
            </a:lvl4pPr>
            <a:lvl5pPr marL="1001864" indent="0">
              <a:buNone/>
              <a:defRPr sz="888" b="1"/>
            </a:lvl5pPr>
            <a:lvl6pPr marL="1252329" indent="0">
              <a:buNone/>
              <a:defRPr sz="888" b="1"/>
            </a:lvl6pPr>
            <a:lvl7pPr marL="1502794" indent="0">
              <a:buNone/>
              <a:defRPr sz="888" b="1"/>
            </a:lvl7pPr>
            <a:lvl8pPr marL="1753260" indent="0">
              <a:buNone/>
              <a:defRPr sz="888" b="1"/>
            </a:lvl8pPr>
            <a:lvl9pPr marL="2003726" indent="0">
              <a:buNone/>
              <a:defRPr sz="88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314"/>
            </a:lvl1pPr>
            <a:lvl2pPr>
              <a:buClr>
                <a:schemeClr val="accent3"/>
              </a:buClr>
              <a:defRPr sz="1101"/>
            </a:lvl2pPr>
            <a:lvl3pPr>
              <a:buClr>
                <a:schemeClr val="accent3"/>
              </a:buClr>
              <a:defRPr sz="995"/>
            </a:lvl3pPr>
            <a:lvl4pPr>
              <a:buClr>
                <a:schemeClr val="accent3"/>
              </a:buClr>
              <a:defRPr sz="888"/>
            </a:lvl4pPr>
            <a:lvl5pPr>
              <a:buClr>
                <a:schemeClr val="accent3"/>
              </a:buCl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2"/>
            <a:ext cx="3840480" cy="639762"/>
          </a:xfrm>
        </p:spPr>
        <p:txBody>
          <a:bodyPr anchor="b">
            <a:noAutofit/>
          </a:bodyPr>
          <a:lstStyle>
            <a:lvl1pPr marL="0" indent="0">
              <a:buNone/>
              <a:defRPr sz="1314" b="1">
                <a:solidFill>
                  <a:schemeClr val="bg2"/>
                </a:solidFill>
              </a:defRPr>
            </a:lvl1pPr>
            <a:lvl2pPr marL="250466" indent="0">
              <a:buNone/>
              <a:defRPr sz="1101" b="1"/>
            </a:lvl2pPr>
            <a:lvl3pPr marL="500931" indent="0">
              <a:buNone/>
              <a:defRPr sz="995" b="1"/>
            </a:lvl3pPr>
            <a:lvl4pPr marL="751397" indent="0">
              <a:buNone/>
              <a:defRPr sz="888" b="1"/>
            </a:lvl4pPr>
            <a:lvl5pPr marL="1001864" indent="0">
              <a:buNone/>
              <a:defRPr sz="888" b="1"/>
            </a:lvl5pPr>
            <a:lvl6pPr marL="1252329" indent="0">
              <a:buNone/>
              <a:defRPr sz="888" b="1"/>
            </a:lvl6pPr>
            <a:lvl7pPr marL="1502794" indent="0">
              <a:buNone/>
              <a:defRPr sz="888" b="1"/>
            </a:lvl7pPr>
            <a:lvl8pPr marL="1753260" indent="0">
              <a:buNone/>
              <a:defRPr sz="888" b="1"/>
            </a:lvl8pPr>
            <a:lvl9pPr marL="2003726" indent="0">
              <a:buNone/>
              <a:defRPr sz="88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74876"/>
            <a:ext cx="384048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314"/>
            </a:lvl1pPr>
            <a:lvl2pPr>
              <a:buClr>
                <a:schemeClr val="accent3"/>
              </a:buClr>
              <a:defRPr sz="1101"/>
            </a:lvl2pPr>
            <a:lvl3pPr>
              <a:buClr>
                <a:schemeClr val="accent3"/>
              </a:buClr>
              <a:defRPr sz="995"/>
            </a:lvl3pPr>
            <a:lvl4pPr>
              <a:buClr>
                <a:schemeClr val="accent3"/>
              </a:buClr>
              <a:defRPr sz="888"/>
            </a:lvl4pPr>
            <a:lvl5pPr>
              <a:buClr>
                <a:schemeClr val="accent3"/>
              </a:buCl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088434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4"/>
            <a:ext cx="9139593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454" tIns="22727" rIns="45454" bIns="22727" rtlCol="0" anchor="ctr"/>
          <a:lstStyle/>
          <a:p>
            <a:pPr algn="ctr" defTabSz="341282" fontAlgn="base">
              <a:spcBef>
                <a:spcPct val="0"/>
              </a:spcBef>
              <a:spcAft>
                <a:spcPct val="0"/>
              </a:spcAft>
            </a:pPr>
            <a:endParaRPr lang="en-US" sz="674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6938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24726" fontAlgn="base">
                <a:spcBef>
                  <a:spcPct val="0"/>
                </a:spcBef>
                <a:spcAft>
                  <a:spcPct val="0"/>
                </a:spcAft>
              </a:pPr>
              <a:endParaRPr lang="en-US" sz="674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" y="1785257"/>
            <a:ext cx="8318270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99730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5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1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6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8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3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544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6117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2" y="5"/>
            <a:ext cx="9144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264407" y="383357"/>
            <a:ext cx="1464957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2513531" y="233997"/>
            <a:ext cx="510845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0" y="157176"/>
            <a:ext cx="1875765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399148" y="383357"/>
            <a:ext cx="1464957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3" y="233997"/>
            <a:ext cx="400792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" y="0"/>
            <a:ext cx="913959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91" tIns="25046" rIns="50091" bIns="25046"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94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4"/>
          </a:xfrm>
          <a:prstGeom prst="rect">
            <a:avLst/>
          </a:prstGeom>
        </p:spPr>
        <p:txBody>
          <a:bodyPr/>
          <a:lstStyle/>
          <a:p>
            <a:pPr defTabSz="476151"/>
            <a:endParaRPr lang="en-US" sz="938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4"/>
          </a:xfrm>
          <a:prstGeom prst="rect">
            <a:avLst/>
          </a:prstGeom>
        </p:spPr>
        <p:txBody>
          <a:bodyPr/>
          <a:lstStyle/>
          <a:p>
            <a:pPr defTabSz="476151"/>
            <a:endParaRPr lang="en-US" sz="938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151" y="6457954"/>
            <a:ext cx="2057400" cy="366183"/>
          </a:xfrm>
          <a:prstGeom prst="rect">
            <a:avLst/>
          </a:prstGeom>
        </p:spPr>
        <p:txBody>
          <a:bodyPr/>
          <a:lstStyle/>
          <a:p>
            <a:pPr defTabSz="476151"/>
            <a:fld id="{CB15BA44-1BC7-440F-8123-F832CDCBBC16}" type="slidenum">
              <a:rPr lang="en-US" sz="938" smtClean="0">
                <a:solidFill>
                  <a:srgbClr val="3F3F3F"/>
                </a:solidFill>
              </a:rPr>
              <a:pPr defTabSz="476151"/>
              <a:t>‹#›</a:t>
            </a:fld>
            <a:endParaRPr lang="en-US" sz="938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644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8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61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2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8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476151"/>
            <a:endParaRPr lang="en-US" sz="938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476151"/>
            <a:endParaRPr lang="en-US" sz="938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476151"/>
            <a:fld id="{FB66F9F0-1E4F-4176-87A2-D2E9F2060B91}" type="slidenum">
              <a:rPr lang="en-US" sz="938" smtClean="0">
                <a:solidFill>
                  <a:prstClr val="black">
                    <a:tint val="75000"/>
                  </a:prstClr>
                </a:solidFill>
              </a:rPr>
              <a:pPr defTabSz="476151"/>
              <a:t>‹#›</a:t>
            </a:fld>
            <a:endParaRPr lang="en-US" sz="938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832022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61"/>
            <a:endParaRPr lang="en-US" sz="1013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63" y="83408"/>
            <a:ext cx="1780576" cy="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504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4456"/>
            <a:ext cx="9144000" cy="153544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514350" bIns="34290" rtlCol="0" anchor="ctr"/>
          <a:lstStyle/>
          <a:p>
            <a:pPr algn="r" defTabSz="685797"/>
            <a:endParaRPr lang="en-US" sz="135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82124" y="0"/>
            <a:ext cx="7925415" cy="16510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8580" tIns="34290" rIns="514350" bIns="34290" rtlCol="0" anchor="ctr">
            <a:noAutofit/>
          </a:bodyPr>
          <a:lstStyle/>
          <a:p>
            <a:pPr algn="r" defTabSz="685797"/>
            <a:endParaRPr lang="en-US" sz="135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1718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9225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4" y="6019418"/>
            <a:ext cx="9143999" cy="857436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C00000"/>
                </a:solidFill>
              </a:defRPr>
            </a:lvl1pPr>
            <a:lvl2pPr marL="192885" indent="0" algn="ctr">
              <a:buNone/>
              <a:defRPr sz="844"/>
            </a:lvl2pPr>
            <a:lvl3pPr marL="385771" indent="0" algn="ctr">
              <a:buNone/>
              <a:defRPr sz="760"/>
            </a:lvl3pPr>
            <a:lvl4pPr marL="578656" indent="0" algn="ctr">
              <a:buNone/>
              <a:defRPr sz="675"/>
            </a:lvl4pPr>
            <a:lvl5pPr marL="771540" indent="0" algn="ctr">
              <a:buNone/>
              <a:defRPr sz="675"/>
            </a:lvl5pPr>
            <a:lvl6pPr marL="964426" indent="0" algn="ctr">
              <a:buNone/>
              <a:defRPr sz="675"/>
            </a:lvl6pPr>
            <a:lvl7pPr marL="1157311" indent="0" algn="ctr">
              <a:buNone/>
              <a:defRPr sz="675"/>
            </a:lvl7pPr>
            <a:lvl8pPr marL="1350196" indent="0" algn="ctr">
              <a:buNone/>
              <a:defRPr sz="675"/>
            </a:lvl8pPr>
            <a:lvl9pPr marL="1543081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16431" y="564309"/>
            <a:ext cx="4029932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93532" y="564309"/>
            <a:ext cx="4023906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565" y="4800605"/>
            <a:ext cx="8290875" cy="1203325"/>
          </a:xfrm>
        </p:spPr>
        <p:txBody>
          <a:bodyPr anchor="b">
            <a:normAutofit/>
          </a:bodyPr>
          <a:lstStyle>
            <a:lvl1pPr marL="0" indent="0" algn="ctr">
              <a:buNone/>
              <a:defRPr sz="2785" b="1">
                <a:latin typeface="+mj-lt"/>
              </a:defRPr>
            </a:lvl1pPr>
            <a:lvl2pPr marL="192885" indent="0" algn="ctr">
              <a:buNone/>
              <a:defRPr/>
            </a:lvl2pPr>
            <a:lvl3pPr marL="385771" indent="0" algn="ctr">
              <a:buNone/>
              <a:defRPr/>
            </a:lvl3pPr>
            <a:lvl4pPr marL="578656" indent="0" algn="ctr">
              <a:buNone/>
              <a:defRPr/>
            </a:lvl4pPr>
            <a:lvl5pPr marL="77154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03512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0"/>
            <a:ext cx="9147732" cy="1177810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6"/>
            <a:ext cx="384048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13842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32" y="1"/>
            <a:ext cx="9144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7781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191765"/>
            <a:ext cx="9144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48640" y="1371606"/>
            <a:ext cx="804672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8161000" y="6406393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32968" eaLnBrk="0" hangingPunct="0">
              <a:spcBef>
                <a:spcPct val="0"/>
              </a:spcBef>
              <a:tabLst>
                <a:tab pos="337434" algn="l"/>
                <a:tab pos="3339542" algn="ctr"/>
                <a:tab pos="6180473" algn="r"/>
                <a:tab pos="6468044" algn="r"/>
              </a:tabLst>
              <a:defRPr/>
            </a:pPr>
            <a:fld id="{EDF30A77-26CB-4904-9806-B14B0F476DBA}" type="slidenum">
              <a:rPr lang="en-US" sz="663">
                <a:solidFill>
                  <a:srgbClr val="58595B"/>
                </a:solidFill>
              </a:rPr>
              <a:pPr algn="r" defTabSz="432968" eaLnBrk="0" hangingPunct="0">
                <a:spcBef>
                  <a:spcPct val="0"/>
                </a:spcBef>
                <a:tabLst>
                  <a:tab pos="337434" algn="l"/>
                  <a:tab pos="3339542" algn="ctr"/>
                  <a:tab pos="6180473" algn="r"/>
                  <a:tab pos="6468044" algn="r"/>
                </a:tabLst>
                <a:defRPr/>
              </a:pPr>
              <a:t>‹#›</a:t>
            </a:fld>
            <a:endParaRPr lang="en-US" sz="663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48640" y="137161"/>
            <a:ext cx="804672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634868">
              <a:spcAft>
                <a:spcPts val="643"/>
              </a:spcAft>
            </a:pPr>
            <a:r>
              <a:rPr lang="en-US" sz="1000" b="1" i="0" u="none" baseline="0" dirty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1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hdr="0" ftr="0" dt="0"/>
  <p:txStyles>
    <p:titleStyle>
      <a:lvl1pPr algn="l" defTabSz="667908" rtl="0" eaLnBrk="1" latinLnBrk="0" hangingPunct="1">
        <a:spcBef>
          <a:spcPct val="0"/>
        </a:spcBef>
        <a:buNone/>
        <a:defRPr sz="2036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64659" indent="-164659" algn="l" defTabSz="667908" rtl="0" eaLnBrk="1" latinLnBrk="0" hangingPunct="1">
        <a:spcBef>
          <a:spcPts val="877"/>
        </a:spcBef>
        <a:buClr>
          <a:schemeClr val="accent3"/>
        </a:buClr>
        <a:buFont typeface="Arial" panose="020B0604020202020204" pitchFamily="34" charset="0"/>
        <a:buChar char="•"/>
        <a:defRPr sz="1468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708" indent="-208721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709652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56639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173478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836749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6pPr>
      <a:lvl7pPr marL="2170703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7pPr>
      <a:lvl8pPr marL="2504657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8pPr>
      <a:lvl9pPr marL="2838610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395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6790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0186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3581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6977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03725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3768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7163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32" y="1"/>
            <a:ext cx="9144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7781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191765"/>
            <a:ext cx="9144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48640" y="1371606"/>
            <a:ext cx="804672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8161000" y="6406393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32968" eaLnBrk="0" hangingPunct="0">
              <a:spcBef>
                <a:spcPct val="0"/>
              </a:spcBef>
              <a:tabLst>
                <a:tab pos="337434" algn="l"/>
                <a:tab pos="3339542" algn="ctr"/>
                <a:tab pos="6180473" algn="r"/>
                <a:tab pos="6468044" algn="r"/>
              </a:tabLst>
              <a:defRPr/>
            </a:pPr>
            <a:fld id="{EDF30A77-26CB-4904-9806-B14B0F476DBA}" type="slidenum">
              <a:rPr lang="en-US" sz="663">
                <a:solidFill>
                  <a:srgbClr val="58595B"/>
                </a:solidFill>
              </a:rPr>
              <a:pPr algn="r" defTabSz="432968" eaLnBrk="0" hangingPunct="0">
                <a:spcBef>
                  <a:spcPct val="0"/>
                </a:spcBef>
                <a:tabLst>
                  <a:tab pos="337434" algn="l"/>
                  <a:tab pos="3339542" algn="ctr"/>
                  <a:tab pos="6180473" algn="r"/>
                  <a:tab pos="6468044" algn="r"/>
                </a:tabLst>
                <a:defRPr/>
              </a:pPr>
              <a:t>‹#›</a:t>
            </a:fld>
            <a:endParaRPr lang="en-US" sz="663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48640" y="137161"/>
            <a:ext cx="804672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634868">
              <a:spcAft>
                <a:spcPts val="643"/>
              </a:spcAft>
            </a:pPr>
            <a:r>
              <a:rPr lang="en-US" sz="1000" b="1" i="0" u="none" baseline="0" dirty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hf hdr="0" ftr="0" dt="0"/>
  <p:txStyles>
    <p:titleStyle>
      <a:lvl1pPr algn="l" defTabSz="667908" rtl="0" eaLnBrk="1" latinLnBrk="0" hangingPunct="1">
        <a:spcBef>
          <a:spcPct val="0"/>
        </a:spcBef>
        <a:buNone/>
        <a:defRPr sz="2036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64659" indent="-164659" algn="l" defTabSz="667908" rtl="0" eaLnBrk="1" latinLnBrk="0" hangingPunct="1">
        <a:spcBef>
          <a:spcPts val="877"/>
        </a:spcBef>
        <a:buClr>
          <a:schemeClr val="accent3"/>
        </a:buClr>
        <a:buFont typeface="Arial" panose="020B0604020202020204" pitchFamily="34" charset="0"/>
        <a:buChar char="•"/>
        <a:defRPr sz="1468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708" indent="-208721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709652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56639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173478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836749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6pPr>
      <a:lvl7pPr marL="2170703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7pPr>
      <a:lvl8pPr marL="2504657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8pPr>
      <a:lvl9pPr marL="2838610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395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6790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0186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3581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6977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03725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3768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7163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32" y="1"/>
            <a:ext cx="9144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7781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191765"/>
            <a:ext cx="9144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48640" y="1371606"/>
            <a:ext cx="804672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8161000" y="6406393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32968" eaLnBrk="0" hangingPunct="0">
              <a:spcBef>
                <a:spcPct val="0"/>
              </a:spcBef>
              <a:tabLst>
                <a:tab pos="337434" algn="l"/>
                <a:tab pos="3339542" algn="ctr"/>
                <a:tab pos="6180473" algn="r"/>
                <a:tab pos="6468044" algn="r"/>
              </a:tabLst>
              <a:defRPr/>
            </a:pPr>
            <a:fld id="{EDF30A77-26CB-4904-9806-B14B0F476DBA}" type="slidenum">
              <a:rPr lang="en-US" sz="663">
                <a:solidFill>
                  <a:srgbClr val="58595B"/>
                </a:solidFill>
              </a:rPr>
              <a:pPr algn="r" defTabSz="432968" eaLnBrk="0" hangingPunct="0">
                <a:spcBef>
                  <a:spcPct val="0"/>
                </a:spcBef>
                <a:tabLst>
                  <a:tab pos="337434" algn="l"/>
                  <a:tab pos="3339542" algn="ctr"/>
                  <a:tab pos="6180473" algn="r"/>
                  <a:tab pos="6468044" algn="r"/>
                </a:tabLst>
                <a:defRPr/>
              </a:pPr>
              <a:t>‹#›</a:t>
            </a:fld>
            <a:endParaRPr lang="en-US" sz="663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48640" y="137161"/>
            <a:ext cx="804672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634868">
              <a:spcAft>
                <a:spcPts val="643"/>
              </a:spcAft>
            </a:pPr>
            <a:r>
              <a:rPr lang="en-US" sz="1000" b="1" i="0" u="none" baseline="0" dirty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ransition>
    <p:fade/>
  </p:transition>
  <p:hf hdr="0" ftr="0" dt="0"/>
  <p:txStyles>
    <p:titleStyle>
      <a:lvl1pPr algn="l" defTabSz="667908" rtl="0" eaLnBrk="1" latinLnBrk="0" hangingPunct="1">
        <a:spcBef>
          <a:spcPct val="0"/>
        </a:spcBef>
        <a:buNone/>
        <a:defRPr sz="2036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64659" indent="-164659" algn="l" defTabSz="667908" rtl="0" eaLnBrk="1" latinLnBrk="0" hangingPunct="1">
        <a:spcBef>
          <a:spcPts val="877"/>
        </a:spcBef>
        <a:buClr>
          <a:schemeClr val="accent3"/>
        </a:buClr>
        <a:buFont typeface="Arial" panose="020B0604020202020204" pitchFamily="34" charset="0"/>
        <a:buChar char="•"/>
        <a:defRPr sz="1468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708" indent="-208721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709652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56639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173478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836749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6pPr>
      <a:lvl7pPr marL="2170703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7pPr>
      <a:lvl8pPr marL="2504657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8pPr>
      <a:lvl9pPr marL="2838610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395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6790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0186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3581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6977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03725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3768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7163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F92AB-D13E-47E3-966C-DCFFDAB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CA6A-2603-42AE-8F00-8CD55C65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A766-E32E-4A62-B7AF-613F022E0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D2C6-C51F-46CE-87BA-8C62B1D4C30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80CA-921B-4E37-9B4A-2959FC4A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BE75-B5D4-4860-A294-734E581CF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6394-6CA0-471F-AC5E-2E8E42DCAD1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hl" descr="llPROTECTED 関係者外秘">
            <a:extLst>
              <a:ext uri="{FF2B5EF4-FFF2-40B4-BE49-F238E27FC236}">
                <a16:creationId xmlns:a16="http://schemas.microsoft.com/office/drawing/2014/main" id="{C009B671-AD09-4F79-8499-CADF54BF67D6}"/>
              </a:ext>
            </a:extLst>
          </p:cNvPr>
          <p:cNvSpPr txBox="1"/>
          <p:nvPr userDrawn="1"/>
        </p:nvSpPr>
        <p:spPr>
          <a:xfrm>
            <a:off x="0" y="1"/>
            <a:ext cx="9144000" cy="2077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750" b="1" i="0" u="none" baseline="0" dirty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75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75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75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32" y="3"/>
            <a:ext cx="9144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726" fontAlgn="base">
              <a:spcBef>
                <a:spcPct val="0"/>
              </a:spcBef>
              <a:spcAft>
                <a:spcPct val="0"/>
              </a:spcAft>
            </a:pPr>
            <a:endParaRPr lang="en-US" sz="674" b="1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77810"/>
            <a:ext cx="9144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191765"/>
            <a:ext cx="9144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48640" y="1371608"/>
            <a:ext cx="804672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8161001" y="6406393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324726" eaLnBrk="0" hangingPunct="0">
              <a:spcBef>
                <a:spcPct val="0"/>
              </a:spcBef>
              <a:tabLst>
                <a:tab pos="253076" algn="l"/>
                <a:tab pos="2504657" algn="ctr"/>
                <a:tab pos="4635355" algn="r"/>
                <a:tab pos="4851033" algn="r"/>
              </a:tabLst>
              <a:defRPr/>
            </a:pPr>
            <a:fld id="{EDF30A77-26CB-4904-9806-B14B0F476DBA}" type="slidenum">
              <a:rPr lang="en-US" sz="497">
                <a:solidFill>
                  <a:srgbClr val="58595B"/>
                </a:solidFill>
              </a:rPr>
              <a:pPr algn="r" defTabSz="324726" eaLnBrk="0" hangingPunct="0">
                <a:spcBef>
                  <a:spcPct val="0"/>
                </a:spcBef>
                <a:tabLst>
                  <a:tab pos="253076" algn="l"/>
                  <a:tab pos="2504657" algn="ctr"/>
                  <a:tab pos="4635355" algn="r"/>
                  <a:tab pos="4851033" algn="r"/>
                </a:tabLst>
                <a:defRPr/>
              </a:pPr>
              <a:t>‹#›</a:t>
            </a:fld>
            <a:endParaRPr lang="en-US" sz="497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48640" y="137163"/>
            <a:ext cx="804672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1"/>
            <a:ext cx="9144000" cy="2077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476151">
              <a:spcAft>
                <a:spcPts val="482"/>
              </a:spcAft>
            </a:pPr>
            <a:r>
              <a:rPr lang="en-US" sz="75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75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75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75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p:transition>
    <p:fade/>
  </p:transition>
  <p:hf sldNum="0" hdr="0" dt="0"/>
  <p:txStyles>
    <p:titleStyle>
      <a:lvl1pPr algn="l" defTabSz="500931" rtl="0" eaLnBrk="1" latinLnBrk="0" hangingPunct="1">
        <a:spcBef>
          <a:spcPct val="0"/>
        </a:spcBef>
        <a:buNone/>
        <a:defRPr sz="1527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23494" indent="-123494" algn="l" defTabSz="500931" rtl="0" eaLnBrk="1" latinLnBrk="0" hangingPunct="1">
        <a:spcBef>
          <a:spcPts val="658"/>
        </a:spcBef>
        <a:buClr>
          <a:schemeClr val="accent3"/>
        </a:buClr>
        <a:buFont typeface="Arial" panose="020B0604020202020204" pitchFamily="34" charset="0"/>
        <a:buChar char="•"/>
        <a:defRPr sz="1101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781" indent="-156541" algn="l" defTabSz="50093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995" kern="1200">
          <a:solidFill>
            <a:schemeClr val="tx1"/>
          </a:solidFill>
          <a:latin typeface="+mn-lt"/>
          <a:ea typeface="+mn-ea"/>
          <a:cs typeface="+mn-cs"/>
        </a:defRPr>
      </a:lvl2pPr>
      <a:lvl3pPr marL="532239" indent="-125234" algn="l" defTabSz="50093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717479" indent="-125234" algn="l" defTabSz="50093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880109" indent="-125234" algn="l" defTabSz="500931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377562" indent="-125234" algn="l" defTabSz="5009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1" kern="1200">
          <a:solidFill>
            <a:schemeClr val="tx1"/>
          </a:solidFill>
          <a:latin typeface="+mn-lt"/>
          <a:ea typeface="+mn-ea"/>
          <a:cs typeface="+mn-cs"/>
        </a:defRPr>
      </a:lvl6pPr>
      <a:lvl7pPr marL="1628027" indent="-125234" algn="l" defTabSz="5009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1" kern="1200">
          <a:solidFill>
            <a:schemeClr val="tx1"/>
          </a:solidFill>
          <a:latin typeface="+mn-lt"/>
          <a:ea typeface="+mn-ea"/>
          <a:cs typeface="+mn-cs"/>
        </a:defRPr>
      </a:lvl7pPr>
      <a:lvl8pPr marL="1878493" indent="-125234" algn="l" defTabSz="5009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1" kern="1200">
          <a:solidFill>
            <a:schemeClr val="tx1"/>
          </a:solidFill>
          <a:latin typeface="+mn-lt"/>
          <a:ea typeface="+mn-ea"/>
          <a:cs typeface="+mn-cs"/>
        </a:defRPr>
      </a:lvl8pPr>
      <a:lvl9pPr marL="2128958" indent="-125234" algn="l" defTabSz="5009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0931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1pPr>
      <a:lvl2pPr marL="250466" algn="l" defTabSz="500931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2pPr>
      <a:lvl3pPr marL="500931" algn="l" defTabSz="500931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51397" algn="l" defTabSz="500931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1001864" algn="l" defTabSz="500931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252329" algn="l" defTabSz="500931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502794" algn="l" defTabSz="500931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753260" algn="l" defTabSz="500931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003726" algn="l" defTabSz="500931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Subscription 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Customer Life Cycle Management (aka Registration)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87" y="5514849"/>
            <a:ext cx="3121423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717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Package &amp; Product Mapping for Zuora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B426F-604B-4218-A9E7-7B2B9950CCA3}"/>
              </a:ext>
            </a:extLst>
          </p:cNvPr>
          <p:cNvSpPr txBox="1"/>
          <p:nvPr/>
        </p:nvSpPr>
        <p:spPr>
          <a:xfrm>
            <a:off x="417910" y="5681257"/>
            <a:ext cx="331920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Bundling for Product catalog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986FD-B88A-421C-9A6B-31A5A152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" y="578480"/>
            <a:ext cx="2868137" cy="2850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EDE1A3-3A2D-49DF-92A4-1EA12229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04" y="553650"/>
            <a:ext cx="6233907" cy="57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74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Subscription Design –  Functional view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56BC1-6E1B-472A-B426-A12E4C4E60ED}"/>
              </a:ext>
            </a:extLst>
          </p:cNvPr>
          <p:cNvSpPr txBox="1"/>
          <p:nvPr/>
        </p:nvSpPr>
        <p:spPr>
          <a:xfrm>
            <a:off x="78606" y="456196"/>
            <a:ext cx="50258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CTP</a:t>
            </a:r>
          </a:p>
          <a:p>
            <a:r>
              <a:rPr lang="en-US" dirty="0"/>
              <a:t>Customer Account </a:t>
            </a:r>
          </a:p>
          <a:p>
            <a:r>
              <a:rPr lang="en-US" dirty="0"/>
              <a:t>VIN association </a:t>
            </a:r>
          </a:p>
          <a:p>
            <a:r>
              <a:rPr lang="en-US" dirty="0"/>
              <a:t>Product and rate plan setup in Zuora (Manual)</a:t>
            </a:r>
          </a:p>
          <a:p>
            <a:r>
              <a:rPr lang="en-US" dirty="0"/>
              <a:t>Package to Zuora Product/rate plan mapping (TBD)</a:t>
            </a:r>
          </a:p>
          <a:p>
            <a:r>
              <a:rPr lang="en-US" dirty="0"/>
              <a:t>Remote User association</a:t>
            </a:r>
          </a:p>
          <a:p>
            <a:r>
              <a:rPr lang="en-US" dirty="0"/>
              <a:t>Remote Authorization  </a:t>
            </a:r>
          </a:p>
          <a:p>
            <a:r>
              <a:rPr lang="en-US" dirty="0"/>
              <a:t>User data consents </a:t>
            </a:r>
          </a:p>
          <a:p>
            <a:r>
              <a:rPr lang="en-US" dirty="0"/>
              <a:t>Customer Communication – based on Zuora events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 Preferences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Send  receipt , based on Zuora data (trigger)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Renewal reminders 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Expiration notice </a:t>
            </a:r>
          </a:p>
          <a:p>
            <a:pPr marL="285750" indent="-285750">
              <a:buFontTx/>
              <a:buChar char="-"/>
            </a:pPr>
            <a:r>
              <a:rPr lang="en-US" dirty="0"/>
              <a:t>Payment method expiring alert </a:t>
            </a:r>
          </a:p>
          <a:p>
            <a:r>
              <a:rPr lang="en-US" dirty="0"/>
              <a:t>Wavier </a:t>
            </a:r>
          </a:p>
          <a:p>
            <a:r>
              <a:rPr lang="en-US" dirty="0"/>
              <a:t>Generate Contract </a:t>
            </a:r>
          </a:p>
          <a:p>
            <a:r>
              <a:rPr lang="en-US" dirty="0"/>
              <a:t>Contract to Zuora Sub. Mapping (TBD)</a:t>
            </a:r>
          </a:p>
          <a:p>
            <a:r>
              <a:rPr lang="en-US" dirty="0"/>
              <a:t>T&amp;C management </a:t>
            </a:r>
          </a:p>
          <a:p>
            <a:r>
              <a:rPr lang="en-US" dirty="0"/>
              <a:t>Emergency Contact </a:t>
            </a:r>
          </a:p>
          <a:p>
            <a:r>
              <a:rPr lang="en-US" dirty="0"/>
              <a:t>Subscription History (TBD)</a:t>
            </a:r>
          </a:p>
          <a:p>
            <a:r>
              <a:rPr lang="en-US" dirty="0"/>
              <a:t>Change of Ownership events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6BCFB-7961-4E1B-877A-64EA19CF5D2B}"/>
              </a:ext>
            </a:extLst>
          </p:cNvPr>
          <p:cNvSpPr txBox="1"/>
          <p:nvPr/>
        </p:nvSpPr>
        <p:spPr>
          <a:xfrm>
            <a:off x="5040923" y="456196"/>
            <a:ext cx="42366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Zuora </a:t>
            </a:r>
          </a:p>
          <a:p>
            <a:r>
              <a:rPr lang="en-US" dirty="0"/>
              <a:t>Create Subscription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Trial  Subscription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Paid Subscription </a:t>
            </a:r>
          </a:p>
          <a:p>
            <a:r>
              <a:rPr lang="en-US" dirty="0"/>
              <a:t>Subscription Life cycle management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 term(duration) 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 renew 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Triggers for life cycle event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products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Remove product 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Payment Processing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Payment preferences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Collect payment </a:t>
            </a:r>
          </a:p>
          <a:p>
            <a:pPr marL="285750" indent="-285750">
              <a:buFontTx/>
              <a:buChar char="-"/>
            </a:pPr>
            <a:r>
              <a:rPr lang="en-US" dirty="0"/>
              <a:t>Trigger receipt event (Data)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Calculate tax (based on sold to address) 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 renew payment processing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Save CC info 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Save billing info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797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trial eligibility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32AFB-E42C-4544-AD21-0C53BED7E183}"/>
              </a:ext>
            </a:extLst>
          </p:cNvPr>
          <p:cNvSpPr txBox="1"/>
          <p:nvPr/>
        </p:nvSpPr>
        <p:spPr>
          <a:xfrm>
            <a:off x="331942" y="908848"/>
            <a:ext cx="8468182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Discussion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Trials are tied to a VIN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Trial Duration are independent of the PS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of Ownership does not reset the Trial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created in Zuora are primarily tied to a customer with a custom field for a VIN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D575E-51B1-469C-BDC2-C26692FDCE89}"/>
              </a:ext>
            </a:extLst>
          </p:cNvPr>
          <p:cNvSpPr txBox="1"/>
          <p:nvPr/>
        </p:nvSpPr>
        <p:spPr>
          <a:xfrm>
            <a:off x="331942" y="3381548"/>
            <a:ext cx="8413473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Zuora have the ability to track a subscription based on VIN only, independent of the customer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838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New Subscription – trial Use Case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43536"/>
              </p:ext>
            </p:extLst>
          </p:nvPr>
        </p:nvGraphicFramePr>
        <p:xfrm>
          <a:off x="741482" y="1397000"/>
          <a:ext cx="7939977" cy="437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wants to subscribe for free trial package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VIN 1 does not have any active subscription.</a:t>
                      </a:r>
                    </a:p>
                    <a:p>
                      <a:r>
                        <a:rPr lang="en-US" dirty="0"/>
                        <a:t>VIN 1 is capable for Package 1.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wants to subscribe for Package 1 for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1 contains:</a:t>
                      </a:r>
                    </a:p>
                    <a:p>
                      <a:r>
                        <a:rPr lang="en-US" dirty="0"/>
                        <a:t>1. Product Safety Services = 10 year free trial</a:t>
                      </a:r>
                    </a:p>
                    <a:p>
                      <a:r>
                        <a:rPr lang="en-US" dirty="0"/>
                        <a:t>2. Product Remote Services = 6 month free trial</a:t>
                      </a:r>
                    </a:p>
                    <a:p>
                      <a:r>
                        <a:rPr lang="en-US" dirty="0"/>
                        <a:t>3. Product Destination Assist = 3 month free trial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 trial subscription customer does not need to provide a payment method.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Trial can start from either subscription date or DOFU (from RDR)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5015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New Subscription – trial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F04CA-2D4C-4AEA-ACE9-499FC90B764D}"/>
              </a:ext>
            </a:extLst>
          </p:cNvPr>
          <p:cNvSpPr txBox="1"/>
          <p:nvPr/>
        </p:nvSpPr>
        <p:spPr>
          <a:xfrm>
            <a:off x="417911" y="3917771"/>
            <a:ext cx="8174154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Discussion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does not provide payment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created in CTP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account created in Zuora (if account does not exist)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created in Zuora and linked to customer 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864DD-72F1-4319-A35F-70E7DB6516A9}"/>
              </a:ext>
            </a:extLst>
          </p:cNvPr>
          <p:cNvSpPr txBox="1"/>
          <p:nvPr/>
        </p:nvSpPr>
        <p:spPr>
          <a:xfrm>
            <a:off x="417911" y="5632378"/>
            <a:ext cx="817415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Zuora charge us for 0$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1CEC4-275C-4AF4-B206-8F3ECBE59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1" y="659339"/>
            <a:ext cx="8067062" cy="30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07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New Subscription – paid Use case # 1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80035"/>
              </p:ext>
            </p:extLst>
          </p:nvPr>
        </p:nvGraphicFramePr>
        <p:xfrm>
          <a:off x="602011" y="807915"/>
          <a:ext cx="7939977" cy="354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wants to purchase paid Remote Service product after trial is over for Remote Service.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1 has already subscribed for Trial Package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1 wants to subscribe for Package 2 for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2 contains:</a:t>
                      </a:r>
                    </a:p>
                    <a:p>
                      <a:r>
                        <a:rPr lang="en-US" dirty="0"/>
                        <a:t>1. Product Remote Services = 1 year paid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 paid subscription customer has provided a payment method.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Paid subscription will start from current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198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New Subscription – paid Use case # 2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37270"/>
              </p:ext>
            </p:extLst>
          </p:nvPr>
        </p:nvGraphicFramePr>
        <p:xfrm>
          <a:off x="602011" y="807915"/>
          <a:ext cx="7939977" cy="5194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wants to purchase a new package while trial is still going 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1 has already subscribed for Package 1, Trial Package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1 wants to subscribe for Package 3 for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1 contains:</a:t>
                      </a:r>
                    </a:p>
                    <a:p>
                      <a:r>
                        <a:rPr lang="en-US" dirty="0"/>
                        <a:t>1. Product Safety Services = 10 year free trial</a:t>
                      </a:r>
                    </a:p>
                    <a:p>
                      <a:r>
                        <a:rPr lang="en-US" dirty="0"/>
                        <a:t>2. Product Remote Services = 6 month free trial</a:t>
                      </a:r>
                    </a:p>
                    <a:p>
                      <a:r>
                        <a:rPr lang="en-US" dirty="0"/>
                        <a:t>3. Product Destination Assist = 3 month free trial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3 contains: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Remote Services = 1 year paid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Destination Assist = 1 year paid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 paid subscription customer has provided a payment method.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Paid subscription will start after trial is over.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0451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New Subscription – paid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8E54-56C0-4E32-857A-47D12CD33A8B}"/>
              </a:ext>
            </a:extLst>
          </p:cNvPr>
          <p:cNvSpPr txBox="1"/>
          <p:nvPr/>
        </p:nvSpPr>
        <p:spPr>
          <a:xfrm>
            <a:off x="417911" y="3988833"/>
            <a:ext cx="8190630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Discussion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provides payment details which are stored in Zuora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created in CTP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account created in Zuora (if account does not exist)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created in Zuora and linked to customer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57C88-6BA5-4F0B-8242-ACB4E825EC51}"/>
              </a:ext>
            </a:extLst>
          </p:cNvPr>
          <p:cNvSpPr txBox="1"/>
          <p:nvPr/>
        </p:nvSpPr>
        <p:spPr>
          <a:xfrm>
            <a:off x="417911" y="5661973"/>
            <a:ext cx="8190630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more clarity on subscription workflow for check based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19893-2D15-4E80-A233-501A536E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1" y="588126"/>
            <a:ext cx="8190630" cy="32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65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upgrade Subscription - Use case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19412"/>
              </p:ext>
            </p:extLst>
          </p:nvPr>
        </p:nvGraphicFramePr>
        <p:xfrm>
          <a:off x="602011" y="807915"/>
          <a:ext cx="7939977" cy="45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wants to subscribe to additional product to his existing subscription.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1 has already subscribed for Package 3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1 wants to subscribe to Package 4 for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3 contains: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Remote Services = 1 year paid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Destination Assist = 1 year paid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4 contains: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 Product Service Connect = 1 year paid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 paid subscription customer has provided a payment method.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4 will start from current start date. How will the end dates align for package 3 and 4?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2396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upgrade Subscription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576A3-2553-4153-807A-83ED6D2C3416}"/>
              </a:ext>
            </a:extLst>
          </p:cNvPr>
          <p:cNvSpPr txBox="1"/>
          <p:nvPr/>
        </p:nvSpPr>
        <p:spPr>
          <a:xfrm>
            <a:off x="417911" y="4128424"/>
            <a:ext cx="825653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Discussion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adds new package(s) to an existing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CTP creates subscription in Zuora for new product and linked to customer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in CTP updated to reflect addition new 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F3B90-B597-4863-B01E-24D4702F142E}"/>
              </a:ext>
            </a:extLst>
          </p:cNvPr>
          <p:cNvSpPr txBox="1"/>
          <p:nvPr/>
        </p:nvSpPr>
        <p:spPr>
          <a:xfrm>
            <a:off x="417911" y="5483548"/>
            <a:ext cx="8256532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handle opt-ins or opt-outs?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07081-D6DB-47E7-9677-62816D421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2" y="599589"/>
            <a:ext cx="8256532" cy="31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83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Subscription Design – One Portal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45290-34E4-412A-BBE5-2E16B7A9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51" y="515815"/>
            <a:ext cx="6892649" cy="55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0719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Downgrade Subscription – use case  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88235"/>
              </p:ext>
            </p:extLst>
          </p:nvPr>
        </p:nvGraphicFramePr>
        <p:xfrm>
          <a:off x="602011" y="807915"/>
          <a:ext cx="7939977" cy="437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wants to cancel a product from  existing subscription.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1 has already subscribed for Package 3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1 wants to cancel Destination Assist 1 year paid from Package 3 for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3 contains: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Remote Services = 1 year paid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Destination Assist = 1 year paid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After downgrade Package 3 contains: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Remote Services = 1 year paid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 paid subscription customer has provided a payment method.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067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Downgrade Subscription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7044F-1A9B-47C6-8796-83D39A033B0C}"/>
              </a:ext>
            </a:extLst>
          </p:cNvPr>
          <p:cNvSpPr txBox="1"/>
          <p:nvPr/>
        </p:nvSpPr>
        <p:spPr>
          <a:xfrm>
            <a:off x="417911" y="4177850"/>
            <a:ext cx="8248294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Discussion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removes package(s) from existing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CTP cancels subscription for that package from Zuora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Zuora calculates and triggers refund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in CTP updated to remove the specified 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A8DC6-3775-49CA-9E9D-DB998E9F028F}"/>
              </a:ext>
            </a:extLst>
          </p:cNvPr>
          <p:cNvSpPr txBox="1"/>
          <p:nvPr/>
        </p:nvSpPr>
        <p:spPr>
          <a:xfrm>
            <a:off x="417911" y="5854251"/>
            <a:ext cx="8248294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9A841-CFF5-4439-A305-AD1807C8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1" y="630270"/>
            <a:ext cx="8330673" cy="31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23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renew Subscription (Manual) – use case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34210"/>
              </p:ext>
            </p:extLst>
          </p:nvPr>
        </p:nvGraphicFramePr>
        <p:xfrm>
          <a:off x="602011" y="807915"/>
          <a:ext cx="7939977" cy="4782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wants to renew existing subscription.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1 has already subscribed to Package 3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1 wants to renew Package 3 for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3 contains: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Remote Services = 1 year paid, ending today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Destination Assist = 1 year paid, ending today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After renewal Package 3 contains: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Remote Services = 1 year paid, ending 1 year from today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Destination Assist = 1 year paid, ending 1 year from today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 paid subscription customer has provided a payment method.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7129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renew Subscription (Manual)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72F8-2CCA-446C-845C-889162C24C6A}"/>
              </a:ext>
            </a:extLst>
          </p:cNvPr>
          <p:cNvSpPr txBox="1"/>
          <p:nvPr/>
        </p:nvSpPr>
        <p:spPr>
          <a:xfrm>
            <a:off x="417911" y="4243754"/>
            <a:ext cx="8182392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Discussion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renews existing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renewed in Zuora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Zuora realizes renewal payment and notifies CTP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updated in CTP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9D9DA-422F-4665-8166-3433D3C445F5}"/>
              </a:ext>
            </a:extLst>
          </p:cNvPr>
          <p:cNvSpPr txBox="1"/>
          <p:nvPr/>
        </p:nvSpPr>
        <p:spPr>
          <a:xfrm>
            <a:off x="417911" y="5837775"/>
            <a:ext cx="8182392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3668F-364D-4981-B525-E7015AB1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1" y="659338"/>
            <a:ext cx="8182392" cy="33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66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renew Subscription (Auto) – use case  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41048"/>
              </p:ext>
            </p:extLst>
          </p:nvPr>
        </p:nvGraphicFramePr>
        <p:xfrm>
          <a:off x="602011" y="807915"/>
          <a:ext cx="7939977" cy="4782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Based on auto renew process, </a:t>
                      </a:r>
                      <a:r>
                        <a:rPr lang="en-US" dirty="0" err="1"/>
                        <a:t>Zoura</a:t>
                      </a:r>
                      <a:r>
                        <a:rPr lang="en-US" dirty="0"/>
                        <a:t> triggers an auto renewal for Customer on his billing date.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1 has already subscribed to Package 3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 err="1"/>
                        <a:t>Zoura</a:t>
                      </a:r>
                      <a:r>
                        <a:rPr lang="en-US" dirty="0"/>
                        <a:t> triggers auto renew for Package 3 for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3 contains: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Remote Services = 1 year paid, ending today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Destination Assist = 1 year paid, ending today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After renewal Package 3 contains: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Remote Services = 1 year paid, ending 1 year from today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Destination Assist = 1 year paid, ending 1 year from today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 paid subscription customer has provided a payment method.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92042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renew Subscription (Auto)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45A18-E833-459A-840D-04D3BDDC6F31}"/>
              </a:ext>
            </a:extLst>
          </p:cNvPr>
          <p:cNvSpPr txBox="1"/>
          <p:nvPr/>
        </p:nvSpPr>
        <p:spPr>
          <a:xfrm>
            <a:off x="417911" y="3988381"/>
            <a:ext cx="82071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Discussion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Zuora realizes the payment as per renewal product rate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Zuora triggers notification to CTP for renewed subscription and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CTP updates its own subscription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CD6BB-DEF3-491F-A049-B41F74985B77}"/>
              </a:ext>
            </a:extLst>
          </p:cNvPr>
          <p:cNvSpPr txBox="1"/>
          <p:nvPr/>
        </p:nvSpPr>
        <p:spPr>
          <a:xfrm>
            <a:off x="417911" y="5351742"/>
            <a:ext cx="82071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manage negative scenario where trial product plan renews to a paid plan and payment details are not present in Zuora?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CC2D6-68EC-445B-BC92-E6BBEE37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1" y="651100"/>
            <a:ext cx="8421289" cy="30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447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Cancel Subscription – use case 1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42225"/>
              </p:ext>
            </p:extLst>
          </p:nvPr>
        </p:nvGraphicFramePr>
        <p:xfrm>
          <a:off x="602011" y="807915"/>
          <a:ext cx="7939977" cy="354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wants to cancel trial subscription.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1 has already subscribed to Package 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wants to cancel his subscription for Package 1 Trial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1 contains:</a:t>
                      </a:r>
                    </a:p>
                    <a:p>
                      <a:r>
                        <a:rPr lang="en-US" dirty="0"/>
                        <a:t>1. Product Safety Services = 10 year free trial</a:t>
                      </a:r>
                    </a:p>
                    <a:p>
                      <a:r>
                        <a:rPr lang="en-US" dirty="0"/>
                        <a:t>2. Product Remote Services = 6 month free trial</a:t>
                      </a:r>
                    </a:p>
                    <a:p>
                      <a:r>
                        <a:rPr lang="en-US" dirty="0"/>
                        <a:t>3. Product Destination Assist = 3 month free trial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After cancelation, all products under package 1 are cancelled.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0373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Cancel Subscription – use case 2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80245"/>
              </p:ext>
            </p:extLst>
          </p:nvPr>
        </p:nvGraphicFramePr>
        <p:xfrm>
          <a:off x="602011" y="807915"/>
          <a:ext cx="7939977" cy="354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wants to cancel paid subscription.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1 has already subscribed to Package 3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wants to cancel his subscription for Package 3 paid.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3 contains: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Remote Services = 1 year paid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Product Destination Assist = 1 year paid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After cancelation, all products under package 3 are cancelled and customer is issued a refund, if any.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85610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Cancel Subscription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291A6-FFD1-4AC7-8651-B95D28E16F98}"/>
              </a:ext>
            </a:extLst>
          </p:cNvPr>
          <p:cNvSpPr txBox="1"/>
          <p:nvPr/>
        </p:nvSpPr>
        <p:spPr>
          <a:xfrm>
            <a:off x="417911" y="4243024"/>
            <a:ext cx="8174154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Discussion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calls in and cancels existing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CTP cancels all active subscriptions for that vehicle in Zuora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Zuora calculates and triggers refund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cancelled in CTP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5D79D-2675-4F4E-98D0-515C14D52BA3}"/>
              </a:ext>
            </a:extLst>
          </p:cNvPr>
          <p:cNvSpPr txBox="1"/>
          <p:nvPr/>
        </p:nvSpPr>
        <p:spPr>
          <a:xfrm>
            <a:off x="417911" y="5925731"/>
            <a:ext cx="8174154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4473D-227F-4341-A454-26B781CED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2" y="689138"/>
            <a:ext cx="8363624" cy="33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569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Wavier    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08686"/>
              </p:ext>
            </p:extLst>
          </p:nvPr>
        </p:nvGraphicFramePr>
        <p:xfrm>
          <a:off x="602011" y="807915"/>
          <a:ext cx="7939977" cy="334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wants to waive all services before even subscribing to any packages.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VIN 1 does not have any active subscription.</a:t>
                      </a:r>
                    </a:p>
                    <a:p>
                      <a:r>
                        <a:rPr lang="en-US" dirty="0"/>
                        <a:t>VIN 1 is capable for Package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wants to waive before subscribing to any packages.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After waiver, trial time needs to be tracked based on DOFU for VIN 1. Contract is still created with waiver information.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customer wants to subscribe again then a new subscription will be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272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Subscription Design – Integration view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1D8845-0E9F-43CA-976F-4A75A218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" y="751269"/>
            <a:ext cx="9144000" cy="57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718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Wavier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09C56-B848-4225-A5FA-B0BD6DEF3472}"/>
              </a:ext>
            </a:extLst>
          </p:cNvPr>
          <p:cNvSpPr txBox="1"/>
          <p:nvPr/>
        </p:nvSpPr>
        <p:spPr>
          <a:xfrm>
            <a:off x="417910" y="4103711"/>
            <a:ext cx="8207106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Discussion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waives off subscription explicitly or through vehicle sold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CTP cancels all active subscriptions for that vehicle in Zuora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Zuora calculates and triggers refund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cancelled in CTP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89EAC-489F-4E47-8DA9-E787C4E9D9C6}"/>
              </a:ext>
            </a:extLst>
          </p:cNvPr>
          <p:cNvSpPr txBox="1"/>
          <p:nvPr/>
        </p:nvSpPr>
        <p:spPr>
          <a:xfrm>
            <a:off x="417910" y="5681257"/>
            <a:ext cx="8207106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Zuora process single refund transaction for all subscriptions linked to that customer account?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C400F-0742-4581-A9B8-52BE58685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0" y="535546"/>
            <a:ext cx="8207106" cy="33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929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Goodwill    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03478"/>
              </p:ext>
            </p:extLst>
          </p:nvPr>
        </p:nvGraphicFramePr>
        <p:xfrm>
          <a:off x="602011" y="807915"/>
          <a:ext cx="7939977" cy="437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is given a goodwill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has already subscribed to Package 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1 is not happy with the service, Agent gives customer 3 month goodwill package for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1 contains:</a:t>
                      </a:r>
                    </a:p>
                    <a:p>
                      <a:r>
                        <a:rPr lang="en-US" dirty="0"/>
                        <a:t>1. Product Safety Services = 10 year free trial</a:t>
                      </a:r>
                    </a:p>
                    <a:p>
                      <a:r>
                        <a:rPr lang="en-US" dirty="0"/>
                        <a:t>2. Product Remote Services = 6 month free trial</a:t>
                      </a:r>
                    </a:p>
                    <a:p>
                      <a:r>
                        <a:rPr lang="en-US" dirty="0"/>
                        <a:t>3. Product Destination Assist = 3 month free trial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Goodwill Package: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Goodwill package for Remote and Destination Assist products = 3 months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  <a:p>
                      <a:r>
                        <a:rPr lang="en-US" dirty="0"/>
                        <a:t>Goodwill package should start after trial for Remote Services and Destination Assist is over.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0892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 fontScale="92500" lnSpcReduction="20000"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Second Customer purchase vehicle with trial time still remaining    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60538"/>
              </p:ext>
            </p:extLst>
          </p:nvPr>
        </p:nvGraphicFramePr>
        <p:xfrm>
          <a:off x="602011" y="807915"/>
          <a:ext cx="7939977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Customer purchases VIN 1 with trial time still remaining on Package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Customer 2 has purchased VIN1.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Customer 2 wants to sign up for Package 1 on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Package 1 contains:</a:t>
                      </a:r>
                    </a:p>
                    <a:p>
                      <a:r>
                        <a:rPr lang="en-US" dirty="0"/>
                        <a:t>1. Product Safety Services = 9 year 10 month free trial</a:t>
                      </a:r>
                    </a:p>
                    <a:p>
                      <a:r>
                        <a:rPr lang="en-US" dirty="0"/>
                        <a:t>2. Product Remote Services = 4 month free trial</a:t>
                      </a:r>
                    </a:p>
                    <a:p>
                      <a:r>
                        <a:rPr lang="en-US" dirty="0"/>
                        <a:t>3. Product Destination Assist = 1 month free trial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45620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/>
              </a:rPr>
              <a:t>Driveoff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 Use case    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20408"/>
              </p:ext>
            </p:extLst>
          </p:nvPr>
        </p:nvGraphicFramePr>
        <p:xfrm>
          <a:off x="602011" y="807915"/>
          <a:ext cx="7939977" cy="251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purchases VIN 1 and did not subscribe to any product and did not waive either.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VIN 1 does not have any active subscription.</a:t>
                      </a:r>
                    </a:p>
                    <a:p>
                      <a:r>
                        <a:rPr lang="en-US" dirty="0"/>
                        <a:t>VIN 1 is capable for Package 1.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drives off from dealer lot after purchasing VIN 1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Trial can start from either subscription date or DOFU (from RDR)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4308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Scenario : Customer owns a multi vehicle subscription - Use case     </a:t>
            </a:r>
          </a:p>
          <a:p>
            <a:pPr defTabSz="500931"/>
            <a:endParaRPr lang="en-US" sz="1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DD03B0-E692-4623-93CB-17B326952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28003"/>
              </p:ext>
            </p:extLst>
          </p:nvPr>
        </p:nvGraphicFramePr>
        <p:xfrm>
          <a:off x="602011" y="807915"/>
          <a:ext cx="7939977" cy="6017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635">
                  <a:extLst>
                    <a:ext uri="{9D8B030D-6E8A-4147-A177-3AD203B41FA5}">
                      <a16:colId xmlns:a16="http://schemas.microsoft.com/office/drawing/2014/main" val="3106573220"/>
                    </a:ext>
                  </a:extLst>
                </a:gridCol>
                <a:gridCol w="4505342">
                  <a:extLst>
                    <a:ext uri="{9D8B030D-6E8A-4147-A177-3AD203B41FA5}">
                      <a16:colId xmlns:a16="http://schemas.microsoft.com/office/drawing/2014/main" val="14908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purchases VIN 2 and already has an existing subscription on VIN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Prerequisite:</a:t>
                      </a:r>
                    </a:p>
                    <a:p>
                      <a:r>
                        <a:rPr lang="en-US" dirty="0"/>
                        <a:t>VIN 2 does not have any active subscription.</a:t>
                      </a:r>
                    </a:p>
                    <a:p>
                      <a:r>
                        <a:rPr lang="en-US" dirty="0"/>
                        <a:t>VIN 2 is capable for Package 1.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wants to subscribe for Package 1 for VIN 2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VIN 1, Package 1 contains:</a:t>
                      </a:r>
                    </a:p>
                    <a:p>
                      <a:r>
                        <a:rPr lang="en-US" dirty="0"/>
                        <a:t>1. Product Safety Services = 10 year free trial</a:t>
                      </a:r>
                    </a:p>
                    <a:p>
                      <a:r>
                        <a:rPr lang="en-US" dirty="0"/>
                        <a:t>2. Product Remote Services = 6 month free trial</a:t>
                      </a:r>
                    </a:p>
                    <a:p>
                      <a:r>
                        <a:rPr lang="en-US" dirty="0"/>
                        <a:t>3. Product Destination Assist = 3 month free trial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VIN 2, </a:t>
                      </a:r>
                      <a:r>
                        <a:rPr lang="en-US"/>
                        <a:t>Package 1 </a:t>
                      </a:r>
                      <a:r>
                        <a:rPr lang="en-US" dirty="0"/>
                        <a:t>contains:</a:t>
                      </a:r>
                    </a:p>
                    <a:p>
                      <a:r>
                        <a:rPr lang="en-US" dirty="0"/>
                        <a:t>1. Product Safety Services = 10 year free trial</a:t>
                      </a:r>
                    </a:p>
                    <a:p>
                      <a:r>
                        <a:rPr lang="en-US" dirty="0"/>
                        <a:t>2. Product Remote Services = 6 month free trial</a:t>
                      </a:r>
                    </a:p>
                    <a:p>
                      <a:r>
                        <a:rPr lang="en-US" dirty="0"/>
                        <a:t>3. Product Destination Assist = 3 month free trial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1 is the primary and remote subscriber for VIN 1.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1 is the primary and remote subscriber for VIN 2.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For trial subscription customer does not need to provide a payment method.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Trial can start from either subscription date or DOFU (from RDR)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6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77661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Open questions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A1D0BA-7A54-45A7-BA25-E3A9E0A4E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74606"/>
              </p:ext>
            </p:extLst>
          </p:nvPr>
        </p:nvGraphicFramePr>
        <p:xfrm>
          <a:off x="139183" y="710137"/>
          <a:ext cx="8923685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23">
                  <a:extLst>
                    <a:ext uri="{9D8B030D-6E8A-4147-A177-3AD203B41FA5}">
                      <a16:colId xmlns:a16="http://schemas.microsoft.com/office/drawing/2014/main" val="309437666"/>
                    </a:ext>
                  </a:extLst>
                </a:gridCol>
                <a:gridCol w="5888461">
                  <a:extLst>
                    <a:ext uri="{9D8B030D-6E8A-4147-A177-3AD203B41FA5}">
                      <a16:colId xmlns:a16="http://schemas.microsoft.com/office/drawing/2014/main" val="448757670"/>
                    </a:ext>
                  </a:extLst>
                </a:gridCol>
                <a:gridCol w="2679001">
                  <a:extLst>
                    <a:ext uri="{9D8B030D-6E8A-4147-A177-3AD203B41FA5}">
                      <a16:colId xmlns:a16="http://schemas.microsoft.com/office/drawing/2014/main" val="1266644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algn="just"/>
                      <a:r>
                        <a:rPr lang="en-US" dirty="0"/>
                        <a:t>Questions </a:t>
                      </a:r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Zuora Response</a:t>
                      </a:r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167809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Can Zuora be a VIN based subscription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309004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Do we put Trial subscriptions in Zuora ? Will Zuora charge TMNA for $0 subscriptions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96865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info will reside in TMNA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15933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Address does Zuora uses to calculate the TAX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8005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 customer changes the address do we recalculate the tax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</a:t>
                      </a:r>
                      <a:r>
                        <a:rPr lang="en-US" dirty="0" err="1"/>
                        <a:t>guid</a:t>
                      </a:r>
                      <a:r>
                        <a:rPr lang="en-US" dirty="0"/>
                        <a:t> can be the account number </a:t>
                      </a:r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367819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it support bundling multiple subscriptions into 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but there is a workaround </a:t>
                      </a:r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199399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it support white labelled or custom branded customer view ? 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 </a:t>
                      </a:r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334237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we do single credit card charge for multiple subscriptions in Zuora (for the same Customer) 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49570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there tax calculation API and if yes, what are pre-requisites to use it ?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363532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 Order History management: does it remove the entries of the customer subscriptions upon cancellation?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3069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are ZUORA's availability and response time SLA for APIs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279625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 on package with multiple subscriptions?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78787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278" marR="93278"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 monthly subscription, is the end date going to be changing ? </a:t>
                      </a:r>
                    </a:p>
                  </a:txBody>
                  <a:tcPr marL="87448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3278" marR="93278"/>
                </a:tc>
                <a:extLst>
                  <a:ext uri="{0D108BD9-81ED-4DB2-BD59-A6C34878D82A}">
                    <a16:rowId xmlns:a16="http://schemas.microsoft.com/office/drawing/2014/main" val="305668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04851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Open questions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A1D0BA-7A54-45A7-BA25-E3A9E0A4E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55689"/>
              </p:ext>
            </p:extLst>
          </p:nvPr>
        </p:nvGraphicFramePr>
        <p:xfrm>
          <a:off x="227099" y="603607"/>
          <a:ext cx="8747853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4">
                  <a:extLst>
                    <a:ext uri="{9D8B030D-6E8A-4147-A177-3AD203B41FA5}">
                      <a16:colId xmlns:a16="http://schemas.microsoft.com/office/drawing/2014/main" val="309437666"/>
                    </a:ext>
                  </a:extLst>
                </a:gridCol>
                <a:gridCol w="5705964">
                  <a:extLst>
                    <a:ext uri="{9D8B030D-6E8A-4147-A177-3AD203B41FA5}">
                      <a16:colId xmlns:a16="http://schemas.microsoft.com/office/drawing/2014/main" val="448757670"/>
                    </a:ext>
                  </a:extLst>
                </a:gridCol>
                <a:gridCol w="2692685">
                  <a:extLst>
                    <a:ext uri="{9D8B030D-6E8A-4147-A177-3AD203B41FA5}">
                      <a16:colId xmlns:a16="http://schemas.microsoft.com/office/drawing/2014/main" val="1266644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algn="just"/>
                      <a:r>
                        <a:rPr lang="en-US" dirty="0"/>
                        <a:t>Questions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Zuora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9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Zuora Providing Bundling in Product catalog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Can Zuora create an account given TMS GUID as the identifier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4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does EVERGREEN </a:t>
                      </a:r>
                      <a:r>
                        <a:rPr lang="en-US" sz="1600" dirty="0" err="1"/>
                        <a:t>termType</a:t>
                      </a:r>
                      <a:r>
                        <a:rPr lang="en-US" sz="1600" dirty="0"/>
                        <a:t> mean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5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6538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How to setup monthly payments ?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Currency and Payment Type associated to customer account ?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9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Can Bill cycle and currency tied to subscription 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9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is the Business Account Type (Fleet purpose) support in Zuora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7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Can the </a:t>
                      </a:r>
                      <a:r>
                        <a:rPr lang="en-US" sz="1600" dirty="0" err="1"/>
                        <a:t>BillCycleType</a:t>
                      </a:r>
                      <a:r>
                        <a:rPr lang="en-US" sz="1600" dirty="0"/>
                        <a:t> tied to </a:t>
                      </a:r>
                      <a:r>
                        <a:rPr lang="en-US" sz="1600" dirty="0" err="1"/>
                        <a:t>rateplan</a:t>
                      </a:r>
                      <a:r>
                        <a:rPr lang="en-US" sz="1600" dirty="0"/>
                        <a:t> or product 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0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Is Discount values showed in invoice if discount is applied?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2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much customization is allowed in Invoice template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6538" indent="0"/>
                      <a:r>
                        <a:rPr lang="en-US" sz="1600" dirty="0"/>
                        <a:t>Whats the difference between </a:t>
                      </a:r>
                    </a:p>
                    <a:p>
                      <a:pPr marL="236538" indent="0"/>
                      <a:r>
                        <a:rPr lang="en-US" sz="1600" dirty="0" err="1"/>
                        <a:t>ContractEffectiveDate</a:t>
                      </a:r>
                      <a:r>
                        <a:rPr lang="en-US" sz="1600" dirty="0"/>
                        <a:t> vs </a:t>
                      </a:r>
                      <a:r>
                        <a:rPr lang="en-US" sz="1600" dirty="0" err="1"/>
                        <a:t>CustomerAcceptanceDatechanging</a:t>
                      </a:r>
                      <a:r>
                        <a:rPr lang="en-US" sz="1600" dirty="0"/>
                        <a:t> the </a:t>
                      </a:r>
                      <a:r>
                        <a:rPr lang="en-US" sz="1600" dirty="0" err="1"/>
                        <a:t>ContractEffectiveDate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dirty="0" err="1"/>
                        <a:t>CustomerAcceptance</a:t>
                      </a:r>
                      <a:r>
                        <a:rPr lang="en-US" sz="1600" dirty="0"/>
                        <a:t> Date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288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2537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2810641"/>
            <a:ext cx="8046720" cy="7828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Questions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6201418"/>
            <a:ext cx="1737360" cy="6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18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Subscription Design – Service Model view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BE60F-7BEE-4A8C-A893-4CB40E36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40" y="744783"/>
            <a:ext cx="7698657" cy="42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302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743836"/>
            <a:ext cx="8167456" cy="1033020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>
              <a:defRPr/>
            </a:pPr>
            <a:endParaRPr lang="en-US" sz="2400" dirty="0">
              <a:solidFill>
                <a:srgbClr val="ED1C24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80" y="5508313"/>
            <a:ext cx="1303020" cy="4924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4FE9B7-F845-415F-A12C-79E621BC902C}"/>
              </a:ext>
            </a:extLst>
          </p:cNvPr>
          <p:cNvSpPr txBox="1">
            <a:spLocks/>
          </p:cNvSpPr>
          <p:nvPr/>
        </p:nvSpPr>
        <p:spPr>
          <a:xfrm>
            <a:off x="130629" y="923368"/>
            <a:ext cx="5157128" cy="324079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>
              <a:defRPr/>
            </a:pPr>
            <a:r>
              <a:rPr lang="en-US" sz="2100" b="1" dirty="0">
                <a:solidFill>
                  <a:srgbClr val="FF0000"/>
                </a:solidFill>
                <a:latin typeface="Arial"/>
              </a:rPr>
              <a:t>Cardinality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7835A-B24D-4AC8-8251-A65D45BF4A09}"/>
              </a:ext>
            </a:extLst>
          </p:cNvPr>
          <p:cNvSpPr/>
          <p:nvPr/>
        </p:nvSpPr>
        <p:spPr>
          <a:xfrm>
            <a:off x="4736307" y="1789127"/>
            <a:ext cx="4198016" cy="286232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defTabSz="914378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CARDINALITY:</a:t>
            </a:r>
          </a:p>
          <a:p>
            <a:pPr marL="342892" indent="-342892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&lt;-&gt; </a:t>
            </a: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GUID          : One to One </a:t>
            </a:r>
          </a:p>
          <a:p>
            <a:pPr marL="342892" indent="-342892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Customer &lt;-&gt; Vehicles     : One to Many</a:t>
            </a:r>
          </a:p>
          <a:p>
            <a:pPr marL="342892" indent="-342892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Vehicle &lt;-&gt; Subscription  : One to One </a:t>
            </a:r>
          </a:p>
          <a:p>
            <a:pPr marL="342892" indent="-342892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Subscription &lt;-&gt; Package : One to Many </a:t>
            </a:r>
          </a:p>
          <a:p>
            <a:pPr marL="342892" indent="-342892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Package &lt;-&gt; Products        : One to Many</a:t>
            </a:r>
          </a:p>
          <a:p>
            <a:pPr marL="342892" indent="-342892" defTabSz="914378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914378"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RELATIONSHIP:</a:t>
            </a:r>
          </a:p>
          <a:p>
            <a:pPr marL="171446" indent="-171446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Customer, One Account (GUID)</a:t>
            </a:r>
          </a:p>
          <a:p>
            <a:pPr marL="171446" indent="-171446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 is only unique identifier for a Customer</a:t>
            </a:r>
          </a:p>
          <a:p>
            <a:pPr marL="171446" indent="-171446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Vehicle can have only one Primary Subscriber</a:t>
            </a:r>
          </a:p>
          <a:p>
            <a:pPr marL="171446" indent="-171446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Vehicle can have only one Remote User </a:t>
            </a:r>
          </a:p>
          <a:p>
            <a:pPr marL="171446" indent="-171446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Subscriber is the remote user by default</a:t>
            </a:r>
          </a:p>
          <a:p>
            <a:pPr marL="171446" indent="-171446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Secondary Subscribers </a:t>
            </a:r>
          </a:p>
          <a:p>
            <a:pPr marL="171446" indent="-171446" defTabSz="914378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Subscriber can delegate Remote access to any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156B5-0A1B-405A-AE01-CE7715AF4EF0}"/>
              </a:ext>
            </a:extLst>
          </p:cNvPr>
          <p:cNvSpPr txBox="1"/>
          <p:nvPr/>
        </p:nvSpPr>
        <p:spPr>
          <a:xfrm>
            <a:off x="4736307" y="1449738"/>
            <a:ext cx="4264570" cy="3231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685800">
              <a:spcAft>
                <a:spcPts val="900"/>
              </a:spcAft>
              <a:defRPr/>
            </a:pPr>
            <a:r>
              <a:rPr lang="en-US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Points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5D8A7-D3C7-47F8-957D-B6AC289C9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1426979"/>
            <a:ext cx="4542905" cy="34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624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Products/Packages 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Customer Life Cycle Management (aka Registration)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87" y="5514849"/>
            <a:ext cx="3121423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775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Service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552D-CE0F-498F-8944-25153A855FFE}"/>
              </a:ext>
            </a:extLst>
          </p:cNvPr>
          <p:cNvSpPr txBox="1"/>
          <p:nvPr/>
        </p:nvSpPr>
        <p:spPr>
          <a:xfrm>
            <a:off x="227099" y="745650"/>
            <a:ext cx="46899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Service: </a:t>
            </a:r>
          </a:p>
          <a:p>
            <a:r>
              <a:rPr lang="en-US" dirty="0"/>
              <a:t>Service is a feature offered by telematic to the customer. Service is the base element for all products and packages. </a:t>
            </a:r>
          </a:p>
          <a:p>
            <a:r>
              <a:rPr lang="en-US" dirty="0"/>
              <a:t>Service contains the following key Attribute: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Service Description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List of Flags for the service  </a:t>
            </a:r>
          </a:p>
          <a:p>
            <a:pPr marL="285750" indent="-285750">
              <a:buFontTx/>
              <a:buChar char="-"/>
            </a:pPr>
            <a:r>
              <a:rPr lang="en-US" dirty="0"/>
              <a:t>List of Capabilities the service is offered for </a:t>
            </a:r>
          </a:p>
          <a:p>
            <a:endParaRPr lang="en-US" b="1" i="1" dirty="0"/>
          </a:p>
          <a:p>
            <a:r>
              <a:rPr lang="en-US" dirty="0"/>
              <a:t>From a provisioning perspective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is a set of flags.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translates to one or many flags on the DCM/HU.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is the key unit for provisioning.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provision/deprovision a service on the Vehicle.  </a:t>
            </a:r>
          </a:p>
          <a:p>
            <a:endParaRPr lang="en-US" b="1" i="1" dirty="0"/>
          </a:p>
          <a:p>
            <a:r>
              <a:rPr lang="en-US" b="1" i="1" dirty="0"/>
              <a:t>Example : ACN, SOS, SVL, Door Lock/unlock, Remote Start/Stop, VHR, &amp;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B3D2C-8704-4447-8F6B-D2763FAB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744" y="1012663"/>
            <a:ext cx="2859750" cy="41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48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19725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552D-CE0F-498F-8944-25153A855FFE}"/>
              </a:ext>
            </a:extLst>
          </p:cNvPr>
          <p:cNvSpPr txBox="1"/>
          <p:nvPr/>
        </p:nvSpPr>
        <p:spPr>
          <a:xfrm>
            <a:off x="227099" y="745650"/>
            <a:ext cx="4689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Product: </a:t>
            </a:r>
          </a:p>
          <a:p>
            <a:r>
              <a:rPr lang="en-US" dirty="0"/>
              <a:t>Is a collection of Services(aka features). It can contains 1 to N Services. </a:t>
            </a:r>
          </a:p>
          <a:p>
            <a:endParaRPr lang="en-US" dirty="0"/>
          </a:p>
          <a:p>
            <a:r>
              <a:rPr lang="en-US" dirty="0"/>
              <a:t>The rate plan is tied to a product. </a:t>
            </a:r>
          </a:p>
          <a:p>
            <a:r>
              <a:rPr lang="en-US" dirty="0"/>
              <a:t>The Term is tied to a product. </a:t>
            </a:r>
          </a:p>
          <a:p>
            <a:r>
              <a:rPr lang="en-US" dirty="0"/>
              <a:t>In Zuora, the subscription is Tied to a product. </a:t>
            </a:r>
          </a:p>
          <a:p>
            <a:endParaRPr lang="en-US" dirty="0"/>
          </a:p>
          <a:p>
            <a:r>
              <a:rPr lang="en-US" dirty="0"/>
              <a:t>Product contains the following key Attribute: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Product Description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List of Services(s) </a:t>
            </a:r>
          </a:p>
          <a:p>
            <a:pPr marL="285750" indent="-285750">
              <a:buFontTx/>
              <a:buChar char="-"/>
            </a:pPr>
            <a:r>
              <a:rPr lang="en-US" dirty="0"/>
              <a:t>Rate plan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Charge Plan 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Discount (if any)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Term (duration) </a:t>
            </a:r>
          </a:p>
          <a:p>
            <a:endParaRPr lang="en-US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90B32F-7EDE-4832-A6B3-B91060DF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08" y="128311"/>
            <a:ext cx="3906000" cy="64423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DC13BC-A585-47BF-A0C8-9313AEE5B133}"/>
              </a:ext>
            </a:extLst>
          </p:cNvPr>
          <p:cNvSpPr/>
          <p:nvPr/>
        </p:nvSpPr>
        <p:spPr>
          <a:xfrm>
            <a:off x="441297" y="54514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Example : Service Connect, Safety Connect or Remote </a:t>
            </a:r>
          </a:p>
        </p:txBody>
      </p:sp>
    </p:spTree>
    <p:extLst>
      <p:ext uri="{BB962C8B-B14F-4D97-AF65-F5344CB8AC3E}">
        <p14:creationId xmlns:p14="http://schemas.microsoft.com/office/powerpoint/2010/main" val="31273891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227099" y="12002"/>
            <a:ext cx="7939978" cy="647336"/>
          </a:xfrm>
          <a:prstGeom prst="rect">
            <a:avLst/>
          </a:prstGeom>
        </p:spPr>
        <p:txBody>
          <a:bodyPr vert="horz" lIns="105782" tIns="0" rIns="105782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500931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Package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B426F-604B-4218-A9E7-7B2B9950CCA3}"/>
              </a:ext>
            </a:extLst>
          </p:cNvPr>
          <p:cNvSpPr txBox="1"/>
          <p:nvPr/>
        </p:nvSpPr>
        <p:spPr>
          <a:xfrm>
            <a:off x="386106" y="5935696"/>
            <a:ext cx="820710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Bundling for Product catalog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552D-CE0F-498F-8944-25153A855FFE}"/>
              </a:ext>
            </a:extLst>
          </p:cNvPr>
          <p:cNvSpPr txBox="1"/>
          <p:nvPr/>
        </p:nvSpPr>
        <p:spPr>
          <a:xfrm>
            <a:off x="227099" y="745650"/>
            <a:ext cx="46899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Package : </a:t>
            </a:r>
          </a:p>
          <a:p>
            <a:r>
              <a:rPr lang="en-US" dirty="0"/>
              <a:t>Is a bundle of products. It can contains 1 to N products. We always Sell a Package to the customer. </a:t>
            </a:r>
          </a:p>
          <a:p>
            <a:r>
              <a:rPr lang="en-US" dirty="0"/>
              <a:t>The rate plan maybe tied to a package. (need to understand Zuora’s product structure) </a:t>
            </a:r>
          </a:p>
          <a:p>
            <a:r>
              <a:rPr lang="en-US" dirty="0"/>
              <a:t>Package contains the following key Attribute: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Package Description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List of product(s) </a:t>
            </a:r>
          </a:p>
          <a:p>
            <a:r>
              <a:rPr lang="en-US" dirty="0"/>
              <a:t>Optional : (depending on future needs) </a:t>
            </a:r>
          </a:p>
          <a:p>
            <a:pPr marL="285750" indent="-285750">
              <a:buFontTx/>
              <a:buChar char="-"/>
            </a:pPr>
            <a:r>
              <a:rPr lang="en-US" dirty="0"/>
              <a:t>Rate plan 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Discount (if any)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Term (duration) </a:t>
            </a:r>
          </a:p>
          <a:p>
            <a:r>
              <a:rPr lang="en-US" dirty="0"/>
              <a:t>A package may have products with different terms (still being discussed) </a:t>
            </a:r>
          </a:p>
          <a:p>
            <a:r>
              <a:rPr lang="en-US" dirty="0"/>
              <a:t>An Al-A-Cart product is a package of one product. </a:t>
            </a:r>
          </a:p>
          <a:p>
            <a:r>
              <a:rPr lang="en-US" b="1" i="1" dirty="0"/>
              <a:t>AKA : Bundle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BE765-B744-425A-A392-3D2B031B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86" y="211551"/>
            <a:ext cx="3640824" cy="57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29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4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2904</Words>
  <Application>Microsoft Office PowerPoint</Application>
  <PresentationFormat>On-screen Show (4:3)</PresentationFormat>
  <Paragraphs>522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ＭＳ Ｐゴシック</vt:lpstr>
      <vt:lpstr>游ゴシック</vt:lpstr>
      <vt:lpstr>Arial</vt:lpstr>
      <vt:lpstr>Calibri</vt:lpstr>
      <vt:lpstr>Calibri Light</vt:lpstr>
      <vt:lpstr>Century Gothic</vt:lpstr>
      <vt:lpstr>Wingdings</vt:lpstr>
      <vt:lpstr>Wingdings</vt:lpstr>
      <vt:lpstr>2_Custom Design</vt:lpstr>
      <vt:lpstr>3_Custom Design</vt:lpstr>
      <vt:lpstr>4_Custom Design</vt:lpstr>
      <vt:lpstr>Office Theme</vt:lpstr>
      <vt:lpstr>5_Custom Design</vt:lpstr>
      <vt:lpstr>Subscription </vt:lpstr>
      <vt:lpstr>PowerPoint Presentation</vt:lpstr>
      <vt:lpstr>PowerPoint Presentation</vt:lpstr>
      <vt:lpstr>PowerPoint Presentation</vt:lpstr>
      <vt:lpstr>PowerPoint Presentation</vt:lpstr>
      <vt:lpstr>Products/Packages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8 2017 Washington D.C</dc:title>
  <dc:creator>Patrick Ehlen (TMS)</dc:creator>
  <cp:lastModifiedBy>Ali Kazmi (TMNA)</cp:lastModifiedBy>
  <cp:revision>184</cp:revision>
  <dcterms:created xsi:type="dcterms:W3CDTF">2017-02-21T16:19:05Z</dcterms:created>
  <dcterms:modified xsi:type="dcterms:W3CDTF">2018-06-20T16:32:38Z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7c3b2eaf-6a46-49ec-88ac-d154275616d8</vt:lpwstr>
  </property>
  <property fmtid="{D5CDD505-2E9C-101B-9397-08002B2CF9AE}" pid="3" name="ToyotaClassification">
    <vt:lpwstr>PROTECTED</vt:lpwstr>
  </property>
  <property fmtid="{D5CDD505-2E9C-101B-9397-08002B2CF9AE}" pid="4" name="ToyotaVisualMarkings">
    <vt:lpwstr>Top Left</vt:lpwstr>
  </property>
</Properties>
</file>