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ulhammant.com/2011/05/13/avoid-big-bang-for-branch-by-abstraction/" TargetMode="External"/><Relationship Id="rId2" Type="http://schemas.openxmlformats.org/officeDocument/2006/relationships/hyperlink" Target="http://paulhammant.com/blog/branch_by_abstraction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martinfowler.com/bliki/FeatureToggle.html" TargetMode="External"/><Relationship Id="rId4" Type="http://schemas.openxmlformats.org/officeDocument/2006/relationships/hyperlink" Target="http://continuousdelivery.com/2011/05/make-large-scale-changes-incrementally-with-branch-by-abstraction/branch-by-abstrac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W71BTkUbdqE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unk Based Development"/>
          <p:cNvSpPr txBox="1">
            <a:spLocks noGrp="1"/>
          </p:cNvSpPr>
          <p:nvPr>
            <p:ph type="title"/>
          </p:nvPr>
        </p:nvSpPr>
        <p:spPr>
          <a:xfrm>
            <a:off x="336451" y="33549"/>
            <a:ext cx="11921778" cy="1515887"/>
          </a:xfrm>
          <a:prstGeom prst="rect">
            <a:avLst/>
          </a:prstGeom>
        </p:spPr>
        <p:txBody>
          <a:bodyPr/>
          <a:lstStyle>
            <a:lvl1pPr defTabSz="560831">
              <a:defRPr sz="6911"/>
            </a:lvl1pPr>
          </a:lstStyle>
          <a:p>
            <a:r>
              <a:t>Trunk Based Development</a:t>
            </a:r>
          </a:p>
        </p:txBody>
      </p:sp>
      <p:sp>
        <p:nvSpPr>
          <p:cNvPr id="120" name="Overview of the gains, and how we continuously improve and continuously integrate at Toyota NA Connected Technologies."/>
          <p:cNvSpPr txBox="1">
            <a:spLocks noGrp="1"/>
          </p:cNvSpPr>
          <p:nvPr>
            <p:ph type="body" sz="quarter" idx="1"/>
          </p:nvPr>
        </p:nvSpPr>
        <p:spPr>
          <a:xfrm>
            <a:off x="457200" y="2525908"/>
            <a:ext cx="3652689" cy="50797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Overview of the gains, and how we continuously improve and continuously integrate</a:t>
            </a:r>
            <a:r>
              <a:rPr lang="en-US" dirty="0"/>
              <a:t>, and not work in our own boxes</a:t>
            </a:r>
            <a:r>
              <a:rPr dirty="0"/>
              <a:t>.</a:t>
            </a:r>
          </a:p>
        </p:txBody>
      </p:sp>
      <p:pic>
        <p:nvPicPr>
          <p:cNvPr id="121" name="trunk1.png" descr="trunk1.png"/>
          <p:cNvPicPr>
            <a:picLocks noChangeAspect="1"/>
          </p:cNvPicPr>
          <p:nvPr/>
        </p:nvPicPr>
        <p:blipFill>
          <a:blip r:embed="rId2">
            <a:alphaModFix amt="90681"/>
            <a:extLst/>
          </a:blip>
          <a:stretch>
            <a:fillRect/>
          </a:stretch>
        </p:blipFill>
        <p:spPr>
          <a:xfrm>
            <a:off x="4978400" y="1930551"/>
            <a:ext cx="7521590" cy="7480149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About Long Running Feature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About Long Running Features?</a:t>
            </a:r>
          </a:p>
        </p:txBody>
      </p:sp>
      <p:sp>
        <p:nvSpPr>
          <p:cNvPr id="124" name="modularity through design not through VC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80111" indent="-380111" defTabSz="426466">
              <a:spcBef>
                <a:spcPts val="3300"/>
              </a:spcBef>
              <a:defRPr sz="3358"/>
            </a:pPr>
            <a:r>
              <a:t>modularity through design not through VCS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add an abstraction over any code you are going to change in a feature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new features are added through Adapters and Interfaces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production code keeps old implementations while feature code is incomplete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development code uses the new implementations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when the feature is ready, the new implementations are rolled out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eature - Togg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- Toggles </a:t>
            </a:r>
          </a:p>
        </p:txBody>
      </p:sp>
      <p:sp>
        <p:nvSpPr>
          <p:cNvPr id="127" name="Features are hidden until read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1766" indent="-421766" defTabSz="473201">
              <a:spcBef>
                <a:spcPts val="3700"/>
              </a:spcBef>
              <a:defRPr sz="3725"/>
            </a:pPr>
            <a:r>
              <a:t>Features are hidden until ready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Hide features at the entry points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Easy to configure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Easy to Implement with small change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Can be tailored to specific groups</a:t>
            </a:r>
          </a:p>
          <a:p>
            <a:pPr marL="421766" indent="-421766" defTabSz="473201">
              <a:spcBef>
                <a:spcPts val="3700"/>
              </a:spcBef>
              <a:defRPr sz="3725"/>
            </a:pPr>
            <a:r>
              <a:t>Allows for easy A / B testing.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eature Toggle Link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Toggle Links</a:t>
            </a:r>
          </a:p>
          <a:p>
            <a:pPr>
              <a:defRPr sz="3800" cap="none"/>
            </a:pPr>
            <a:r>
              <a:t>Old Links - Not a new untested Process</a:t>
            </a:r>
          </a:p>
          <a:p>
            <a:pPr>
              <a:defRPr sz="2800" cap="none"/>
            </a:pPr>
            <a:r>
              <a:t>- so many more links -</a:t>
            </a:r>
          </a:p>
        </p:txBody>
      </p:sp>
      <p:sp>
        <p:nvSpPr>
          <p:cNvPr id="130" name="http://paulhammant.com/2013/04/05/what-is-trunk-based-develop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http://paulhammant.com/2013/04/05/what-is-trunk-based-development </a:t>
            </a: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http://paulhammant.com/blog/branch_by_abstraction.html</a:t>
            </a:r>
            <a:endParaRPr dirty="0">
              <a:solidFill>
                <a:schemeClr val="accent5">
                  <a:lumMod val="75000"/>
                </a:schemeClr>
              </a:solidFill>
              <a:hlinkClick r:id="rId2"/>
            </a:endParaRP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http://paulhammant.com/2011/05/13/avoid-big-bang-for-branch-by-abstraction/</a:t>
            </a:r>
            <a:endParaRPr dirty="0">
              <a:solidFill>
                <a:schemeClr val="accent5">
                  <a:lumMod val="75000"/>
                </a:schemeClr>
              </a:solidFill>
              <a:hlinkClick r:id="rId3"/>
            </a:endParaRP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http://continuousdelivery.com/2011/05/make-large-scale-changes-incrementally-with-branch-by-abstraction/branch-by-abstraction/</a:t>
            </a:r>
            <a:endParaRPr dirty="0">
              <a:solidFill>
                <a:schemeClr val="accent5">
                  <a:lumMod val="75000"/>
                </a:schemeClr>
              </a:solidFill>
              <a:hlinkClick r:id="rId4"/>
            </a:endParaRP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http://c2.com/cgi/wiki?BranchByAbstraction</a:t>
            </a: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http://martinfowler.com/bliki/FeatureToggle.html</a:t>
            </a:r>
            <a:endParaRPr dirty="0">
              <a:solidFill>
                <a:schemeClr val="accent5">
                  <a:lumMod val="75000"/>
                </a:schemeClr>
              </a:solidFill>
              <a:hlinkClick r:id="rId5"/>
            </a:endParaRP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http://martinfowler.com/bliki/BranchByAbstraction.html</a:t>
            </a: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http://www.stephen-smith.co.uk/application-pattern-verify-branch-by-abstraction/</a:t>
            </a: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http://dev.jimdo.com/2013/05/03/software-migration-strategies/</a:t>
            </a: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http://java.dzone.com/articles/application-pattern-verifyhttp://java.dzone.com/articles/application-pattern-verify</a:t>
            </a:r>
          </a:p>
          <a:p>
            <a:pPr marL="208279" indent="-208279" defTabSz="233679">
              <a:spcBef>
                <a:spcPts val="1800"/>
              </a:spcBef>
              <a:defRPr sz="1840">
                <a:solidFill>
                  <a:schemeClr val="accent5">
                    <a:hueOff val="-92222"/>
                    <a:lumOff val="-9871"/>
                  </a:schemeClr>
                </a:solidFill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http://www.whitewashing.de/2013/12/05/feature_flags_and_doctrine_entities.html</a:t>
            </a:r>
          </a:p>
          <a:p>
            <a:pPr marL="208279" indent="-208279" defTabSz="233679">
              <a:spcBef>
                <a:spcPts val="1800"/>
              </a:spcBef>
              <a:defRPr sz="184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http://abhishek-tiwari.com/post/decoupling-deployment-and-release-feature-toggles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ttps://youtu.be/W71BTkUbdqE…"/>
          <p:cNvSpPr txBox="1">
            <a:spLocks noGrp="1"/>
          </p:cNvSpPr>
          <p:nvPr>
            <p:ph type="body" idx="13"/>
          </p:nvPr>
        </p:nvSpPr>
        <p:spPr>
          <a:xfrm>
            <a:off x="1270000" y="5689600"/>
            <a:ext cx="10464800" cy="2872581"/>
          </a:xfrm>
          <a:prstGeom prst="rect">
            <a:avLst/>
          </a:prstGeom>
          <a:gradFill>
            <a:gsLst>
              <a:gs pos="5560">
                <a:srgbClr val="C1001B">
                  <a:alpha val="78539"/>
                </a:srgbClr>
              </a:gs>
              <a:gs pos="21958">
                <a:srgbClr val="E0808D">
                  <a:alpha val="78539"/>
                </a:srgbClr>
              </a:gs>
              <a:gs pos="71665">
                <a:srgbClr val="FFFFFF">
                  <a:alpha val="78539"/>
                </a:srgbClr>
              </a:gs>
            </a:gsLst>
            <a:path>
              <a:fillToRect l="52782" t="-26307" r="47217" b="126307"/>
            </a:path>
          </a:gradFill>
        </p:spPr>
        <p:txBody>
          <a:bodyPr/>
          <a:lstStyle/>
          <a:p>
            <a:pPr>
              <a:defRPr sz="3600"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https://youtu.be/W71BTkUbdqE</a:t>
            </a:r>
            <a:endParaRPr lang="en-US" dirty="0">
              <a:solidFill>
                <a:schemeClr val="bg2">
                  <a:lumMod val="50000"/>
                </a:schemeClr>
              </a:solidFill>
              <a:hlinkClick r:id="rId2"/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endParaRPr u="sng" dirty="0">
              <a:hlinkClick r:id="rId2"/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endParaRPr u="sng" dirty="0">
              <a:hlinkClick r:id="rId2"/>
            </a:endParaRPr>
          </a:p>
          <a:p>
            <a:pPr>
              <a:defRPr sz="3600">
                <a:solidFill>
                  <a:srgbClr val="000000"/>
                </a:solidFill>
              </a:defRPr>
            </a:pPr>
            <a:r>
              <a:rPr dirty="0"/>
              <a:t>Rachel Potvin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rPr dirty="0"/>
              <a:t>Josh </a:t>
            </a:r>
            <a:r>
              <a:rPr dirty="0" err="1"/>
              <a:t>Levenberg</a:t>
            </a:r>
            <a:endParaRPr dirty="0"/>
          </a:p>
        </p:txBody>
      </p:sp>
      <p:sp>
        <p:nvSpPr>
          <p:cNvPr id="133" name="“Google arranges for 95% (25,000) of its software developers to share one trunk in “Why Google Stores Billions of Lines of Code in a Single Repository””"/>
          <p:cNvSpPr txBox="1">
            <a:spLocks noGrp="1"/>
          </p:cNvSpPr>
          <p:nvPr>
            <p:ph type="body" idx="14"/>
          </p:nvPr>
        </p:nvSpPr>
        <p:spPr>
          <a:xfrm>
            <a:off x="1270000" y="3606799"/>
            <a:ext cx="10464800" cy="1739901"/>
          </a:xfrm>
          <a:prstGeom prst="rect">
            <a:avLst/>
          </a:prstGeom>
        </p:spPr>
        <p:txBody>
          <a:bodyPr/>
          <a:lstStyle/>
          <a:p>
            <a:r>
              <a:t>“Google arranges for 95% (25,000) of its software developers to share one trunk in “Why Google Stores Billions of Lines of Code in a Single Repository””</a:t>
            </a:r>
          </a:p>
        </p:txBody>
      </p:sp>
      <p:pic>
        <p:nvPicPr>
          <p:cNvPr id="134" name="yoututbe.png" descr="yoututbe.png"/>
          <p:cNvPicPr>
            <a:picLocks noChangeAspect="1"/>
          </p:cNvPicPr>
          <p:nvPr/>
        </p:nvPicPr>
        <p:blipFill>
          <a:blip r:embed="rId3">
            <a:extLst/>
          </a:blip>
          <a:srcRect l="17588" t="36682" r="17599" b="36787"/>
          <a:stretch>
            <a:fillRect/>
          </a:stretch>
        </p:blipFill>
        <p:spPr>
          <a:xfrm>
            <a:off x="5105576" y="1248064"/>
            <a:ext cx="2793648" cy="1143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5" extrusionOk="0">
                <a:moveTo>
                  <a:pt x="15186" y="0"/>
                </a:moveTo>
                <a:cubicBezTo>
                  <a:pt x="14334" y="3"/>
                  <a:pt x="13479" y="54"/>
                  <a:pt x="12703" y="157"/>
                </a:cubicBezTo>
                <a:cubicBezTo>
                  <a:pt x="12302" y="211"/>
                  <a:pt x="11967" y="256"/>
                  <a:pt x="11648" y="307"/>
                </a:cubicBezTo>
                <a:cubicBezTo>
                  <a:pt x="11644" y="308"/>
                  <a:pt x="11639" y="307"/>
                  <a:pt x="11636" y="307"/>
                </a:cubicBezTo>
                <a:cubicBezTo>
                  <a:pt x="11389" y="347"/>
                  <a:pt x="11157" y="390"/>
                  <a:pt x="10954" y="442"/>
                </a:cubicBezTo>
                <a:cubicBezTo>
                  <a:pt x="10644" y="522"/>
                  <a:pt x="10386" y="619"/>
                  <a:pt x="10166" y="765"/>
                </a:cubicBezTo>
                <a:cubicBezTo>
                  <a:pt x="10068" y="830"/>
                  <a:pt x="9978" y="905"/>
                  <a:pt x="9896" y="989"/>
                </a:cubicBezTo>
                <a:cubicBezTo>
                  <a:pt x="9839" y="1048"/>
                  <a:pt x="9786" y="1108"/>
                  <a:pt x="9736" y="1177"/>
                </a:cubicBezTo>
                <a:cubicBezTo>
                  <a:pt x="9673" y="1264"/>
                  <a:pt x="9617" y="1363"/>
                  <a:pt x="9564" y="1469"/>
                </a:cubicBezTo>
                <a:cubicBezTo>
                  <a:pt x="9549" y="1500"/>
                  <a:pt x="9533" y="1527"/>
                  <a:pt x="9518" y="1559"/>
                </a:cubicBezTo>
                <a:cubicBezTo>
                  <a:pt x="9502" y="1596"/>
                  <a:pt x="9485" y="1639"/>
                  <a:pt x="9469" y="1679"/>
                </a:cubicBezTo>
                <a:cubicBezTo>
                  <a:pt x="9454" y="1717"/>
                  <a:pt x="9440" y="1751"/>
                  <a:pt x="9426" y="1791"/>
                </a:cubicBezTo>
                <a:cubicBezTo>
                  <a:pt x="9398" y="1875"/>
                  <a:pt x="9371" y="1962"/>
                  <a:pt x="9346" y="2054"/>
                </a:cubicBezTo>
                <a:cubicBezTo>
                  <a:pt x="9321" y="2146"/>
                  <a:pt x="9298" y="2243"/>
                  <a:pt x="9276" y="2346"/>
                </a:cubicBezTo>
                <a:cubicBezTo>
                  <a:pt x="9237" y="2530"/>
                  <a:pt x="9203" y="2742"/>
                  <a:pt x="9175" y="2960"/>
                </a:cubicBezTo>
                <a:cubicBezTo>
                  <a:pt x="9169" y="3006"/>
                  <a:pt x="9162" y="3048"/>
                  <a:pt x="9156" y="3095"/>
                </a:cubicBezTo>
                <a:cubicBezTo>
                  <a:pt x="9133" y="3297"/>
                  <a:pt x="9116" y="3509"/>
                  <a:pt x="9098" y="3740"/>
                </a:cubicBezTo>
                <a:cubicBezTo>
                  <a:pt x="9081" y="3966"/>
                  <a:pt x="9067" y="4217"/>
                  <a:pt x="9055" y="4474"/>
                </a:cubicBezTo>
                <a:cubicBezTo>
                  <a:pt x="9050" y="4583"/>
                  <a:pt x="9041" y="4682"/>
                  <a:pt x="9037" y="4796"/>
                </a:cubicBezTo>
                <a:cubicBezTo>
                  <a:pt x="9022" y="5178"/>
                  <a:pt x="9013" y="5587"/>
                  <a:pt x="9006" y="6041"/>
                </a:cubicBezTo>
                <a:cubicBezTo>
                  <a:pt x="8999" y="6466"/>
                  <a:pt x="8993" y="6925"/>
                  <a:pt x="8991" y="7420"/>
                </a:cubicBezTo>
                <a:cubicBezTo>
                  <a:pt x="8985" y="8409"/>
                  <a:pt x="8984" y="9539"/>
                  <a:pt x="8984" y="10837"/>
                </a:cubicBezTo>
                <a:cubicBezTo>
                  <a:pt x="8984" y="11965"/>
                  <a:pt x="8988" y="12935"/>
                  <a:pt x="8994" y="13827"/>
                </a:cubicBezTo>
                <a:cubicBezTo>
                  <a:pt x="8994" y="13830"/>
                  <a:pt x="8994" y="13832"/>
                  <a:pt x="8994" y="13835"/>
                </a:cubicBezTo>
                <a:cubicBezTo>
                  <a:pt x="8997" y="14413"/>
                  <a:pt x="9000" y="14979"/>
                  <a:pt x="9009" y="15468"/>
                </a:cubicBezTo>
                <a:cubicBezTo>
                  <a:pt x="9019" y="16012"/>
                  <a:pt x="9036" y="16486"/>
                  <a:pt x="9055" y="16930"/>
                </a:cubicBezTo>
                <a:cubicBezTo>
                  <a:pt x="9055" y="16938"/>
                  <a:pt x="9055" y="16945"/>
                  <a:pt x="9055" y="16952"/>
                </a:cubicBezTo>
                <a:cubicBezTo>
                  <a:pt x="9062" y="17114"/>
                  <a:pt x="9068" y="17275"/>
                  <a:pt x="9076" y="17424"/>
                </a:cubicBezTo>
                <a:cubicBezTo>
                  <a:pt x="9082" y="17517"/>
                  <a:pt x="9086" y="17614"/>
                  <a:pt x="9092" y="17702"/>
                </a:cubicBezTo>
                <a:cubicBezTo>
                  <a:pt x="9092" y="17703"/>
                  <a:pt x="9092" y="17708"/>
                  <a:pt x="9092" y="17709"/>
                </a:cubicBezTo>
                <a:cubicBezTo>
                  <a:pt x="9109" y="17976"/>
                  <a:pt x="9130" y="18224"/>
                  <a:pt x="9153" y="18451"/>
                </a:cubicBezTo>
                <a:cubicBezTo>
                  <a:pt x="9177" y="18682"/>
                  <a:pt x="9205" y="18886"/>
                  <a:pt x="9236" y="19081"/>
                </a:cubicBezTo>
                <a:cubicBezTo>
                  <a:pt x="9244" y="19131"/>
                  <a:pt x="9255" y="19182"/>
                  <a:pt x="9264" y="19231"/>
                </a:cubicBezTo>
                <a:cubicBezTo>
                  <a:pt x="9281" y="19328"/>
                  <a:pt x="9302" y="19413"/>
                  <a:pt x="9322" y="19500"/>
                </a:cubicBezTo>
                <a:cubicBezTo>
                  <a:pt x="9330" y="19536"/>
                  <a:pt x="9335" y="19579"/>
                  <a:pt x="9343" y="19613"/>
                </a:cubicBezTo>
                <a:cubicBezTo>
                  <a:pt x="9356" y="19664"/>
                  <a:pt x="9367" y="19716"/>
                  <a:pt x="9380" y="19763"/>
                </a:cubicBezTo>
                <a:cubicBezTo>
                  <a:pt x="9381" y="19765"/>
                  <a:pt x="9383" y="19761"/>
                  <a:pt x="9383" y="19763"/>
                </a:cubicBezTo>
                <a:cubicBezTo>
                  <a:pt x="9425" y="19909"/>
                  <a:pt x="9468" y="20048"/>
                  <a:pt x="9518" y="20167"/>
                </a:cubicBezTo>
                <a:cubicBezTo>
                  <a:pt x="9567" y="20283"/>
                  <a:pt x="9623" y="20381"/>
                  <a:pt x="9681" y="20475"/>
                </a:cubicBezTo>
                <a:cubicBezTo>
                  <a:pt x="9704" y="20512"/>
                  <a:pt x="9730" y="20546"/>
                  <a:pt x="9755" y="20580"/>
                </a:cubicBezTo>
                <a:cubicBezTo>
                  <a:pt x="9786" y="20623"/>
                  <a:pt x="9819" y="20661"/>
                  <a:pt x="9853" y="20700"/>
                </a:cubicBezTo>
                <a:cubicBezTo>
                  <a:pt x="9858" y="20705"/>
                  <a:pt x="9863" y="20717"/>
                  <a:pt x="9868" y="20722"/>
                </a:cubicBezTo>
                <a:cubicBezTo>
                  <a:pt x="9940" y="20800"/>
                  <a:pt x="10017" y="20871"/>
                  <a:pt x="10101" y="20932"/>
                </a:cubicBezTo>
                <a:cubicBezTo>
                  <a:pt x="10103" y="20933"/>
                  <a:pt x="10106" y="20930"/>
                  <a:pt x="10107" y="20932"/>
                </a:cubicBezTo>
                <a:cubicBezTo>
                  <a:pt x="10122" y="20942"/>
                  <a:pt x="10133" y="20960"/>
                  <a:pt x="10147" y="20969"/>
                </a:cubicBezTo>
                <a:cubicBezTo>
                  <a:pt x="10170" y="20985"/>
                  <a:pt x="10191" y="21000"/>
                  <a:pt x="10215" y="21014"/>
                </a:cubicBezTo>
                <a:cubicBezTo>
                  <a:pt x="10315" y="21074"/>
                  <a:pt x="10421" y="21127"/>
                  <a:pt x="10537" y="21172"/>
                </a:cubicBezTo>
                <a:cubicBezTo>
                  <a:pt x="10551" y="21177"/>
                  <a:pt x="10567" y="21182"/>
                  <a:pt x="10580" y="21187"/>
                </a:cubicBezTo>
                <a:cubicBezTo>
                  <a:pt x="10727" y="21241"/>
                  <a:pt x="10893" y="21282"/>
                  <a:pt x="11068" y="21322"/>
                </a:cubicBezTo>
                <a:cubicBezTo>
                  <a:pt x="11070" y="21322"/>
                  <a:pt x="11072" y="21321"/>
                  <a:pt x="11074" y="21322"/>
                </a:cubicBezTo>
                <a:cubicBezTo>
                  <a:pt x="11306" y="21374"/>
                  <a:pt x="11546" y="21418"/>
                  <a:pt x="11832" y="21464"/>
                </a:cubicBezTo>
                <a:cubicBezTo>
                  <a:pt x="12040" y="21497"/>
                  <a:pt x="12309" y="21526"/>
                  <a:pt x="12608" y="21546"/>
                </a:cubicBezTo>
                <a:cubicBezTo>
                  <a:pt x="12702" y="21553"/>
                  <a:pt x="12811" y="21557"/>
                  <a:pt x="12915" y="21561"/>
                </a:cubicBezTo>
                <a:cubicBezTo>
                  <a:pt x="12937" y="21562"/>
                  <a:pt x="12958" y="21560"/>
                  <a:pt x="12980" y="21561"/>
                </a:cubicBezTo>
                <a:cubicBezTo>
                  <a:pt x="13171" y="21570"/>
                  <a:pt x="13366" y="21579"/>
                  <a:pt x="13578" y="21584"/>
                </a:cubicBezTo>
                <a:cubicBezTo>
                  <a:pt x="14172" y="21598"/>
                  <a:pt x="14832" y="21599"/>
                  <a:pt x="15502" y="21584"/>
                </a:cubicBezTo>
                <a:cubicBezTo>
                  <a:pt x="15575" y="21582"/>
                  <a:pt x="15649" y="21578"/>
                  <a:pt x="15723" y="21576"/>
                </a:cubicBezTo>
                <a:cubicBezTo>
                  <a:pt x="15741" y="21576"/>
                  <a:pt x="15757" y="21577"/>
                  <a:pt x="15775" y="21576"/>
                </a:cubicBezTo>
                <a:cubicBezTo>
                  <a:pt x="15776" y="21576"/>
                  <a:pt x="15777" y="21576"/>
                  <a:pt x="15778" y="21576"/>
                </a:cubicBezTo>
                <a:cubicBezTo>
                  <a:pt x="16461" y="21557"/>
                  <a:pt x="17143" y="21523"/>
                  <a:pt x="17757" y="21479"/>
                </a:cubicBezTo>
                <a:cubicBezTo>
                  <a:pt x="17916" y="21467"/>
                  <a:pt x="18059" y="21454"/>
                  <a:pt x="18208" y="21441"/>
                </a:cubicBezTo>
                <a:cubicBezTo>
                  <a:pt x="18250" y="21438"/>
                  <a:pt x="18289" y="21438"/>
                  <a:pt x="18331" y="21434"/>
                </a:cubicBezTo>
                <a:cubicBezTo>
                  <a:pt x="18468" y="21422"/>
                  <a:pt x="18607" y="21410"/>
                  <a:pt x="18730" y="21396"/>
                </a:cubicBezTo>
                <a:cubicBezTo>
                  <a:pt x="18736" y="21396"/>
                  <a:pt x="18739" y="21397"/>
                  <a:pt x="18745" y="21396"/>
                </a:cubicBezTo>
                <a:cubicBezTo>
                  <a:pt x="19040" y="21364"/>
                  <a:pt x="19314" y="21330"/>
                  <a:pt x="19528" y="21292"/>
                </a:cubicBezTo>
                <a:cubicBezTo>
                  <a:pt x="19764" y="21249"/>
                  <a:pt x="19941" y="21197"/>
                  <a:pt x="20046" y="21149"/>
                </a:cubicBezTo>
                <a:cubicBezTo>
                  <a:pt x="20121" y="21115"/>
                  <a:pt x="20192" y="21073"/>
                  <a:pt x="20261" y="21022"/>
                </a:cubicBezTo>
                <a:cubicBezTo>
                  <a:pt x="20284" y="21005"/>
                  <a:pt x="20309" y="20988"/>
                  <a:pt x="20332" y="20969"/>
                </a:cubicBezTo>
                <a:cubicBezTo>
                  <a:pt x="20332" y="20969"/>
                  <a:pt x="20334" y="20963"/>
                  <a:pt x="20335" y="20962"/>
                </a:cubicBezTo>
                <a:cubicBezTo>
                  <a:pt x="20384" y="20920"/>
                  <a:pt x="20432" y="20878"/>
                  <a:pt x="20479" y="20827"/>
                </a:cubicBezTo>
                <a:cubicBezTo>
                  <a:pt x="20495" y="20809"/>
                  <a:pt x="20512" y="20793"/>
                  <a:pt x="20528" y="20774"/>
                </a:cubicBezTo>
                <a:cubicBezTo>
                  <a:pt x="20529" y="20773"/>
                  <a:pt x="20533" y="20769"/>
                  <a:pt x="20534" y="20767"/>
                </a:cubicBezTo>
                <a:cubicBezTo>
                  <a:pt x="20592" y="20699"/>
                  <a:pt x="20647" y="20624"/>
                  <a:pt x="20700" y="20542"/>
                </a:cubicBezTo>
                <a:cubicBezTo>
                  <a:pt x="20701" y="20541"/>
                  <a:pt x="20699" y="20536"/>
                  <a:pt x="20700" y="20535"/>
                </a:cubicBezTo>
                <a:cubicBezTo>
                  <a:pt x="20712" y="20516"/>
                  <a:pt x="20725" y="20501"/>
                  <a:pt x="20737" y="20482"/>
                </a:cubicBezTo>
                <a:cubicBezTo>
                  <a:pt x="20737" y="20481"/>
                  <a:pt x="20736" y="20476"/>
                  <a:pt x="20737" y="20475"/>
                </a:cubicBezTo>
                <a:cubicBezTo>
                  <a:pt x="20785" y="20394"/>
                  <a:pt x="20834" y="20312"/>
                  <a:pt x="20878" y="20220"/>
                </a:cubicBezTo>
                <a:cubicBezTo>
                  <a:pt x="20894" y="20186"/>
                  <a:pt x="20908" y="20151"/>
                  <a:pt x="20924" y="20115"/>
                </a:cubicBezTo>
                <a:cubicBezTo>
                  <a:pt x="20942" y="20074"/>
                  <a:pt x="20958" y="20031"/>
                  <a:pt x="20976" y="19988"/>
                </a:cubicBezTo>
                <a:cubicBezTo>
                  <a:pt x="20991" y="19949"/>
                  <a:pt x="21007" y="19908"/>
                  <a:pt x="21022" y="19868"/>
                </a:cubicBezTo>
                <a:cubicBezTo>
                  <a:pt x="21023" y="19865"/>
                  <a:pt x="21024" y="19863"/>
                  <a:pt x="21025" y="19860"/>
                </a:cubicBezTo>
                <a:cubicBezTo>
                  <a:pt x="21040" y="19820"/>
                  <a:pt x="21054" y="19782"/>
                  <a:pt x="21068" y="19740"/>
                </a:cubicBezTo>
                <a:cubicBezTo>
                  <a:pt x="21110" y="19614"/>
                  <a:pt x="21150" y="19488"/>
                  <a:pt x="21185" y="19351"/>
                </a:cubicBezTo>
                <a:cubicBezTo>
                  <a:pt x="21265" y="19034"/>
                  <a:pt x="21330" y="18689"/>
                  <a:pt x="21375" y="18309"/>
                </a:cubicBezTo>
                <a:cubicBezTo>
                  <a:pt x="21402" y="18081"/>
                  <a:pt x="21426" y="17759"/>
                  <a:pt x="21448" y="17372"/>
                </a:cubicBezTo>
                <a:cubicBezTo>
                  <a:pt x="21471" y="16982"/>
                  <a:pt x="21492" y="16523"/>
                  <a:pt x="21510" y="16016"/>
                </a:cubicBezTo>
                <a:cubicBezTo>
                  <a:pt x="21546" y="15000"/>
                  <a:pt x="21572" y="13785"/>
                  <a:pt x="21587" y="12531"/>
                </a:cubicBezTo>
                <a:cubicBezTo>
                  <a:pt x="21594" y="11903"/>
                  <a:pt x="21598" y="11269"/>
                  <a:pt x="21599" y="10642"/>
                </a:cubicBezTo>
                <a:cubicBezTo>
                  <a:pt x="21600" y="10015"/>
                  <a:pt x="21598" y="9393"/>
                  <a:pt x="21593" y="8806"/>
                </a:cubicBezTo>
                <a:cubicBezTo>
                  <a:pt x="21582" y="7631"/>
                  <a:pt x="21559" y="6583"/>
                  <a:pt x="21519" y="5808"/>
                </a:cubicBezTo>
                <a:cubicBezTo>
                  <a:pt x="21444" y="4330"/>
                  <a:pt x="21361" y="3336"/>
                  <a:pt x="21231" y="2608"/>
                </a:cubicBezTo>
                <a:cubicBezTo>
                  <a:pt x="21165" y="2244"/>
                  <a:pt x="21088" y="1946"/>
                  <a:pt x="20994" y="1686"/>
                </a:cubicBezTo>
                <a:cubicBezTo>
                  <a:pt x="20900" y="1426"/>
                  <a:pt x="20790" y="1202"/>
                  <a:pt x="20657" y="989"/>
                </a:cubicBezTo>
                <a:cubicBezTo>
                  <a:pt x="20629" y="946"/>
                  <a:pt x="20584" y="904"/>
                  <a:pt x="20534" y="862"/>
                </a:cubicBezTo>
                <a:cubicBezTo>
                  <a:pt x="20518" y="848"/>
                  <a:pt x="20501" y="838"/>
                  <a:pt x="20482" y="824"/>
                </a:cubicBezTo>
                <a:cubicBezTo>
                  <a:pt x="20476" y="820"/>
                  <a:pt x="20467" y="814"/>
                  <a:pt x="20460" y="810"/>
                </a:cubicBezTo>
                <a:cubicBezTo>
                  <a:pt x="20451" y="803"/>
                  <a:pt x="20440" y="801"/>
                  <a:pt x="20430" y="795"/>
                </a:cubicBezTo>
                <a:cubicBezTo>
                  <a:pt x="20410" y="782"/>
                  <a:pt x="20388" y="762"/>
                  <a:pt x="20365" y="750"/>
                </a:cubicBezTo>
                <a:cubicBezTo>
                  <a:pt x="20364" y="749"/>
                  <a:pt x="20364" y="750"/>
                  <a:pt x="20362" y="750"/>
                </a:cubicBezTo>
                <a:cubicBezTo>
                  <a:pt x="20260" y="692"/>
                  <a:pt x="20145" y="637"/>
                  <a:pt x="20003" y="585"/>
                </a:cubicBezTo>
                <a:cubicBezTo>
                  <a:pt x="19867" y="535"/>
                  <a:pt x="19706" y="487"/>
                  <a:pt x="19537" y="442"/>
                </a:cubicBezTo>
                <a:cubicBezTo>
                  <a:pt x="19296" y="379"/>
                  <a:pt x="19037" y="321"/>
                  <a:pt x="18742" y="270"/>
                </a:cubicBezTo>
                <a:cubicBezTo>
                  <a:pt x="18454" y="220"/>
                  <a:pt x="18133" y="180"/>
                  <a:pt x="17806" y="143"/>
                </a:cubicBezTo>
                <a:cubicBezTo>
                  <a:pt x="17674" y="127"/>
                  <a:pt x="17536" y="118"/>
                  <a:pt x="17398" y="105"/>
                </a:cubicBezTo>
                <a:cubicBezTo>
                  <a:pt x="17185" y="85"/>
                  <a:pt x="16970" y="66"/>
                  <a:pt x="16748" y="53"/>
                </a:cubicBezTo>
                <a:cubicBezTo>
                  <a:pt x="16585" y="42"/>
                  <a:pt x="16420" y="29"/>
                  <a:pt x="16254" y="23"/>
                </a:cubicBezTo>
                <a:cubicBezTo>
                  <a:pt x="15901" y="8"/>
                  <a:pt x="15545" y="-1"/>
                  <a:pt x="15186" y="0"/>
                </a:cubicBezTo>
                <a:close/>
                <a:moveTo>
                  <a:pt x="0" y="3395"/>
                </a:moveTo>
                <a:lnTo>
                  <a:pt x="568" y="7592"/>
                </a:lnTo>
                <a:cubicBezTo>
                  <a:pt x="674" y="8381"/>
                  <a:pt x="754" y="9017"/>
                  <a:pt x="825" y="9593"/>
                </a:cubicBezTo>
                <a:cubicBezTo>
                  <a:pt x="847" y="9765"/>
                  <a:pt x="871" y="9952"/>
                  <a:pt x="890" y="10110"/>
                </a:cubicBezTo>
                <a:cubicBezTo>
                  <a:pt x="906" y="10247"/>
                  <a:pt x="922" y="10387"/>
                  <a:pt x="936" y="10515"/>
                </a:cubicBezTo>
                <a:cubicBezTo>
                  <a:pt x="962" y="10756"/>
                  <a:pt x="983" y="10987"/>
                  <a:pt x="1003" y="11204"/>
                </a:cubicBezTo>
                <a:cubicBezTo>
                  <a:pt x="1009" y="11269"/>
                  <a:pt x="1016" y="11343"/>
                  <a:pt x="1022" y="11407"/>
                </a:cubicBezTo>
                <a:cubicBezTo>
                  <a:pt x="1047" y="11701"/>
                  <a:pt x="1071" y="11984"/>
                  <a:pt x="1086" y="12261"/>
                </a:cubicBezTo>
                <a:cubicBezTo>
                  <a:pt x="1102" y="12539"/>
                  <a:pt x="1109" y="12828"/>
                  <a:pt x="1117" y="13115"/>
                </a:cubicBezTo>
                <a:cubicBezTo>
                  <a:pt x="1129" y="13556"/>
                  <a:pt x="1138" y="14017"/>
                  <a:pt x="1138" y="14562"/>
                </a:cubicBezTo>
                <a:lnTo>
                  <a:pt x="1141" y="17335"/>
                </a:lnTo>
                <a:lnTo>
                  <a:pt x="1531" y="17335"/>
                </a:lnTo>
                <a:lnTo>
                  <a:pt x="1918" y="17335"/>
                </a:lnTo>
                <a:lnTo>
                  <a:pt x="1918" y="14539"/>
                </a:lnTo>
                <a:cubicBezTo>
                  <a:pt x="1918" y="14015"/>
                  <a:pt x="1925" y="13558"/>
                  <a:pt x="1936" y="13115"/>
                </a:cubicBezTo>
                <a:cubicBezTo>
                  <a:pt x="1944" y="12821"/>
                  <a:pt x="1952" y="12526"/>
                  <a:pt x="1967" y="12238"/>
                </a:cubicBezTo>
                <a:cubicBezTo>
                  <a:pt x="1983" y="11931"/>
                  <a:pt x="2006" y="11613"/>
                  <a:pt x="2031" y="11287"/>
                </a:cubicBezTo>
                <a:cubicBezTo>
                  <a:pt x="2032" y="11281"/>
                  <a:pt x="2031" y="11277"/>
                  <a:pt x="2031" y="11272"/>
                </a:cubicBezTo>
                <a:cubicBezTo>
                  <a:pt x="2040" y="11167"/>
                  <a:pt x="2050" y="11050"/>
                  <a:pt x="2059" y="10942"/>
                </a:cubicBezTo>
                <a:cubicBezTo>
                  <a:pt x="2059" y="10936"/>
                  <a:pt x="2061" y="10933"/>
                  <a:pt x="2062" y="10927"/>
                </a:cubicBezTo>
                <a:cubicBezTo>
                  <a:pt x="2092" y="10589"/>
                  <a:pt x="2124" y="10235"/>
                  <a:pt x="2166" y="9840"/>
                </a:cubicBezTo>
                <a:cubicBezTo>
                  <a:pt x="2233" y="9216"/>
                  <a:pt x="2316" y="8506"/>
                  <a:pt x="2421" y="7652"/>
                </a:cubicBezTo>
                <a:cubicBezTo>
                  <a:pt x="2660" y="5704"/>
                  <a:pt x="2784" y="4680"/>
                  <a:pt x="2817" y="4130"/>
                </a:cubicBezTo>
                <a:cubicBezTo>
                  <a:pt x="2833" y="3854"/>
                  <a:pt x="2827" y="3699"/>
                  <a:pt x="2801" y="3605"/>
                </a:cubicBezTo>
                <a:cubicBezTo>
                  <a:pt x="2776" y="3511"/>
                  <a:pt x="2733" y="3472"/>
                  <a:pt x="2673" y="3448"/>
                </a:cubicBezTo>
                <a:cubicBezTo>
                  <a:pt x="2561" y="3402"/>
                  <a:pt x="2469" y="3390"/>
                  <a:pt x="2390" y="3425"/>
                </a:cubicBezTo>
                <a:cubicBezTo>
                  <a:pt x="2312" y="3460"/>
                  <a:pt x="2247" y="3546"/>
                  <a:pt x="2191" y="3687"/>
                </a:cubicBezTo>
                <a:cubicBezTo>
                  <a:pt x="2163" y="3758"/>
                  <a:pt x="2135" y="3840"/>
                  <a:pt x="2111" y="3942"/>
                </a:cubicBezTo>
                <a:cubicBezTo>
                  <a:pt x="2079" y="4077"/>
                  <a:pt x="2050" y="4256"/>
                  <a:pt x="2022" y="4452"/>
                </a:cubicBezTo>
                <a:cubicBezTo>
                  <a:pt x="2022" y="4455"/>
                  <a:pt x="2020" y="4456"/>
                  <a:pt x="2019" y="4459"/>
                </a:cubicBezTo>
                <a:cubicBezTo>
                  <a:pt x="2012" y="4509"/>
                  <a:pt x="2008" y="4563"/>
                  <a:pt x="2001" y="4617"/>
                </a:cubicBezTo>
                <a:cubicBezTo>
                  <a:pt x="1973" y="4832"/>
                  <a:pt x="1945" y="5064"/>
                  <a:pt x="1918" y="5351"/>
                </a:cubicBezTo>
                <a:cubicBezTo>
                  <a:pt x="1869" y="5862"/>
                  <a:pt x="1820" y="6303"/>
                  <a:pt x="1774" y="6670"/>
                </a:cubicBezTo>
                <a:cubicBezTo>
                  <a:pt x="1680" y="7404"/>
                  <a:pt x="1594" y="7849"/>
                  <a:pt x="1516" y="7982"/>
                </a:cubicBezTo>
                <a:cubicBezTo>
                  <a:pt x="1477" y="8048"/>
                  <a:pt x="1439" y="8035"/>
                  <a:pt x="1405" y="7944"/>
                </a:cubicBezTo>
                <a:cubicBezTo>
                  <a:pt x="1378" y="7869"/>
                  <a:pt x="1327" y="7564"/>
                  <a:pt x="1267" y="7127"/>
                </a:cubicBezTo>
                <a:cubicBezTo>
                  <a:pt x="1207" y="6690"/>
                  <a:pt x="1138" y="6119"/>
                  <a:pt x="1074" y="5531"/>
                </a:cubicBezTo>
                <a:cubicBezTo>
                  <a:pt x="1018" y="5010"/>
                  <a:pt x="976" y="4622"/>
                  <a:pt x="936" y="4324"/>
                </a:cubicBezTo>
                <a:cubicBezTo>
                  <a:pt x="896" y="4026"/>
                  <a:pt x="858" y="3824"/>
                  <a:pt x="816" y="3687"/>
                </a:cubicBezTo>
                <a:cubicBezTo>
                  <a:pt x="795" y="3618"/>
                  <a:pt x="774" y="3562"/>
                  <a:pt x="749" y="3522"/>
                </a:cubicBezTo>
                <a:cubicBezTo>
                  <a:pt x="724" y="3483"/>
                  <a:pt x="697" y="3459"/>
                  <a:pt x="666" y="3440"/>
                </a:cubicBezTo>
                <a:cubicBezTo>
                  <a:pt x="634" y="3421"/>
                  <a:pt x="598" y="3408"/>
                  <a:pt x="558" y="3403"/>
                </a:cubicBezTo>
                <a:cubicBezTo>
                  <a:pt x="517" y="3397"/>
                  <a:pt x="472" y="3395"/>
                  <a:pt x="420" y="3395"/>
                </a:cubicBezTo>
                <a:lnTo>
                  <a:pt x="0" y="3395"/>
                </a:lnTo>
                <a:close/>
                <a:moveTo>
                  <a:pt x="4124" y="7030"/>
                </a:moveTo>
                <a:cubicBezTo>
                  <a:pt x="3999" y="7029"/>
                  <a:pt x="3873" y="7123"/>
                  <a:pt x="3685" y="7315"/>
                </a:cubicBezTo>
                <a:cubicBezTo>
                  <a:pt x="3546" y="7456"/>
                  <a:pt x="3433" y="7637"/>
                  <a:pt x="3338" y="7877"/>
                </a:cubicBezTo>
                <a:cubicBezTo>
                  <a:pt x="3291" y="7997"/>
                  <a:pt x="3247" y="8136"/>
                  <a:pt x="3210" y="8289"/>
                </a:cubicBezTo>
                <a:cubicBezTo>
                  <a:pt x="3172" y="8441"/>
                  <a:pt x="3143" y="8608"/>
                  <a:pt x="3114" y="8798"/>
                </a:cubicBezTo>
                <a:cubicBezTo>
                  <a:pt x="3086" y="8991"/>
                  <a:pt x="3061" y="9202"/>
                  <a:pt x="3041" y="9436"/>
                </a:cubicBezTo>
                <a:cubicBezTo>
                  <a:pt x="3023" y="9644"/>
                  <a:pt x="3010" y="9878"/>
                  <a:pt x="2998" y="10125"/>
                </a:cubicBezTo>
                <a:cubicBezTo>
                  <a:pt x="2994" y="10199"/>
                  <a:pt x="2992" y="10279"/>
                  <a:pt x="2989" y="10357"/>
                </a:cubicBezTo>
                <a:cubicBezTo>
                  <a:pt x="2982" y="10517"/>
                  <a:pt x="2978" y="10691"/>
                  <a:pt x="2973" y="10867"/>
                </a:cubicBezTo>
                <a:cubicBezTo>
                  <a:pt x="2963" y="11282"/>
                  <a:pt x="2958" y="11717"/>
                  <a:pt x="2958" y="12231"/>
                </a:cubicBezTo>
                <a:cubicBezTo>
                  <a:pt x="2958" y="12608"/>
                  <a:pt x="2959" y="12963"/>
                  <a:pt x="2964" y="13295"/>
                </a:cubicBezTo>
                <a:cubicBezTo>
                  <a:pt x="2971" y="13730"/>
                  <a:pt x="2987" y="14111"/>
                  <a:pt x="3004" y="14472"/>
                </a:cubicBezTo>
                <a:cubicBezTo>
                  <a:pt x="3011" y="14627"/>
                  <a:pt x="3020" y="14779"/>
                  <a:pt x="3029" y="14921"/>
                </a:cubicBezTo>
                <a:cubicBezTo>
                  <a:pt x="3032" y="14977"/>
                  <a:pt x="3034" y="15040"/>
                  <a:pt x="3038" y="15094"/>
                </a:cubicBezTo>
                <a:cubicBezTo>
                  <a:pt x="3054" y="15316"/>
                  <a:pt x="3069" y="15528"/>
                  <a:pt x="3090" y="15716"/>
                </a:cubicBezTo>
                <a:cubicBezTo>
                  <a:pt x="3180" y="16539"/>
                  <a:pt x="3318" y="17037"/>
                  <a:pt x="3507" y="17260"/>
                </a:cubicBezTo>
                <a:cubicBezTo>
                  <a:pt x="3559" y="17321"/>
                  <a:pt x="3612" y="17372"/>
                  <a:pt x="3664" y="17417"/>
                </a:cubicBezTo>
                <a:cubicBezTo>
                  <a:pt x="3685" y="17435"/>
                  <a:pt x="3707" y="17454"/>
                  <a:pt x="3728" y="17469"/>
                </a:cubicBezTo>
                <a:cubicBezTo>
                  <a:pt x="3761" y="17494"/>
                  <a:pt x="3793" y="17512"/>
                  <a:pt x="3826" y="17529"/>
                </a:cubicBezTo>
                <a:cubicBezTo>
                  <a:pt x="3847" y="17541"/>
                  <a:pt x="3870" y="17558"/>
                  <a:pt x="3891" y="17567"/>
                </a:cubicBezTo>
                <a:cubicBezTo>
                  <a:pt x="3942" y="17588"/>
                  <a:pt x="3993" y="17599"/>
                  <a:pt x="4044" y="17604"/>
                </a:cubicBezTo>
                <a:cubicBezTo>
                  <a:pt x="4162" y="17616"/>
                  <a:pt x="4277" y="17588"/>
                  <a:pt x="4388" y="17514"/>
                </a:cubicBezTo>
                <a:cubicBezTo>
                  <a:pt x="4499" y="17441"/>
                  <a:pt x="4606" y="17327"/>
                  <a:pt x="4707" y="17170"/>
                </a:cubicBezTo>
                <a:cubicBezTo>
                  <a:pt x="4758" y="17091"/>
                  <a:pt x="4807" y="16999"/>
                  <a:pt x="4854" y="16900"/>
                </a:cubicBezTo>
                <a:cubicBezTo>
                  <a:pt x="4896" y="16812"/>
                  <a:pt x="4932" y="16732"/>
                  <a:pt x="4965" y="16653"/>
                </a:cubicBezTo>
                <a:cubicBezTo>
                  <a:pt x="4972" y="16634"/>
                  <a:pt x="4980" y="16619"/>
                  <a:pt x="4986" y="16600"/>
                </a:cubicBezTo>
                <a:cubicBezTo>
                  <a:pt x="4988" y="16596"/>
                  <a:pt x="4991" y="16589"/>
                  <a:pt x="4992" y="16585"/>
                </a:cubicBezTo>
                <a:cubicBezTo>
                  <a:pt x="5000" y="16565"/>
                  <a:pt x="5007" y="16545"/>
                  <a:pt x="5014" y="16525"/>
                </a:cubicBezTo>
                <a:cubicBezTo>
                  <a:pt x="5027" y="16488"/>
                  <a:pt x="5042" y="16451"/>
                  <a:pt x="5054" y="16413"/>
                </a:cubicBezTo>
                <a:cubicBezTo>
                  <a:pt x="5079" y="16328"/>
                  <a:pt x="5099" y="16241"/>
                  <a:pt x="5118" y="16143"/>
                </a:cubicBezTo>
                <a:cubicBezTo>
                  <a:pt x="5156" y="15947"/>
                  <a:pt x="5181" y="15707"/>
                  <a:pt x="5201" y="15379"/>
                </a:cubicBezTo>
                <a:cubicBezTo>
                  <a:pt x="5213" y="15185"/>
                  <a:pt x="5223" y="14933"/>
                  <a:pt x="5232" y="14667"/>
                </a:cubicBezTo>
                <a:cubicBezTo>
                  <a:pt x="5245" y="14256"/>
                  <a:pt x="5254" y="13772"/>
                  <a:pt x="5265" y="13130"/>
                </a:cubicBezTo>
                <a:cubicBezTo>
                  <a:pt x="5283" y="12173"/>
                  <a:pt x="5287" y="11371"/>
                  <a:pt x="5272" y="10695"/>
                </a:cubicBezTo>
                <a:cubicBezTo>
                  <a:pt x="5264" y="10355"/>
                  <a:pt x="5252" y="10050"/>
                  <a:pt x="5235" y="9773"/>
                </a:cubicBezTo>
                <a:cubicBezTo>
                  <a:pt x="5201" y="9215"/>
                  <a:pt x="5145" y="8779"/>
                  <a:pt x="5069" y="8424"/>
                </a:cubicBezTo>
                <a:cubicBezTo>
                  <a:pt x="5050" y="8335"/>
                  <a:pt x="5030" y="8248"/>
                  <a:pt x="5008" y="8169"/>
                </a:cubicBezTo>
                <a:cubicBezTo>
                  <a:pt x="4986" y="8091"/>
                  <a:pt x="4962" y="8020"/>
                  <a:pt x="4937" y="7952"/>
                </a:cubicBezTo>
                <a:cubicBezTo>
                  <a:pt x="4912" y="7883"/>
                  <a:pt x="4888" y="7817"/>
                  <a:pt x="4860" y="7757"/>
                </a:cubicBezTo>
                <a:cubicBezTo>
                  <a:pt x="4832" y="7696"/>
                  <a:pt x="4800" y="7644"/>
                  <a:pt x="4768" y="7592"/>
                </a:cubicBezTo>
                <a:cubicBezTo>
                  <a:pt x="4706" y="7488"/>
                  <a:pt x="4639" y="7399"/>
                  <a:pt x="4563" y="7322"/>
                </a:cubicBezTo>
                <a:cubicBezTo>
                  <a:pt x="4374" y="7129"/>
                  <a:pt x="4249" y="7030"/>
                  <a:pt x="4124" y="7030"/>
                </a:cubicBezTo>
                <a:close/>
                <a:moveTo>
                  <a:pt x="5937" y="7202"/>
                </a:moveTo>
                <a:lnTo>
                  <a:pt x="5937" y="12044"/>
                </a:lnTo>
                <a:cubicBezTo>
                  <a:pt x="5937" y="13717"/>
                  <a:pt x="5952" y="14958"/>
                  <a:pt x="5977" y="15813"/>
                </a:cubicBezTo>
                <a:cubicBezTo>
                  <a:pt x="6003" y="16668"/>
                  <a:pt x="6040" y="17136"/>
                  <a:pt x="6094" y="17267"/>
                </a:cubicBezTo>
                <a:cubicBezTo>
                  <a:pt x="6147" y="17397"/>
                  <a:pt x="6212" y="17492"/>
                  <a:pt x="6287" y="17552"/>
                </a:cubicBezTo>
                <a:cubicBezTo>
                  <a:pt x="6325" y="17582"/>
                  <a:pt x="6366" y="17607"/>
                  <a:pt x="6407" y="17619"/>
                </a:cubicBezTo>
                <a:cubicBezTo>
                  <a:pt x="6448" y="17632"/>
                  <a:pt x="6492" y="17639"/>
                  <a:pt x="6536" y="17634"/>
                </a:cubicBezTo>
                <a:cubicBezTo>
                  <a:pt x="6623" y="17625"/>
                  <a:pt x="6712" y="17576"/>
                  <a:pt x="6803" y="17499"/>
                </a:cubicBezTo>
                <a:cubicBezTo>
                  <a:pt x="6893" y="17423"/>
                  <a:pt x="6986" y="17314"/>
                  <a:pt x="7070" y="17170"/>
                </a:cubicBezTo>
                <a:cubicBezTo>
                  <a:pt x="7114" y="17094"/>
                  <a:pt x="7155" y="17035"/>
                  <a:pt x="7192" y="16990"/>
                </a:cubicBezTo>
                <a:cubicBezTo>
                  <a:pt x="7231" y="16945"/>
                  <a:pt x="7266" y="16913"/>
                  <a:pt x="7297" y="16900"/>
                </a:cubicBezTo>
                <a:cubicBezTo>
                  <a:pt x="7358" y="16873"/>
                  <a:pt x="7403" y="16911"/>
                  <a:pt x="7429" y="17012"/>
                </a:cubicBezTo>
                <a:cubicBezTo>
                  <a:pt x="7473" y="17188"/>
                  <a:pt x="7654" y="17335"/>
                  <a:pt x="7828" y="17335"/>
                </a:cubicBezTo>
                <a:lnTo>
                  <a:pt x="8144" y="17335"/>
                </a:lnTo>
                <a:lnTo>
                  <a:pt x="8144" y="12261"/>
                </a:lnTo>
                <a:lnTo>
                  <a:pt x="8144" y="7202"/>
                </a:lnTo>
                <a:lnTo>
                  <a:pt x="7818" y="7202"/>
                </a:lnTo>
                <a:lnTo>
                  <a:pt x="7496" y="7202"/>
                </a:lnTo>
                <a:lnTo>
                  <a:pt x="7496" y="11107"/>
                </a:lnTo>
                <a:cubicBezTo>
                  <a:pt x="7496" y="12079"/>
                  <a:pt x="7492" y="12784"/>
                  <a:pt x="7484" y="13355"/>
                </a:cubicBezTo>
                <a:cubicBezTo>
                  <a:pt x="7478" y="13781"/>
                  <a:pt x="7468" y="14154"/>
                  <a:pt x="7453" y="14419"/>
                </a:cubicBezTo>
                <a:cubicBezTo>
                  <a:pt x="7444" y="14589"/>
                  <a:pt x="7433" y="14747"/>
                  <a:pt x="7420" y="14869"/>
                </a:cubicBezTo>
                <a:cubicBezTo>
                  <a:pt x="7407" y="14983"/>
                  <a:pt x="7394" y="15076"/>
                  <a:pt x="7377" y="15161"/>
                </a:cubicBezTo>
                <a:cubicBezTo>
                  <a:pt x="7342" y="15333"/>
                  <a:pt x="7296" y="15461"/>
                  <a:pt x="7238" y="15588"/>
                </a:cubicBezTo>
                <a:cubicBezTo>
                  <a:pt x="7133" y="15821"/>
                  <a:pt x="7060" y="15946"/>
                  <a:pt x="6993" y="15971"/>
                </a:cubicBezTo>
                <a:cubicBezTo>
                  <a:pt x="6926" y="15995"/>
                  <a:pt x="6865" y="15917"/>
                  <a:pt x="6784" y="15753"/>
                </a:cubicBezTo>
                <a:cubicBezTo>
                  <a:pt x="6627" y="15434"/>
                  <a:pt x="6588" y="14540"/>
                  <a:pt x="6588" y="11279"/>
                </a:cubicBezTo>
                <a:lnTo>
                  <a:pt x="6588" y="7202"/>
                </a:lnTo>
                <a:lnTo>
                  <a:pt x="6263" y="7202"/>
                </a:lnTo>
                <a:lnTo>
                  <a:pt x="5937" y="7202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Macintosh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Light</vt:lpstr>
      <vt:lpstr>Gill Sans SemiBold</vt:lpstr>
      <vt:lpstr>Helvetica Neue</vt:lpstr>
      <vt:lpstr>Showroom</vt:lpstr>
      <vt:lpstr>Trunk Based Development</vt:lpstr>
      <vt:lpstr>What About Long Running Features?</vt:lpstr>
      <vt:lpstr>Feature - Toggles </vt:lpstr>
      <vt:lpstr>Feature Toggle Links Old Links - Not a new untested Process - so many more links -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Trunk Based Development</dc:title>
  <cp:lastModifiedBy>Rock Mutchler (TMS)</cp:lastModifiedBy>
  <cp:revision>1</cp:revision>
  <dcterms:modified xsi:type="dcterms:W3CDTF">2018-07-16T12:24:33Z</dcterms:modified>
</cp:coreProperties>
</file>