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</p:sldMasterIdLst>
  <p:notesMasterIdLst>
    <p:notesMasterId r:id="rId23"/>
  </p:notesMasterIdLst>
  <p:sldIdLst>
    <p:sldId id="290" r:id="rId4"/>
    <p:sldId id="291" r:id="rId5"/>
    <p:sldId id="292" r:id="rId6"/>
    <p:sldId id="293" r:id="rId7"/>
    <p:sldId id="294" r:id="rId8"/>
    <p:sldId id="308" r:id="rId9"/>
    <p:sldId id="307" r:id="rId10"/>
    <p:sldId id="310" r:id="rId11"/>
    <p:sldId id="296" r:id="rId12"/>
    <p:sldId id="297" r:id="rId13"/>
    <p:sldId id="298" r:id="rId14"/>
    <p:sldId id="299" r:id="rId15"/>
    <p:sldId id="300" r:id="rId16"/>
    <p:sldId id="302" r:id="rId17"/>
    <p:sldId id="305" r:id="rId18"/>
    <p:sldId id="301" r:id="rId19"/>
    <p:sldId id="303" r:id="rId20"/>
    <p:sldId id="304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175B4-29E0-4159-9F6C-2FEF88DF79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D9C98C-15F1-4782-BD75-77EB156188F8}">
      <dgm:prSet phldrT="[Text]" custT="1"/>
      <dgm:spPr/>
      <dgm:t>
        <a:bodyPr/>
        <a:lstStyle/>
        <a:p>
          <a:r>
            <a:rPr lang="en-US" sz="1200" dirty="0"/>
            <a:t>Shell</a:t>
          </a:r>
        </a:p>
      </dgm:t>
    </dgm:pt>
    <dgm:pt modelId="{34B61B20-98D3-4EB7-BF14-27098395A5E1}" type="parTrans" cxnId="{24D30B36-8773-44D7-ADE8-999E8AE11DBF}">
      <dgm:prSet/>
      <dgm:spPr/>
      <dgm:t>
        <a:bodyPr/>
        <a:lstStyle/>
        <a:p>
          <a:endParaRPr lang="en-US"/>
        </a:p>
      </dgm:t>
    </dgm:pt>
    <dgm:pt modelId="{08C8449A-0FF5-491C-8DCE-EFDA0C37AD2F}" type="sibTrans" cxnId="{24D30B36-8773-44D7-ADE8-999E8AE11DBF}">
      <dgm:prSet/>
      <dgm:spPr/>
      <dgm:t>
        <a:bodyPr/>
        <a:lstStyle/>
        <a:p>
          <a:endParaRPr lang="en-US"/>
        </a:p>
      </dgm:t>
    </dgm:pt>
    <dgm:pt modelId="{B0D39379-046F-4B57-96B8-AF035146339B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973C3661-233E-452E-AAB9-F961E5E4939E}" type="parTrans" cxnId="{FA2327DF-71B1-428E-A638-1C25A41BD4FF}">
      <dgm:prSet/>
      <dgm:spPr/>
      <dgm:t>
        <a:bodyPr/>
        <a:lstStyle/>
        <a:p>
          <a:endParaRPr lang="en-US"/>
        </a:p>
      </dgm:t>
    </dgm:pt>
    <dgm:pt modelId="{BCA4F059-1A65-4105-9FFE-B228B1FD9C8F}" type="sibTrans" cxnId="{FA2327DF-71B1-428E-A638-1C25A41BD4FF}">
      <dgm:prSet/>
      <dgm:spPr/>
      <dgm:t>
        <a:bodyPr/>
        <a:lstStyle/>
        <a:p>
          <a:endParaRPr lang="en-US"/>
        </a:p>
      </dgm:t>
    </dgm:pt>
    <dgm:pt modelId="{84315EB1-6EEF-41A2-92D8-D7E042822AC3}">
      <dgm:prSet phldrT="[Text]" custT="1"/>
      <dgm:spPr/>
      <dgm:t>
        <a:bodyPr/>
        <a:lstStyle/>
        <a:p>
          <a:r>
            <a:rPr lang="en-US" sz="1200" dirty="0"/>
            <a:t>Sold</a:t>
          </a:r>
        </a:p>
      </dgm:t>
    </dgm:pt>
    <dgm:pt modelId="{B035DA82-EBC4-4DF6-BCC2-5DFB896BB874}" type="parTrans" cxnId="{560AEA36-A759-47D1-B03A-483E34EF01FC}">
      <dgm:prSet/>
      <dgm:spPr/>
      <dgm:t>
        <a:bodyPr/>
        <a:lstStyle/>
        <a:p>
          <a:endParaRPr lang="en-US"/>
        </a:p>
      </dgm:t>
    </dgm:pt>
    <dgm:pt modelId="{BDA19716-A18B-4B8C-B70C-F39B5D0D60C2}" type="sibTrans" cxnId="{560AEA36-A759-47D1-B03A-483E34EF01FC}">
      <dgm:prSet/>
      <dgm:spPr/>
      <dgm:t>
        <a:bodyPr/>
        <a:lstStyle/>
        <a:p>
          <a:endParaRPr lang="en-US"/>
        </a:p>
      </dgm:t>
    </dgm:pt>
    <dgm:pt modelId="{7B62C1E1-FF73-4D2F-A8B6-E1FB3D687B22}" type="pres">
      <dgm:prSet presAssocID="{238175B4-29E0-4159-9F6C-2FEF88DF791B}" presName="Name0" presStyleCnt="0">
        <dgm:presLayoutVars>
          <dgm:dir/>
          <dgm:resizeHandles val="exact"/>
        </dgm:presLayoutVars>
      </dgm:prSet>
      <dgm:spPr/>
    </dgm:pt>
    <dgm:pt modelId="{61FB062C-E85B-46B9-A921-6DB1F1EC9C8F}" type="pres">
      <dgm:prSet presAssocID="{D3D9C98C-15F1-4782-BD75-77EB156188F8}" presName="node" presStyleLbl="node1" presStyleIdx="0" presStyleCnt="3">
        <dgm:presLayoutVars>
          <dgm:bulletEnabled val="1"/>
        </dgm:presLayoutVars>
      </dgm:prSet>
      <dgm:spPr/>
    </dgm:pt>
    <dgm:pt modelId="{4669F8F8-11F6-4C3F-A283-123A23C29E10}" type="pres">
      <dgm:prSet presAssocID="{08C8449A-0FF5-491C-8DCE-EFDA0C37AD2F}" presName="sibTrans" presStyleLbl="sibTrans2D1" presStyleIdx="0" presStyleCnt="2"/>
      <dgm:spPr/>
    </dgm:pt>
    <dgm:pt modelId="{872DCED2-D138-42A2-BFB6-08992F282D75}" type="pres">
      <dgm:prSet presAssocID="{08C8449A-0FF5-491C-8DCE-EFDA0C37AD2F}" presName="connectorText" presStyleLbl="sibTrans2D1" presStyleIdx="0" presStyleCnt="2"/>
      <dgm:spPr/>
    </dgm:pt>
    <dgm:pt modelId="{1135FE1C-4425-4102-BD55-BB8F1BD42A30}" type="pres">
      <dgm:prSet presAssocID="{B0D39379-046F-4B57-96B8-AF035146339B}" presName="node" presStyleLbl="node1" presStyleIdx="1" presStyleCnt="3">
        <dgm:presLayoutVars>
          <dgm:bulletEnabled val="1"/>
        </dgm:presLayoutVars>
      </dgm:prSet>
      <dgm:spPr/>
    </dgm:pt>
    <dgm:pt modelId="{134ECE80-5FE1-4849-BCD7-3F61888AB003}" type="pres">
      <dgm:prSet presAssocID="{BCA4F059-1A65-4105-9FFE-B228B1FD9C8F}" presName="sibTrans" presStyleLbl="sibTrans2D1" presStyleIdx="1" presStyleCnt="2"/>
      <dgm:spPr/>
    </dgm:pt>
    <dgm:pt modelId="{2E90CDBC-21F4-47C9-A3B1-8393A684FD53}" type="pres">
      <dgm:prSet presAssocID="{BCA4F059-1A65-4105-9FFE-B228B1FD9C8F}" presName="connectorText" presStyleLbl="sibTrans2D1" presStyleIdx="1" presStyleCnt="2"/>
      <dgm:spPr/>
    </dgm:pt>
    <dgm:pt modelId="{AE1944AD-8D7B-4527-8986-7B69EF4182C3}" type="pres">
      <dgm:prSet presAssocID="{84315EB1-6EEF-41A2-92D8-D7E042822AC3}" presName="node" presStyleLbl="node1" presStyleIdx="2" presStyleCnt="3">
        <dgm:presLayoutVars>
          <dgm:bulletEnabled val="1"/>
        </dgm:presLayoutVars>
      </dgm:prSet>
      <dgm:spPr/>
    </dgm:pt>
  </dgm:ptLst>
  <dgm:cxnLst>
    <dgm:cxn modelId="{D85B122E-42C6-439D-89CF-E38C13777EE8}" type="presOf" srcId="{BCA4F059-1A65-4105-9FFE-B228B1FD9C8F}" destId="{134ECE80-5FE1-4849-BCD7-3F61888AB003}" srcOrd="0" destOrd="0" presId="urn:microsoft.com/office/officeart/2005/8/layout/process1"/>
    <dgm:cxn modelId="{24D30B36-8773-44D7-ADE8-999E8AE11DBF}" srcId="{238175B4-29E0-4159-9F6C-2FEF88DF791B}" destId="{D3D9C98C-15F1-4782-BD75-77EB156188F8}" srcOrd="0" destOrd="0" parTransId="{34B61B20-98D3-4EB7-BF14-27098395A5E1}" sibTransId="{08C8449A-0FF5-491C-8DCE-EFDA0C37AD2F}"/>
    <dgm:cxn modelId="{560AEA36-A759-47D1-B03A-483E34EF01FC}" srcId="{238175B4-29E0-4159-9F6C-2FEF88DF791B}" destId="{84315EB1-6EEF-41A2-92D8-D7E042822AC3}" srcOrd="2" destOrd="0" parTransId="{B035DA82-EBC4-4DF6-BCC2-5DFB896BB874}" sibTransId="{BDA19716-A18B-4B8C-B70C-F39B5D0D60C2}"/>
    <dgm:cxn modelId="{001FF44D-B149-4268-875A-A2A22B7911D1}" type="presOf" srcId="{08C8449A-0FF5-491C-8DCE-EFDA0C37AD2F}" destId="{872DCED2-D138-42A2-BFB6-08992F282D75}" srcOrd="1" destOrd="0" presId="urn:microsoft.com/office/officeart/2005/8/layout/process1"/>
    <dgm:cxn modelId="{32A84B7D-1C25-4231-A94D-B161C0C9B54D}" type="presOf" srcId="{238175B4-29E0-4159-9F6C-2FEF88DF791B}" destId="{7B62C1E1-FF73-4D2F-A8B6-E1FB3D687B22}" srcOrd="0" destOrd="0" presId="urn:microsoft.com/office/officeart/2005/8/layout/process1"/>
    <dgm:cxn modelId="{6929E69E-A3FE-40E1-AB7A-FB52580C5DC0}" type="presOf" srcId="{08C8449A-0FF5-491C-8DCE-EFDA0C37AD2F}" destId="{4669F8F8-11F6-4C3F-A283-123A23C29E10}" srcOrd="0" destOrd="0" presId="urn:microsoft.com/office/officeart/2005/8/layout/process1"/>
    <dgm:cxn modelId="{37AC24C7-53FA-48D8-AABF-CC5B260D0801}" type="presOf" srcId="{B0D39379-046F-4B57-96B8-AF035146339B}" destId="{1135FE1C-4425-4102-BD55-BB8F1BD42A30}" srcOrd="0" destOrd="0" presId="urn:microsoft.com/office/officeart/2005/8/layout/process1"/>
    <dgm:cxn modelId="{FA2327DF-71B1-428E-A638-1C25A41BD4FF}" srcId="{238175B4-29E0-4159-9F6C-2FEF88DF791B}" destId="{B0D39379-046F-4B57-96B8-AF035146339B}" srcOrd="1" destOrd="0" parTransId="{973C3661-233E-452E-AAB9-F961E5E4939E}" sibTransId="{BCA4F059-1A65-4105-9FFE-B228B1FD9C8F}"/>
    <dgm:cxn modelId="{B12F11E7-23C3-4452-BB55-21ECD09A7DB3}" type="presOf" srcId="{84315EB1-6EEF-41A2-92D8-D7E042822AC3}" destId="{AE1944AD-8D7B-4527-8986-7B69EF4182C3}" srcOrd="0" destOrd="0" presId="urn:microsoft.com/office/officeart/2005/8/layout/process1"/>
    <dgm:cxn modelId="{D7B745E7-BBB0-404B-B8B9-21C8F924A97A}" type="presOf" srcId="{BCA4F059-1A65-4105-9FFE-B228B1FD9C8F}" destId="{2E90CDBC-21F4-47C9-A3B1-8393A684FD53}" srcOrd="1" destOrd="0" presId="urn:microsoft.com/office/officeart/2005/8/layout/process1"/>
    <dgm:cxn modelId="{510B32FD-0D43-4D86-B3A6-78F4F06E59E3}" type="presOf" srcId="{D3D9C98C-15F1-4782-BD75-77EB156188F8}" destId="{61FB062C-E85B-46B9-A921-6DB1F1EC9C8F}" srcOrd="0" destOrd="0" presId="urn:microsoft.com/office/officeart/2005/8/layout/process1"/>
    <dgm:cxn modelId="{BC25327B-5014-47B6-A6F5-2CAB1974DBDB}" type="presParOf" srcId="{7B62C1E1-FF73-4D2F-A8B6-E1FB3D687B22}" destId="{61FB062C-E85B-46B9-A921-6DB1F1EC9C8F}" srcOrd="0" destOrd="0" presId="urn:microsoft.com/office/officeart/2005/8/layout/process1"/>
    <dgm:cxn modelId="{13250920-BB0D-42E2-8F34-D86565698B1E}" type="presParOf" srcId="{7B62C1E1-FF73-4D2F-A8B6-E1FB3D687B22}" destId="{4669F8F8-11F6-4C3F-A283-123A23C29E10}" srcOrd="1" destOrd="0" presId="urn:microsoft.com/office/officeart/2005/8/layout/process1"/>
    <dgm:cxn modelId="{B9897AE9-9F2C-458A-9701-963E0F4B7AE4}" type="presParOf" srcId="{4669F8F8-11F6-4C3F-A283-123A23C29E10}" destId="{872DCED2-D138-42A2-BFB6-08992F282D75}" srcOrd="0" destOrd="0" presId="urn:microsoft.com/office/officeart/2005/8/layout/process1"/>
    <dgm:cxn modelId="{08D4857B-1D09-4956-BF79-C6F29C8DD00D}" type="presParOf" srcId="{7B62C1E1-FF73-4D2F-A8B6-E1FB3D687B22}" destId="{1135FE1C-4425-4102-BD55-BB8F1BD42A30}" srcOrd="2" destOrd="0" presId="urn:microsoft.com/office/officeart/2005/8/layout/process1"/>
    <dgm:cxn modelId="{3CCE2792-7DB0-4D5E-9D6B-14A29A935E30}" type="presParOf" srcId="{7B62C1E1-FF73-4D2F-A8B6-E1FB3D687B22}" destId="{134ECE80-5FE1-4849-BCD7-3F61888AB003}" srcOrd="3" destOrd="0" presId="urn:microsoft.com/office/officeart/2005/8/layout/process1"/>
    <dgm:cxn modelId="{D61516AF-345A-4A9C-8E41-5F7FDC583890}" type="presParOf" srcId="{134ECE80-5FE1-4849-BCD7-3F61888AB003}" destId="{2E90CDBC-21F4-47C9-A3B1-8393A684FD53}" srcOrd="0" destOrd="0" presId="urn:microsoft.com/office/officeart/2005/8/layout/process1"/>
    <dgm:cxn modelId="{9CB18B43-35C2-4958-B0E1-F1F832AE25F7}" type="presParOf" srcId="{7B62C1E1-FF73-4D2F-A8B6-E1FB3D687B22}" destId="{AE1944AD-8D7B-4527-8986-7B69EF4182C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175B4-29E0-4159-9F6C-2FEF88DF79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D9C98C-15F1-4782-BD75-77EB156188F8}">
      <dgm:prSet phldrT="[Text]" custT="1"/>
      <dgm:spPr/>
      <dgm:t>
        <a:bodyPr/>
        <a:lstStyle/>
        <a:p>
          <a:r>
            <a:rPr lang="en-US" sz="1200" dirty="0"/>
            <a:t>Shell</a:t>
          </a:r>
        </a:p>
      </dgm:t>
    </dgm:pt>
    <dgm:pt modelId="{34B61B20-98D3-4EB7-BF14-27098395A5E1}" type="parTrans" cxnId="{24D30B36-8773-44D7-ADE8-999E8AE11DBF}">
      <dgm:prSet/>
      <dgm:spPr/>
      <dgm:t>
        <a:bodyPr/>
        <a:lstStyle/>
        <a:p>
          <a:endParaRPr lang="en-US"/>
        </a:p>
      </dgm:t>
    </dgm:pt>
    <dgm:pt modelId="{08C8449A-0FF5-491C-8DCE-EFDA0C37AD2F}" type="sibTrans" cxnId="{24D30B36-8773-44D7-ADE8-999E8AE11DBF}">
      <dgm:prSet/>
      <dgm:spPr/>
      <dgm:t>
        <a:bodyPr/>
        <a:lstStyle/>
        <a:p>
          <a:endParaRPr lang="en-US"/>
        </a:p>
      </dgm:t>
    </dgm:pt>
    <dgm:pt modelId="{B0D39379-046F-4B57-96B8-AF035146339B}">
      <dgm:prSet phldrT="[Text]" custT="1"/>
      <dgm:spPr/>
      <dgm:t>
        <a:bodyPr/>
        <a:lstStyle/>
        <a:p>
          <a:r>
            <a:rPr lang="en-US" sz="1200" dirty="0"/>
            <a:t>Waiver</a:t>
          </a:r>
        </a:p>
      </dgm:t>
    </dgm:pt>
    <dgm:pt modelId="{973C3661-233E-452E-AAB9-F961E5E4939E}" type="parTrans" cxnId="{FA2327DF-71B1-428E-A638-1C25A41BD4FF}">
      <dgm:prSet/>
      <dgm:spPr/>
      <dgm:t>
        <a:bodyPr/>
        <a:lstStyle/>
        <a:p>
          <a:endParaRPr lang="en-US"/>
        </a:p>
      </dgm:t>
    </dgm:pt>
    <dgm:pt modelId="{BCA4F059-1A65-4105-9FFE-B228B1FD9C8F}" type="sibTrans" cxnId="{FA2327DF-71B1-428E-A638-1C25A41BD4FF}">
      <dgm:prSet/>
      <dgm:spPr/>
      <dgm:t>
        <a:bodyPr/>
        <a:lstStyle/>
        <a:p>
          <a:endParaRPr lang="en-US"/>
        </a:p>
      </dgm:t>
    </dgm:pt>
    <dgm:pt modelId="{84315EB1-6EEF-41A2-92D8-D7E042822AC3}">
      <dgm:prSet phldrT="[Text]" custT="1"/>
      <dgm:spPr/>
      <dgm:t>
        <a:bodyPr/>
        <a:lstStyle/>
        <a:p>
          <a:r>
            <a:rPr lang="en-US" sz="1200" dirty="0"/>
            <a:t>Sold</a:t>
          </a:r>
        </a:p>
      </dgm:t>
    </dgm:pt>
    <dgm:pt modelId="{B035DA82-EBC4-4DF6-BCC2-5DFB896BB874}" type="parTrans" cxnId="{560AEA36-A759-47D1-B03A-483E34EF01FC}">
      <dgm:prSet/>
      <dgm:spPr/>
      <dgm:t>
        <a:bodyPr/>
        <a:lstStyle/>
        <a:p>
          <a:endParaRPr lang="en-US"/>
        </a:p>
      </dgm:t>
    </dgm:pt>
    <dgm:pt modelId="{BDA19716-A18B-4B8C-B70C-F39B5D0D60C2}" type="sibTrans" cxnId="{560AEA36-A759-47D1-B03A-483E34EF01FC}">
      <dgm:prSet/>
      <dgm:spPr/>
      <dgm:t>
        <a:bodyPr/>
        <a:lstStyle/>
        <a:p>
          <a:endParaRPr lang="en-US"/>
        </a:p>
      </dgm:t>
    </dgm:pt>
    <dgm:pt modelId="{FB115D57-FE25-4978-99F7-C0E52334AB31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4D545437-FD99-4F6E-9EDA-A05B23094444}" type="parTrans" cxnId="{BD181B17-7839-4BA5-B522-B803F989BF95}">
      <dgm:prSet/>
      <dgm:spPr/>
      <dgm:t>
        <a:bodyPr/>
        <a:lstStyle/>
        <a:p>
          <a:endParaRPr lang="en-US"/>
        </a:p>
      </dgm:t>
    </dgm:pt>
    <dgm:pt modelId="{1E1C4A7D-7A1C-496D-9F0B-55F12F94ECE4}" type="sibTrans" cxnId="{BD181B17-7839-4BA5-B522-B803F989BF95}">
      <dgm:prSet/>
      <dgm:spPr/>
      <dgm:t>
        <a:bodyPr/>
        <a:lstStyle/>
        <a:p>
          <a:endParaRPr lang="en-US"/>
        </a:p>
      </dgm:t>
    </dgm:pt>
    <dgm:pt modelId="{7B62C1E1-FF73-4D2F-A8B6-E1FB3D687B22}" type="pres">
      <dgm:prSet presAssocID="{238175B4-29E0-4159-9F6C-2FEF88DF791B}" presName="Name0" presStyleCnt="0">
        <dgm:presLayoutVars>
          <dgm:dir/>
          <dgm:resizeHandles val="exact"/>
        </dgm:presLayoutVars>
      </dgm:prSet>
      <dgm:spPr/>
    </dgm:pt>
    <dgm:pt modelId="{61FB062C-E85B-46B9-A921-6DB1F1EC9C8F}" type="pres">
      <dgm:prSet presAssocID="{D3D9C98C-15F1-4782-BD75-77EB156188F8}" presName="node" presStyleLbl="node1" presStyleIdx="0" presStyleCnt="4">
        <dgm:presLayoutVars>
          <dgm:bulletEnabled val="1"/>
        </dgm:presLayoutVars>
      </dgm:prSet>
      <dgm:spPr/>
    </dgm:pt>
    <dgm:pt modelId="{4669F8F8-11F6-4C3F-A283-123A23C29E10}" type="pres">
      <dgm:prSet presAssocID="{08C8449A-0FF5-491C-8DCE-EFDA0C37AD2F}" presName="sibTrans" presStyleLbl="sibTrans2D1" presStyleIdx="0" presStyleCnt="3"/>
      <dgm:spPr/>
    </dgm:pt>
    <dgm:pt modelId="{872DCED2-D138-42A2-BFB6-08992F282D75}" type="pres">
      <dgm:prSet presAssocID="{08C8449A-0FF5-491C-8DCE-EFDA0C37AD2F}" presName="connectorText" presStyleLbl="sibTrans2D1" presStyleIdx="0" presStyleCnt="3"/>
      <dgm:spPr/>
    </dgm:pt>
    <dgm:pt modelId="{1135FE1C-4425-4102-BD55-BB8F1BD42A30}" type="pres">
      <dgm:prSet presAssocID="{B0D39379-046F-4B57-96B8-AF035146339B}" presName="node" presStyleLbl="node1" presStyleIdx="1" presStyleCnt="4">
        <dgm:presLayoutVars>
          <dgm:bulletEnabled val="1"/>
        </dgm:presLayoutVars>
      </dgm:prSet>
      <dgm:spPr/>
    </dgm:pt>
    <dgm:pt modelId="{134ECE80-5FE1-4849-BCD7-3F61888AB003}" type="pres">
      <dgm:prSet presAssocID="{BCA4F059-1A65-4105-9FFE-B228B1FD9C8F}" presName="sibTrans" presStyleLbl="sibTrans2D1" presStyleIdx="1" presStyleCnt="3"/>
      <dgm:spPr/>
    </dgm:pt>
    <dgm:pt modelId="{2E90CDBC-21F4-47C9-A3B1-8393A684FD53}" type="pres">
      <dgm:prSet presAssocID="{BCA4F059-1A65-4105-9FFE-B228B1FD9C8F}" presName="connectorText" presStyleLbl="sibTrans2D1" presStyleIdx="1" presStyleCnt="3"/>
      <dgm:spPr/>
    </dgm:pt>
    <dgm:pt modelId="{AE1944AD-8D7B-4527-8986-7B69EF4182C3}" type="pres">
      <dgm:prSet presAssocID="{84315EB1-6EEF-41A2-92D8-D7E042822AC3}" presName="node" presStyleLbl="node1" presStyleIdx="2" presStyleCnt="4">
        <dgm:presLayoutVars>
          <dgm:bulletEnabled val="1"/>
        </dgm:presLayoutVars>
      </dgm:prSet>
      <dgm:spPr/>
    </dgm:pt>
    <dgm:pt modelId="{812ABD93-3B53-4477-9386-A66F41AB68D2}" type="pres">
      <dgm:prSet presAssocID="{BDA19716-A18B-4B8C-B70C-F39B5D0D60C2}" presName="sibTrans" presStyleLbl="sibTrans2D1" presStyleIdx="2" presStyleCnt="3"/>
      <dgm:spPr/>
    </dgm:pt>
    <dgm:pt modelId="{E8CFFD92-8559-4690-9ED3-DB8AE37F0627}" type="pres">
      <dgm:prSet presAssocID="{BDA19716-A18B-4B8C-B70C-F39B5D0D60C2}" presName="connectorText" presStyleLbl="sibTrans2D1" presStyleIdx="2" presStyleCnt="3"/>
      <dgm:spPr/>
    </dgm:pt>
    <dgm:pt modelId="{19002C81-6FE2-4A75-9DBD-1C0CD0DDDEE4}" type="pres">
      <dgm:prSet presAssocID="{FB115D57-FE25-4978-99F7-C0E52334AB31}" presName="node" presStyleLbl="node1" presStyleIdx="3" presStyleCnt="4">
        <dgm:presLayoutVars>
          <dgm:bulletEnabled val="1"/>
        </dgm:presLayoutVars>
      </dgm:prSet>
      <dgm:spPr/>
    </dgm:pt>
  </dgm:ptLst>
  <dgm:cxnLst>
    <dgm:cxn modelId="{BD181B17-7839-4BA5-B522-B803F989BF95}" srcId="{238175B4-29E0-4159-9F6C-2FEF88DF791B}" destId="{FB115D57-FE25-4978-99F7-C0E52334AB31}" srcOrd="3" destOrd="0" parTransId="{4D545437-FD99-4F6E-9EDA-A05B23094444}" sibTransId="{1E1C4A7D-7A1C-496D-9F0B-55F12F94ECE4}"/>
    <dgm:cxn modelId="{D85B122E-42C6-439D-89CF-E38C13777EE8}" type="presOf" srcId="{BCA4F059-1A65-4105-9FFE-B228B1FD9C8F}" destId="{134ECE80-5FE1-4849-BCD7-3F61888AB003}" srcOrd="0" destOrd="0" presId="urn:microsoft.com/office/officeart/2005/8/layout/process1"/>
    <dgm:cxn modelId="{24D30B36-8773-44D7-ADE8-999E8AE11DBF}" srcId="{238175B4-29E0-4159-9F6C-2FEF88DF791B}" destId="{D3D9C98C-15F1-4782-BD75-77EB156188F8}" srcOrd="0" destOrd="0" parTransId="{34B61B20-98D3-4EB7-BF14-27098395A5E1}" sibTransId="{08C8449A-0FF5-491C-8DCE-EFDA0C37AD2F}"/>
    <dgm:cxn modelId="{560AEA36-A759-47D1-B03A-483E34EF01FC}" srcId="{238175B4-29E0-4159-9F6C-2FEF88DF791B}" destId="{84315EB1-6EEF-41A2-92D8-D7E042822AC3}" srcOrd="2" destOrd="0" parTransId="{B035DA82-EBC4-4DF6-BCC2-5DFB896BB874}" sibTransId="{BDA19716-A18B-4B8C-B70C-F39B5D0D60C2}"/>
    <dgm:cxn modelId="{001FF44D-B149-4268-875A-A2A22B7911D1}" type="presOf" srcId="{08C8449A-0FF5-491C-8DCE-EFDA0C37AD2F}" destId="{872DCED2-D138-42A2-BFB6-08992F282D75}" srcOrd="1" destOrd="0" presId="urn:microsoft.com/office/officeart/2005/8/layout/process1"/>
    <dgm:cxn modelId="{32A84B7D-1C25-4231-A94D-B161C0C9B54D}" type="presOf" srcId="{238175B4-29E0-4159-9F6C-2FEF88DF791B}" destId="{7B62C1E1-FF73-4D2F-A8B6-E1FB3D687B22}" srcOrd="0" destOrd="0" presId="urn:microsoft.com/office/officeart/2005/8/layout/process1"/>
    <dgm:cxn modelId="{3451A98A-F5DA-4108-A286-86ACAC29CD91}" type="presOf" srcId="{BDA19716-A18B-4B8C-B70C-F39B5D0D60C2}" destId="{812ABD93-3B53-4477-9386-A66F41AB68D2}" srcOrd="0" destOrd="0" presId="urn:microsoft.com/office/officeart/2005/8/layout/process1"/>
    <dgm:cxn modelId="{6929E69E-A3FE-40E1-AB7A-FB52580C5DC0}" type="presOf" srcId="{08C8449A-0FF5-491C-8DCE-EFDA0C37AD2F}" destId="{4669F8F8-11F6-4C3F-A283-123A23C29E10}" srcOrd="0" destOrd="0" presId="urn:microsoft.com/office/officeart/2005/8/layout/process1"/>
    <dgm:cxn modelId="{99823BA3-5E34-42AC-9389-05975B4DEECD}" type="presOf" srcId="{BDA19716-A18B-4B8C-B70C-F39B5D0D60C2}" destId="{E8CFFD92-8559-4690-9ED3-DB8AE37F0627}" srcOrd="1" destOrd="0" presId="urn:microsoft.com/office/officeart/2005/8/layout/process1"/>
    <dgm:cxn modelId="{37AC24C7-53FA-48D8-AABF-CC5B260D0801}" type="presOf" srcId="{B0D39379-046F-4B57-96B8-AF035146339B}" destId="{1135FE1C-4425-4102-BD55-BB8F1BD42A30}" srcOrd="0" destOrd="0" presId="urn:microsoft.com/office/officeart/2005/8/layout/process1"/>
    <dgm:cxn modelId="{CF0DA0D2-B03A-408A-95DE-865B0807030E}" type="presOf" srcId="{FB115D57-FE25-4978-99F7-C0E52334AB31}" destId="{19002C81-6FE2-4A75-9DBD-1C0CD0DDDEE4}" srcOrd="0" destOrd="0" presId="urn:microsoft.com/office/officeart/2005/8/layout/process1"/>
    <dgm:cxn modelId="{FA2327DF-71B1-428E-A638-1C25A41BD4FF}" srcId="{238175B4-29E0-4159-9F6C-2FEF88DF791B}" destId="{B0D39379-046F-4B57-96B8-AF035146339B}" srcOrd="1" destOrd="0" parTransId="{973C3661-233E-452E-AAB9-F961E5E4939E}" sibTransId="{BCA4F059-1A65-4105-9FFE-B228B1FD9C8F}"/>
    <dgm:cxn modelId="{B12F11E7-23C3-4452-BB55-21ECD09A7DB3}" type="presOf" srcId="{84315EB1-6EEF-41A2-92D8-D7E042822AC3}" destId="{AE1944AD-8D7B-4527-8986-7B69EF4182C3}" srcOrd="0" destOrd="0" presId="urn:microsoft.com/office/officeart/2005/8/layout/process1"/>
    <dgm:cxn modelId="{D7B745E7-BBB0-404B-B8B9-21C8F924A97A}" type="presOf" srcId="{BCA4F059-1A65-4105-9FFE-B228B1FD9C8F}" destId="{2E90CDBC-21F4-47C9-A3B1-8393A684FD53}" srcOrd="1" destOrd="0" presId="urn:microsoft.com/office/officeart/2005/8/layout/process1"/>
    <dgm:cxn modelId="{510B32FD-0D43-4D86-B3A6-78F4F06E59E3}" type="presOf" srcId="{D3D9C98C-15F1-4782-BD75-77EB156188F8}" destId="{61FB062C-E85B-46B9-A921-6DB1F1EC9C8F}" srcOrd="0" destOrd="0" presId="urn:microsoft.com/office/officeart/2005/8/layout/process1"/>
    <dgm:cxn modelId="{BC25327B-5014-47B6-A6F5-2CAB1974DBDB}" type="presParOf" srcId="{7B62C1E1-FF73-4D2F-A8B6-E1FB3D687B22}" destId="{61FB062C-E85B-46B9-A921-6DB1F1EC9C8F}" srcOrd="0" destOrd="0" presId="urn:microsoft.com/office/officeart/2005/8/layout/process1"/>
    <dgm:cxn modelId="{13250920-BB0D-42E2-8F34-D86565698B1E}" type="presParOf" srcId="{7B62C1E1-FF73-4D2F-A8B6-E1FB3D687B22}" destId="{4669F8F8-11F6-4C3F-A283-123A23C29E10}" srcOrd="1" destOrd="0" presId="urn:microsoft.com/office/officeart/2005/8/layout/process1"/>
    <dgm:cxn modelId="{B9897AE9-9F2C-458A-9701-963E0F4B7AE4}" type="presParOf" srcId="{4669F8F8-11F6-4C3F-A283-123A23C29E10}" destId="{872DCED2-D138-42A2-BFB6-08992F282D75}" srcOrd="0" destOrd="0" presId="urn:microsoft.com/office/officeart/2005/8/layout/process1"/>
    <dgm:cxn modelId="{08D4857B-1D09-4956-BF79-C6F29C8DD00D}" type="presParOf" srcId="{7B62C1E1-FF73-4D2F-A8B6-E1FB3D687B22}" destId="{1135FE1C-4425-4102-BD55-BB8F1BD42A30}" srcOrd="2" destOrd="0" presId="urn:microsoft.com/office/officeart/2005/8/layout/process1"/>
    <dgm:cxn modelId="{3CCE2792-7DB0-4D5E-9D6B-14A29A935E30}" type="presParOf" srcId="{7B62C1E1-FF73-4D2F-A8B6-E1FB3D687B22}" destId="{134ECE80-5FE1-4849-BCD7-3F61888AB003}" srcOrd="3" destOrd="0" presId="urn:microsoft.com/office/officeart/2005/8/layout/process1"/>
    <dgm:cxn modelId="{D61516AF-345A-4A9C-8E41-5F7FDC583890}" type="presParOf" srcId="{134ECE80-5FE1-4849-BCD7-3F61888AB003}" destId="{2E90CDBC-21F4-47C9-A3B1-8393A684FD53}" srcOrd="0" destOrd="0" presId="urn:microsoft.com/office/officeart/2005/8/layout/process1"/>
    <dgm:cxn modelId="{9CB18B43-35C2-4958-B0E1-F1F832AE25F7}" type="presParOf" srcId="{7B62C1E1-FF73-4D2F-A8B6-E1FB3D687B22}" destId="{AE1944AD-8D7B-4527-8986-7B69EF4182C3}" srcOrd="4" destOrd="0" presId="urn:microsoft.com/office/officeart/2005/8/layout/process1"/>
    <dgm:cxn modelId="{39FF23A4-6FB5-4591-8EB4-F58079E4C063}" type="presParOf" srcId="{7B62C1E1-FF73-4D2F-A8B6-E1FB3D687B22}" destId="{812ABD93-3B53-4477-9386-A66F41AB68D2}" srcOrd="5" destOrd="0" presId="urn:microsoft.com/office/officeart/2005/8/layout/process1"/>
    <dgm:cxn modelId="{03683465-228F-43D4-AC0C-7E0E619E3D81}" type="presParOf" srcId="{812ABD93-3B53-4477-9386-A66F41AB68D2}" destId="{E8CFFD92-8559-4690-9ED3-DB8AE37F0627}" srcOrd="0" destOrd="0" presId="urn:microsoft.com/office/officeart/2005/8/layout/process1"/>
    <dgm:cxn modelId="{DD751D99-6246-4165-8B0A-2F05EC39AA43}" type="presParOf" srcId="{7B62C1E1-FF73-4D2F-A8B6-E1FB3D687B22}" destId="{19002C81-6FE2-4A75-9DBD-1C0CD0DDDE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175B4-29E0-4159-9F6C-2FEF88DF79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D9C98C-15F1-4782-BD75-77EB156188F8}">
      <dgm:prSet phldrT="[Text]" custT="1"/>
      <dgm:spPr/>
      <dgm:t>
        <a:bodyPr/>
        <a:lstStyle/>
        <a:p>
          <a:r>
            <a:rPr lang="en-US" sz="1200" dirty="0"/>
            <a:t>Shell</a:t>
          </a:r>
        </a:p>
      </dgm:t>
    </dgm:pt>
    <dgm:pt modelId="{34B61B20-98D3-4EB7-BF14-27098395A5E1}" type="parTrans" cxnId="{24D30B36-8773-44D7-ADE8-999E8AE11DBF}">
      <dgm:prSet/>
      <dgm:spPr/>
      <dgm:t>
        <a:bodyPr/>
        <a:lstStyle/>
        <a:p>
          <a:endParaRPr lang="en-US"/>
        </a:p>
      </dgm:t>
    </dgm:pt>
    <dgm:pt modelId="{08C8449A-0FF5-491C-8DCE-EFDA0C37AD2F}" type="sibTrans" cxnId="{24D30B36-8773-44D7-ADE8-999E8AE11DBF}">
      <dgm:prSet/>
      <dgm:spPr/>
      <dgm:t>
        <a:bodyPr/>
        <a:lstStyle/>
        <a:p>
          <a:endParaRPr lang="en-US"/>
        </a:p>
      </dgm:t>
    </dgm:pt>
    <dgm:pt modelId="{B0D39379-046F-4B57-96B8-AF035146339B}">
      <dgm:prSet phldrT="[Text]" custT="1"/>
      <dgm:spPr/>
      <dgm:t>
        <a:bodyPr/>
        <a:lstStyle/>
        <a:p>
          <a:r>
            <a:rPr lang="en-US" sz="1200" dirty="0"/>
            <a:t>Waiver</a:t>
          </a:r>
        </a:p>
      </dgm:t>
    </dgm:pt>
    <dgm:pt modelId="{973C3661-233E-452E-AAB9-F961E5E4939E}" type="parTrans" cxnId="{FA2327DF-71B1-428E-A638-1C25A41BD4FF}">
      <dgm:prSet/>
      <dgm:spPr/>
      <dgm:t>
        <a:bodyPr/>
        <a:lstStyle/>
        <a:p>
          <a:endParaRPr lang="en-US"/>
        </a:p>
      </dgm:t>
    </dgm:pt>
    <dgm:pt modelId="{BCA4F059-1A65-4105-9FFE-B228B1FD9C8F}" type="sibTrans" cxnId="{FA2327DF-71B1-428E-A638-1C25A41BD4FF}">
      <dgm:prSet/>
      <dgm:spPr/>
      <dgm:t>
        <a:bodyPr/>
        <a:lstStyle/>
        <a:p>
          <a:endParaRPr lang="en-US"/>
        </a:p>
      </dgm:t>
    </dgm:pt>
    <dgm:pt modelId="{FB115D57-FE25-4978-99F7-C0E52334AB31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4D545437-FD99-4F6E-9EDA-A05B23094444}" type="parTrans" cxnId="{BD181B17-7839-4BA5-B522-B803F989BF95}">
      <dgm:prSet/>
      <dgm:spPr/>
      <dgm:t>
        <a:bodyPr/>
        <a:lstStyle/>
        <a:p>
          <a:endParaRPr lang="en-US"/>
        </a:p>
      </dgm:t>
    </dgm:pt>
    <dgm:pt modelId="{1E1C4A7D-7A1C-496D-9F0B-55F12F94ECE4}" type="sibTrans" cxnId="{BD181B17-7839-4BA5-B522-B803F989BF95}">
      <dgm:prSet/>
      <dgm:spPr/>
      <dgm:t>
        <a:bodyPr/>
        <a:lstStyle/>
        <a:p>
          <a:endParaRPr lang="en-US"/>
        </a:p>
      </dgm:t>
    </dgm:pt>
    <dgm:pt modelId="{7B62C1E1-FF73-4D2F-A8B6-E1FB3D687B22}" type="pres">
      <dgm:prSet presAssocID="{238175B4-29E0-4159-9F6C-2FEF88DF791B}" presName="Name0" presStyleCnt="0">
        <dgm:presLayoutVars>
          <dgm:dir/>
          <dgm:resizeHandles val="exact"/>
        </dgm:presLayoutVars>
      </dgm:prSet>
      <dgm:spPr/>
    </dgm:pt>
    <dgm:pt modelId="{61FB062C-E85B-46B9-A921-6DB1F1EC9C8F}" type="pres">
      <dgm:prSet presAssocID="{D3D9C98C-15F1-4782-BD75-77EB156188F8}" presName="node" presStyleLbl="node1" presStyleIdx="0" presStyleCnt="3">
        <dgm:presLayoutVars>
          <dgm:bulletEnabled val="1"/>
        </dgm:presLayoutVars>
      </dgm:prSet>
      <dgm:spPr/>
    </dgm:pt>
    <dgm:pt modelId="{4669F8F8-11F6-4C3F-A283-123A23C29E10}" type="pres">
      <dgm:prSet presAssocID="{08C8449A-0FF5-491C-8DCE-EFDA0C37AD2F}" presName="sibTrans" presStyleLbl="sibTrans2D1" presStyleIdx="0" presStyleCnt="2"/>
      <dgm:spPr/>
    </dgm:pt>
    <dgm:pt modelId="{872DCED2-D138-42A2-BFB6-08992F282D75}" type="pres">
      <dgm:prSet presAssocID="{08C8449A-0FF5-491C-8DCE-EFDA0C37AD2F}" presName="connectorText" presStyleLbl="sibTrans2D1" presStyleIdx="0" presStyleCnt="2"/>
      <dgm:spPr/>
    </dgm:pt>
    <dgm:pt modelId="{1135FE1C-4425-4102-BD55-BB8F1BD42A30}" type="pres">
      <dgm:prSet presAssocID="{B0D39379-046F-4B57-96B8-AF035146339B}" presName="node" presStyleLbl="node1" presStyleIdx="1" presStyleCnt="3">
        <dgm:presLayoutVars>
          <dgm:bulletEnabled val="1"/>
        </dgm:presLayoutVars>
      </dgm:prSet>
      <dgm:spPr/>
    </dgm:pt>
    <dgm:pt modelId="{134ECE80-5FE1-4849-BCD7-3F61888AB003}" type="pres">
      <dgm:prSet presAssocID="{BCA4F059-1A65-4105-9FFE-B228B1FD9C8F}" presName="sibTrans" presStyleLbl="sibTrans2D1" presStyleIdx="1" presStyleCnt="2"/>
      <dgm:spPr/>
    </dgm:pt>
    <dgm:pt modelId="{2E90CDBC-21F4-47C9-A3B1-8393A684FD53}" type="pres">
      <dgm:prSet presAssocID="{BCA4F059-1A65-4105-9FFE-B228B1FD9C8F}" presName="connectorText" presStyleLbl="sibTrans2D1" presStyleIdx="1" presStyleCnt="2"/>
      <dgm:spPr/>
    </dgm:pt>
    <dgm:pt modelId="{19002C81-6FE2-4A75-9DBD-1C0CD0DDDEE4}" type="pres">
      <dgm:prSet presAssocID="{FB115D57-FE25-4978-99F7-C0E52334AB31}" presName="node" presStyleLbl="node1" presStyleIdx="2" presStyleCnt="3">
        <dgm:presLayoutVars>
          <dgm:bulletEnabled val="1"/>
        </dgm:presLayoutVars>
      </dgm:prSet>
      <dgm:spPr/>
    </dgm:pt>
  </dgm:ptLst>
  <dgm:cxnLst>
    <dgm:cxn modelId="{BD181B17-7839-4BA5-B522-B803F989BF95}" srcId="{238175B4-29E0-4159-9F6C-2FEF88DF791B}" destId="{FB115D57-FE25-4978-99F7-C0E52334AB31}" srcOrd="2" destOrd="0" parTransId="{4D545437-FD99-4F6E-9EDA-A05B23094444}" sibTransId="{1E1C4A7D-7A1C-496D-9F0B-55F12F94ECE4}"/>
    <dgm:cxn modelId="{D85B122E-42C6-439D-89CF-E38C13777EE8}" type="presOf" srcId="{BCA4F059-1A65-4105-9FFE-B228B1FD9C8F}" destId="{134ECE80-5FE1-4849-BCD7-3F61888AB003}" srcOrd="0" destOrd="0" presId="urn:microsoft.com/office/officeart/2005/8/layout/process1"/>
    <dgm:cxn modelId="{24D30B36-8773-44D7-ADE8-999E8AE11DBF}" srcId="{238175B4-29E0-4159-9F6C-2FEF88DF791B}" destId="{D3D9C98C-15F1-4782-BD75-77EB156188F8}" srcOrd="0" destOrd="0" parTransId="{34B61B20-98D3-4EB7-BF14-27098395A5E1}" sibTransId="{08C8449A-0FF5-491C-8DCE-EFDA0C37AD2F}"/>
    <dgm:cxn modelId="{001FF44D-B149-4268-875A-A2A22B7911D1}" type="presOf" srcId="{08C8449A-0FF5-491C-8DCE-EFDA0C37AD2F}" destId="{872DCED2-D138-42A2-BFB6-08992F282D75}" srcOrd="1" destOrd="0" presId="urn:microsoft.com/office/officeart/2005/8/layout/process1"/>
    <dgm:cxn modelId="{32A84B7D-1C25-4231-A94D-B161C0C9B54D}" type="presOf" srcId="{238175B4-29E0-4159-9F6C-2FEF88DF791B}" destId="{7B62C1E1-FF73-4D2F-A8B6-E1FB3D687B22}" srcOrd="0" destOrd="0" presId="urn:microsoft.com/office/officeart/2005/8/layout/process1"/>
    <dgm:cxn modelId="{6929E69E-A3FE-40E1-AB7A-FB52580C5DC0}" type="presOf" srcId="{08C8449A-0FF5-491C-8DCE-EFDA0C37AD2F}" destId="{4669F8F8-11F6-4C3F-A283-123A23C29E10}" srcOrd="0" destOrd="0" presId="urn:microsoft.com/office/officeart/2005/8/layout/process1"/>
    <dgm:cxn modelId="{37AC24C7-53FA-48D8-AABF-CC5B260D0801}" type="presOf" srcId="{B0D39379-046F-4B57-96B8-AF035146339B}" destId="{1135FE1C-4425-4102-BD55-BB8F1BD42A30}" srcOrd="0" destOrd="0" presId="urn:microsoft.com/office/officeart/2005/8/layout/process1"/>
    <dgm:cxn modelId="{CF0DA0D2-B03A-408A-95DE-865B0807030E}" type="presOf" srcId="{FB115D57-FE25-4978-99F7-C0E52334AB31}" destId="{19002C81-6FE2-4A75-9DBD-1C0CD0DDDEE4}" srcOrd="0" destOrd="0" presId="urn:microsoft.com/office/officeart/2005/8/layout/process1"/>
    <dgm:cxn modelId="{FA2327DF-71B1-428E-A638-1C25A41BD4FF}" srcId="{238175B4-29E0-4159-9F6C-2FEF88DF791B}" destId="{B0D39379-046F-4B57-96B8-AF035146339B}" srcOrd="1" destOrd="0" parTransId="{973C3661-233E-452E-AAB9-F961E5E4939E}" sibTransId="{BCA4F059-1A65-4105-9FFE-B228B1FD9C8F}"/>
    <dgm:cxn modelId="{D7B745E7-BBB0-404B-B8B9-21C8F924A97A}" type="presOf" srcId="{BCA4F059-1A65-4105-9FFE-B228B1FD9C8F}" destId="{2E90CDBC-21F4-47C9-A3B1-8393A684FD53}" srcOrd="1" destOrd="0" presId="urn:microsoft.com/office/officeart/2005/8/layout/process1"/>
    <dgm:cxn modelId="{510B32FD-0D43-4D86-B3A6-78F4F06E59E3}" type="presOf" srcId="{D3D9C98C-15F1-4782-BD75-77EB156188F8}" destId="{61FB062C-E85B-46B9-A921-6DB1F1EC9C8F}" srcOrd="0" destOrd="0" presId="urn:microsoft.com/office/officeart/2005/8/layout/process1"/>
    <dgm:cxn modelId="{BC25327B-5014-47B6-A6F5-2CAB1974DBDB}" type="presParOf" srcId="{7B62C1E1-FF73-4D2F-A8B6-E1FB3D687B22}" destId="{61FB062C-E85B-46B9-A921-6DB1F1EC9C8F}" srcOrd="0" destOrd="0" presId="urn:microsoft.com/office/officeart/2005/8/layout/process1"/>
    <dgm:cxn modelId="{13250920-BB0D-42E2-8F34-D86565698B1E}" type="presParOf" srcId="{7B62C1E1-FF73-4D2F-A8B6-E1FB3D687B22}" destId="{4669F8F8-11F6-4C3F-A283-123A23C29E10}" srcOrd="1" destOrd="0" presId="urn:microsoft.com/office/officeart/2005/8/layout/process1"/>
    <dgm:cxn modelId="{B9897AE9-9F2C-458A-9701-963E0F4B7AE4}" type="presParOf" srcId="{4669F8F8-11F6-4C3F-A283-123A23C29E10}" destId="{872DCED2-D138-42A2-BFB6-08992F282D75}" srcOrd="0" destOrd="0" presId="urn:microsoft.com/office/officeart/2005/8/layout/process1"/>
    <dgm:cxn modelId="{08D4857B-1D09-4956-BF79-C6F29C8DD00D}" type="presParOf" srcId="{7B62C1E1-FF73-4D2F-A8B6-E1FB3D687B22}" destId="{1135FE1C-4425-4102-BD55-BB8F1BD42A30}" srcOrd="2" destOrd="0" presId="urn:microsoft.com/office/officeart/2005/8/layout/process1"/>
    <dgm:cxn modelId="{3CCE2792-7DB0-4D5E-9D6B-14A29A935E30}" type="presParOf" srcId="{7B62C1E1-FF73-4D2F-A8B6-E1FB3D687B22}" destId="{134ECE80-5FE1-4849-BCD7-3F61888AB003}" srcOrd="3" destOrd="0" presId="urn:microsoft.com/office/officeart/2005/8/layout/process1"/>
    <dgm:cxn modelId="{D61516AF-345A-4A9C-8E41-5F7FDC583890}" type="presParOf" srcId="{134ECE80-5FE1-4849-BCD7-3F61888AB003}" destId="{2E90CDBC-21F4-47C9-A3B1-8393A684FD53}" srcOrd="0" destOrd="0" presId="urn:microsoft.com/office/officeart/2005/8/layout/process1"/>
    <dgm:cxn modelId="{DD751D99-6246-4165-8B0A-2F05EC39AA43}" type="presParOf" srcId="{7B62C1E1-FF73-4D2F-A8B6-E1FB3D687B22}" destId="{19002C81-6FE2-4A75-9DBD-1C0CD0DDDE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175B4-29E0-4159-9F6C-2FEF88DF79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D9C98C-15F1-4782-BD75-77EB156188F8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34B61B20-98D3-4EB7-BF14-27098395A5E1}" type="parTrans" cxnId="{24D30B36-8773-44D7-ADE8-999E8AE11DBF}">
      <dgm:prSet/>
      <dgm:spPr/>
      <dgm:t>
        <a:bodyPr/>
        <a:lstStyle/>
        <a:p>
          <a:endParaRPr lang="en-US"/>
        </a:p>
      </dgm:t>
    </dgm:pt>
    <dgm:pt modelId="{08C8449A-0FF5-491C-8DCE-EFDA0C37AD2F}" type="sibTrans" cxnId="{24D30B36-8773-44D7-ADE8-999E8AE11DBF}">
      <dgm:prSet/>
      <dgm:spPr/>
      <dgm:t>
        <a:bodyPr/>
        <a:lstStyle/>
        <a:p>
          <a:endParaRPr lang="en-US"/>
        </a:p>
      </dgm:t>
    </dgm:pt>
    <dgm:pt modelId="{B0D39379-046F-4B57-96B8-AF035146339B}">
      <dgm:prSet phldrT="[Text]" custT="1"/>
      <dgm:spPr/>
      <dgm:t>
        <a:bodyPr/>
        <a:lstStyle/>
        <a:p>
          <a:r>
            <a:rPr lang="en-US" sz="1200" dirty="0"/>
            <a:t>Sold</a:t>
          </a:r>
        </a:p>
      </dgm:t>
    </dgm:pt>
    <dgm:pt modelId="{973C3661-233E-452E-AAB9-F961E5E4939E}" type="parTrans" cxnId="{FA2327DF-71B1-428E-A638-1C25A41BD4FF}">
      <dgm:prSet/>
      <dgm:spPr/>
      <dgm:t>
        <a:bodyPr/>
        <a:lstStyle/>
        <a:p>
          <a:endParaRPr lang="en-US"/>
        </a:p>
      </dgm:t>
    </dgm:pt>
    <dgm:pt modelId="{BCA4F059-1A65-4105-9FFE-B228B1FD9C8F}" type="sibTrans" cxnId="{FA2327DF-71B1-428E-A638-1C25A41BD4FF}">
      <dgm:prSet/>
      <dgm:spPr/>
      <dgm:t>
        <a:bodyPr/>
        <a:lstStyle/>
        <a:p>
          <a:endParaRPr lang="en-US"/>
        </a:p>
      </dgm:t>
    </dgm:pt>
    <dgm:pt modelId="{84315EB1-6EEF-41A2-92D8-D7E042822AC3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B035DA82-EBC4-4DF6-BCC2-5DFB896BB874}" type="parTrans" cxnId="{560AEA36-A759-47D1-B03A-483E34EF01FC}">
      <dgm:prSet/>
      <dgm:spPr/>
      <dgm:t>
        <a:bodyPr/>
        <a:lstStyle/>
        <a:p>
          <a:endParaRPr lang="en-US"/>
        </a:p>
      </dgm:t>
    </dgm:pt>
    <dgm:pt modelId="{BDA19716-A18B-4B8C-B70C-F39B5D0D60C2}" type="sibTrans" cxnId="{560AEA36-A759-47D1-B03A-483E34EF01FC}">
      <dgm:prSet/>
      <dgm:spPr/>
      <dgm:t>
        <a:bodyPr/>
        <a:lstStyle/>
        <a:p>
          <a:endParaRPr lang="en-US"/>
        </a:p>
      </dgm:t>
    </dgm:pt>
    <dgm:pt modelId="{7B62C1E1-FF73-4D2F-A8B6-E1FB3D687B22}" type="pres">
      <dgm:prSet presAssocID="{238175B4-29E0-4159-9F6C-2FEF88DF791B}" presName="Name0" presStyleCnt="0">
        <dgm:presLayoutVars>
          <dgm:dir/>
          <dgm:resizeHandles val="exact"/>
        </dgm:presLayoutVars>
      </dgm:prSet>
      <dgm:spPr/>
    </dgm:pt>
    <dgm:pt modelId="{61FB062C-E85B-46B9-A921-6DB1F1EC9C8F}" type="pres">
      <dgm:prSet presAssocID="{D3D9C98C-15F1-4782-BD75-77EB156188F8}" presName="node" presStyleLbl="node1" presStyleIdx="0" presStyleCnt="3">
        <dgm:presLayoutVars>
          <dgm:bulletEnabled val="1"/>
        </dgm:presLayoutVars>
      </dgm:prSet>
      <dgm:spPr/>
    </dgm:pt>
    <dgm:pt modelId="{4669F8F8-11F6-4C3F-A283-123A23C29E10}" type="pres">
      <dgm:prSet presAssocID="{08C8449A-0FF5-491C-8DCE-EFDA0C37AD2F}" presName="sibTrans" presStyleLbl="sibTrans2D1" presStyleIdx="0" presStyleCnt="2"/>
      <dgm:spPr/>
    </dgm:pt>
    <dgm:pt modelId="{872DCED2-D138-42A2-BFB6-08992F282D75}" type="pres">
      <dgm:prSet presAssocID="{08C8449A-0FF5-491C-8DCE-EFDA0C37AD2F}" presName="connectorText" presStyleLbl="sibTrans2D1" presStyleIdx="0" presStyleCnt="2"/>
      <dgm:spPr/>
    </dgm:pt>
    <dgm:pt modelId="{1135FE1C-4425-4102-BD55-BB8F1BD42A30}" type="pres">
      <dgm:prSet presAssocID="{B0D39379-046F-4B57-96B8-AF035146339B}" presName="node" presStyleLbl="node1" presStyleIdx="1" presStyleCnt="3">
        <dgm:presLayoutVars>
          <dgm:bulletEnabled val="1"/>
        </dgm:presLayoutVars>
      </dgm:prSet>
      <dgm:spPr/>
    </dgm:pt>
    <dgm:pt modelId="{134ECE80-5FE1-4849-BCD7-3F61888AB003}" type="pres">
      <dgm:prSet presAssocID="{BCA4F059-1A65-4105-9FFE-B228B1FD9C8F}" presName="sibTrans" presStyleLbl="sibTrans2D1" presStyleIdx="1" presStyleCnt="2"/>
      <dgm:spPr/>
    </dgm:pt>
    <dgm:pt modelId="{2E90CDBC-21F4-47C9-A3B1-8393A684FD53}" type="pres">
      <dgm:prSet presAssocID="{BCA4F059-1A65-4105-9FFE-B228B1FD9C8F}" presName="connectorText" presStyleLbl="sibTrans2D1" presStyleIdx="1" presStyleCnt="2"/>
      <dgm:spPr/>
    </dgm:pt>
    <dgm:pt modelId="{AE1944AD-8D7B-4527-8986-7B69EF4182C3}" type="pres">
      <dgm:prSet presAssocID="{84315EB1-6EEF-41A2-92D8-D7E042822AC3}" presName="node" presStyleLbl="node1" presStyleIdx="2" presStyleCnt="3">
        <dgm:presLayoutVars>
          <dgm:bulletEnabled val="1"/>
        </dgm:presLayoutVars>
      </dgm:prSet>
      <dgm:spPr/>
    </dgm:pt>
  </dgm:ptLst>
  <dgm:cxnLst>
    <dgm:cxn modelId="{D85B122E-42C6-439D-89CF-E38C13777EE8}" type="presOf" srcId="{BCA4F059-1A65-4105-9FFE-B228B1FD9C8F}" destId="{134ECE80-5FE1-4849-BCD7-3F61888AB003}" srcOrd="0" destOrd="0" presId="urn:microsoft.com/office/officeart/2005/8/layout/process1"/>
    <dgm:cxn modelId="{24D30B36-8773-44D7-ADE8-999E8AE11DBF}" srcId="{238175B4-29E0-4159-9F6C-2FEF88DF791B}" destId="{D3D9C98C-15F1-4782-BD75-77EB156188F8}" srcOrd="0" destOrd="0" parTransId="{34B61B20-98D3-4EB7-BF14-27098395A5E1}" sibTransId="{08C8449A-0FF5-491C-8DCE-EFDA0C37AD2F}"/>
    <dgm:cxn modelId="{560AEA36-A759-47D1-B03A-483E34EF01FC}" srcId="{238175B4-29E0-4159-9F6C-2FEF88DF791B}" destId="{84315EB1-6EEF-41A2-92D8-D7E042822AC3}" srcOrd="2" destOrd="0" parTransId="{B035DA82-EBC4-4DF6-BCC2-5DFB896BB874}" sibTransId="{BDA19716-A18B-4B8C-B70C-F39B5D0D60C2}"/>
    <dgm:cxn modelId="{001FF44D-B149-4268-875A-A2A22B7911D1}" type="presOf" srcId="{08C8449A-0FF5-491C-8DCE-EFDA0C37AD2F}" destId="{872DCED2-D138-42A2-BFB6-08992F282D75}" srcOrd="1" destOrd="0" presId="urn:microsoft.com/office/officeart/2005/8/layout/process1"/>
    <dgm:cxn modelId="{32A84B7D-1C25-4231-A94D-B161C0C9B54D}" type="presOf" srcId="{238175B4-29E0-4159-9F6C-2FEF88DF791B}" destId="{7B62C1E1-FF73-4D2F-A8B6-E1FB3D687B22}" srcOrd="0" destOrd="0" presId="urn:microsoft.com/office/officeart/2005/8/layout/process1"/>
    <dgm:cxn modelId="{6929E69E-A3FE-40E1-AB7A-FB52580C5DC0}" type="presOf" srcId="{08C8449A-0FF5-491C-8DCE-EFDA0C37AD2F}" destId="{4669F8F8-11F6-4C3F-A283-123A23C29E10}" srcOrd="0" destOrd="0" presId="urn:microsoft.com/office/officeart/2005/8/layout/process1"/>
    <dgm:cxn modelId="{37AC24C7-53FA-48D8-AABF-CC5B260D0801}" type="presOf" srcId="{B0D39379-046F-4B57-96B8-AF035146339B}" destId="{1135FE1C-4425-4102-BD55-BB8F1BD42A30}" srcOrd="0" destOrd="0" presId="urn:microsoft.com/office/officeart/2005/8/layout/process1"/>
    <dgm:cxn modelId="{FA2327DF-71B1-428E-A638-1C25A41BD4FF}" srcId="{238175B4-29E0-4159-9F6C-2FEF88DF791B}" destId="{B0D39379-046F-4B57-96B8-AF035146339B}" srcOrd="1" destOrd="0" parTransId="{973C3661-233E-452E-AAB9-F961E5E4939E}" sibTransId="{BCA4F059-1A65-4105-9FFE-B228B1FD9C8F}"/>
    <dgm:cxn modelId="{B12F11E7-23C3-4452-BB55-21ECD09A7DB3}" type="presOf" srcId="{84315EB1-6EEF-41A2-92D8-D7E042822AC3}" destId="{AE1944AD-8D7B-4527-8986-7B69EF4182C3}" srcOrd="0" destOrd="0" presId="urn:microsoft.com/office/officeart/2005/8/layout/process1"/>
    <dgm:cxn modelId="{D7B745E7-BBB0-404B-B8B9-21C8F924A97A}" type="presOf" srcId="{BCA4F059-1A65-4105-9FFE-B228B1FD9C8F}" destId="{2E90CDBC-21F4-47C9-A3B1-8393A684FD53}" srcOrd="1" destOrd="0" presId="urn:microsoft.com/office/officeart/2005/8/layout/process1"/>
    <dgm:cxn modelId="{510B32FD-0D43-4D86-B3A6-78F4F06E59E3}" type="presOf" srcId="{D3D9C98C-15F1-4782-BD75-77EB156188F8}" destId="{61FB062C-E85B-46B9-A921-6DB1F1EC9C8F}" srcOrd="0" destOrd="0" presId="urn:microsoft.com/office/officeart/2005/8/layout/process1"/>
    <dgm:cxn modelId="{BC25327B-5014-47B6-A6F5-2CAB1974DBDB}" type="presParOf" srcId="{7B62C1E1-FF73-4D2F-A8B6-E1FB3D687B22}" destId="{61FB062C-E85B-46B9-A921-6DB1F1EC9C8F}" srcOrd="0" destOrd="0" presId="urn:microsoft.com/office/officeart/2005/8/layout/process1"/>
    <dgm:cxn modelId="{13250920-BB0D-42E2-8F34-D86565698B1E}" type="presParOf" srcId="{7B62C1E1-FF73-4D2F-A8B6-E1FB3D687B22}" destId="{4669F8F8-11F6-4C3F-A283-123A23C29E10}" srcOrd="1" destOrd="0" presId="urn:microsoft.com/office/officeart/2005/8/layout/process1"/>
    <dgm:cxn modelId="{B9897AE9-9F2C-458A-9701-963E0F4B7AE4}" type="presParOf" srcId="{4669F8F8-11F6-4C3F-A283-123A23C29E10}" destId="{872DCED2-D138-42A2-BFB6-08992F282D75}" srcOrd="0" destOrd="0" presId="urn:microsoft.com/office/officeart/2005/8/layout/process1"/>
    <dgm:cxn modelId="{08D4857B-1D09-4956-BF79-C6F29C8DD00D}" type="presParOf" srcId="{7B62C1E1-FF73-4D2F-A8B6-E1FB3D687B22}" destId="{1135FE1C-4425-4102-BD55-BB8F1BD42A30}" srcOrd="2" destOrd="0" presId="urn:microsoft.com/office/officeart/2005/8/layout/process1"/>
    <dgm:cxn modelId="{3CCE2792-7DB0-4D5E-9D6B-14A29A935E30}" type="presParOf" srcId="{7B62C1E1-FF73-4D2F-A8B6-E1FB3D687B22}" destId="{134ECE80-5FE1-4849-BCD7-3F61888AB003}" srcOrd="3" destOrd="0" presId="urn:microsoft.com/office/officeart/2005/8/layout/process1"/>
    <dgm:cxn modelId="{D61516AF-345A-4A9C-8E41-5F7FDC583890}" type="presParOf" srcId="{134ECE80-5FE1-4849-BCD7-3F61888AB003}" destId="{2E90CDBC-21F4-47C9-A3B1-8393A684FD53}" srcOrd="0" destOrd="0" presId="urn:microsoft.com/office/officeart/2005/8/layout/process1"/>
    <dgm:cxn modelId="{9CB18B43-35C2-4958-B0E1-F1F832AE25F7}" type="presParOf" srcId="{7B62C1E1-FF73-4D2F-A8B6-E1FB3D687B22}" destId="{AE1944AD-8D7B-4527-8986-7B69EF4182C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175B4-29E0-4159-9F6C-2FEF88DF79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D9C98C-15F1-4782-BD75-77EB156188F8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34B61B20-98D3-4EB7-BF14-27098395A5E1}" type="parTrans" cxnId="{24D30B36-8773-44D7-ADE8-999E8AE11DBF}">
      <dgm:prSet/>
      <dgm:spPr/>
      <dgm:t>
        <a:bodyPr/>
        <a:lstStyle/>
        <a:p>
          <a:endParaRPr lang="en-US"/>
        </a:p>
      </dgm:t>
    </dgm:pt>
    <dgm:pt modelId="{08C8449A-0FF5-491C-8DCE-EFDA0C37AD2F}" type="sibTrans" cxnId="{24D30B36-8773-44D7-ADE8-999E8AE11DBF}">
      <dgm:prSet/>
      <dgm:spPr/>
      <dgm:t>
        <a:bodyPr/>
        <a:lstStyle/>
        <a:p>
          <a:endParaRPr lang="en-US"/>
        </a:p>
      </dgm:t>
    </dgm:pt>
    <dgm:pt modelId="{B0D39379-046F-4B57-96B8-AF035146339B}">
      <dgm:prSet phldrT="[Text]" custT="1"/>
      <dgm:spPr/>
      <dgm:t>
        <a:bodyPr/>
        <a:lstStyle/>
        <a:p>
          <a:r>
            <a:rPr lang="en-US" sz="1200" dirty="0"/>
            <a:t>Sold</a:t>
          </a:r>
        </a:p>
      </dgm:t>
    </dgm:pt>
    <dgm:pt modelId="{973C3661-233E-452E-AAB9-F961E5E4939E}" type="parTrans" cxnId="{FA2327DF-71B1-428E-A638-1C25A41BD4FF}">
      <dgm:prSet/>
      <dgm:spPr/>
      <dgm:t>
        <a:bodyPr/>
        <a:lstStyle/>
        <a:p>
          <a:endParaRPr lang="en-US"/>
        </a:p>
      </dgm:t>
    </dgm:pt>
    <dgm:pt modelId="{BCA4F059-1A65-4105-9FFE-B228B1FD9C8F}" type="sibTrans" cxnId="{FA2327DF-71B1-428E-A638-1C25A41BD4FF}">
      <dgm:prSet/>
      <dgm:spPr/>
      <dgm:t>
        <a:bodyPr/>
        <a:lstStyle/>
        <a:p>
          <a:endParaRPr lang="en-US"/>
        </a:p>
      </dgm:t>
    </dgm:pt>
    <dgm:pt modelId="{84315EB1-6EEF-41A2-92D8-D7E042822AC3}">
      <dgm:prSet phldrT="[Text]" custT="1"/>
      <dgm:spPr/>
      <dgm:t>
        <a:bodyPr/>
        <a:lstStyle/>
        <a:p>
          <a:r>
            <a:rPr lang="en-US" sz="1200" dirty="0"/>
            <a:t>Enroll</a:t>
          </a:r>
        </a:p>
      </dgm:t>
    </dgm:pt>
    <dgm:pt modelId="{B035DA82-EBC4-4DF6-BCC2-5DFB896BB874}" type="parTrans" cxnId="{560AEA36-A759-47D1-B03A-483E34EF01FC}">
      <dgm:prSet/>
      <dgm:spPr/>
      <dgm:t>
        <a:bodyPr/>
        <a:lstStyle/>
        <a:p>
          <a:endParaRPr lang="en-US"/>
        </a:p>
      </dgm:t>
    </dgm:pt>
    <dgm:pt modelId="{BDA19716-A18B-4B8C-B70C-F39B5D0D60C2}" type="sibTrans" cxnId="{560AEA36-A759-47D1-B03A-483E34EF01FC}">
      <dgm:prSet/>
      <dgm:spPr/>
      <dgm:t>
        <a:bodyPr/>
        <a:lstStyle/>
        <a:p>
          <a:endParaRPr lang="en-US"/>
        </a:p>
      </dgm:t>
    </dgm:pt>
    <dgm:pt modelId="{7B62C1E1-FF73-4D2F-A8B6-E1FB3D687B22}" type="pres">
      <dgm:prSet presAssocID="{238175B4-29E0-4159-9F6C-2FEF88DF791B}" presName="Name0" presStyleCnt="0">
        <dgm:presLayoutVars>
          <dgm:dir/>
          <dgm:resizeHandles val="exact"/>
        </dgm:presLayoutVars>
      </dgm:prSet>
      <dgm:spPr/>
    </dgm:pt>
    <dgm:pt modelId="{61FB062C-E85B-46B9-A921-6DB1F1EC9C8F}" type="pres">
      <dgm:prSet presAssocID="{D3D9C98C-15F1-4782-BD75-77EB156188F8}" presName="node" presStyleLbl="node1" presStyleIdx="0" presStyleCnt="3">
        <dgm:presLayoutVars>
          <dgm:bulletEnabled val="1"/>
        </dgm:presLayoutVars>
      </dgm:prSet>
      <dgm:spPr/>
    </dgm:pt>
    <dgm:pt modelId="{4669F8F8-11F6-4C3F-A283-123A23C29E10}" type="pres">
      <dgm:prSet presAssocID="{08C8449A-0FF5-491C-8DCE-EFDA0C37AD2F}" presName="sibTrans" presStyleLbl="sibTrans2D1" presStyleIdx="0" presStyleCnt="2"/>
      <dgm:spPr/>
    </dgm:pt>
    <dgm:pt modelId="{872DCED2-D138-42A2-BFB6-08992F282D75}" type="pres">
      <dgm:prSet presAssocID="{08C8449A-0FF5-491C-8DCE-EFDA0C37AD2F}" presName="connectorText" presStyleLbl="sibTrans2D1" presStyleIdx="0" presStyleCnt="2"/>
      <dgm:spPr/>
    </dgm:pt>
    <dgm:pt modelId="{1135FE1C-4425-4102-BD55-BB8F1BD42A30}" type="pres">
      <dgm:prSet presAssocID="{B0D39379-046F-4B57-96B8-AF035146339B}" presName="node" presStyleLbl="node1" presStyleIdx="1" presStyleCnt="3">
        <dgm:presLayoutVars>
          <dgm:bulletEnabled val="1"/>
        </dgm:presLayoutVars>
      </dgm:prSet>
      <dgm:spPr/>
    </dgm:pt>
    <dgm:pt modelId="{134ECE80-5FE1-4849-BCD7-3F61888AB003}" type="pres">
      <dgm:prSet presAssocID="{BCA4F059-1A65-4105-9FFE-B228B1FD9C8F}" presName="sibTrans" presStyleLbl="sibTrans2D1" presStyleIdx="1" presStyleCnt="2"/>
      <dgm:spPr/>
    </dgm:pt>
    <dgm:pt modelId="{2E90CDBC-21F4-47C9-A3B1-8393A684FD53}" type="pres">
      <dgm:prSet presAssocID="{BCA4F059-1A65-4105-9FFE-B228B1FD9C8F}" presName="connectorText" presStyleLbl="sibTrans2D1" presStyleIdx="1" presStyleCnt="2"/>
      <dgm:spPr/>
    </dgm:pt>
    <dgm:pt modelId="{AE1944AD-8D7B-4527-8986-7B69EF4182C3}" type="pres">
      <dgm:prSet presAssocID="{84315EB1-6EEF-41A2-92D8-D7E042822AC3}" presName="node" presStyleLbl="node1" presStyleIdx="2" presStyleCnt="3">
        <dgm:presLayoutVars>
          <dgm:bulletEnabled val="1"/>
        </dgm:presLayoutVars>
      </dgm:prSet>
      <dgm:spPr/>
    </dgm:pt>
  </dgm:ptLst>
  <dgm:cxnLst>
    <dgm:cxn modelId="{D85B122E-42C6-439D-89CF-E38C13777EE8}" type="presOf" srcId="{BCA4F059-1A65-4105-9FFE-B228B1FD9C8F}" destId="{134ECE80-5FE1-4849-BCD7-3F61888AB003}" srcOrd="0" destOrd="0" presId="urn:microsoft.com/office/officeart/2005/8/layout/process1"/>
    <dgm:cxn modelId="{24D30B36-8773-44D7-ADE8-999E8AE11DBF}" srcId="{238175B4-29E0-4159-9F6C-2FEF88DF791B}" destId="{D3D9C98C-15F1-4782-BD75-77EB156188F8}" srcOrd="0" destOrd="0" parTransId="{34B61B20-98D3-4EB7-BF14-27098395A5E1}" sibTransId="{08C8449A-0FF5-491C-8DCE-EFDA0C37AD2F}"/>
    <dgm:cxn modelId="{560AEA36-A759-47D1-B03A-483E34EF01FC}" srcId="{238175B4-29E0-4159-9F6C-2FEF88DF791B}" destId="{84315EB1-6EEF-41A2-92D8-D7E042822AC3}" srcOrd="2" destOrd="0" parTransId="{B035DA82-EBC4-4DF6-BCC2-5DFB896BB874}" sibTransId="{BDA19716-A18B-4B8C-B70C-F39B5D0D60C2}"/>
    <dgm:cxn modelId="{001FF44D-B149-4268-875A-A2A22B7911D1}" type="presOf" srcId="{08C8449A-0FF5-491C-8DCE-EFDA0C37AD2F}" destId="{872DCED2-D138-42A2-BFB6-08992F282D75}" srcOrd="1" destOrd="0" presId="urn:microsoft.com/office/officeart/2005/8/layout/process1"/>
    <dgm:cxn modelId="{32A84B7D-1C25-4231-A94D-B161C0C9B54D}" type="presOf" srcId="{238175B4-29E0-4159-9F6C-2FEF88DF791B}" destId="{7B62C1E1-FF73-4D2F-A8B6-E1FB3D687B22}" srcOrd="0" destOrd="0" presId="urn:microsoft.com/office/officeart/2005/8/layout/process1"/>
    <dgm:cxn modelId="{6929E69E-A3FE-40E1-AB7A-FB52580C5DC0}" type="presOf" srcId="{08C8449A-0FF5-491C-8DCE-EFDA0C37AD2F}" destId="{4669F8F8-11F6-4C3F-A283-123A23C29E10}" srcOrd="0" destOrd="0" presId="urn:microsoft.com/office/officeart/2005/8/layout/process1"/>
    <dgm:cxn modelId="{37AC24C7-53FA-48D8-AABF-CC5B260D0801}" type="presOf" srcId="{B0D39379-046F-4B57-96B8-AF035146339B}" destId="{1135FE1C-4425-4102-BD55-BB8F1BD42A30}" srcOrd="0" destOrd="0" presId="urn:microsoft.com/office/officeart/2005/8/layout/process1"/>
    <dgm:cxn modelId="{FA2327DF-71B1-428E-A638-1C25A41BD4FF}" srcId="{238175B4-29E0-4159-9F6C-2FEF88DF791B}" destId="{B0D39379-046F-4B57-96B8-AF035146339B}" srcOrd="1" destOrd="0" parTransId="{973C3661-233E-452E-AAB9-F961E5E4939E}" sibTransId="{BCA4F059-1A65-4105-9FFE-B228B1FD9C8F}"/>
    <dgm:cxn modelId="{B12F11E7-23C3-4452-BB55-21ECD09A7DB3}" type="presOf" srcId="{84315EB1-6EEF-41A2-92D8-D7E042822AC3}" destId="{AE1944AD-8D7B-4527-8986-7B69EF4182C3}" srcOrd="0" destOrd="0" presId="urn:microsoft.com/office/officeart/2005/8/layout/process1"/>
    <dgm:cxn modelId="{D7B745E7-BBB0-404B-B8B9-21C8F924A97A}" type="presOf" srcId="{BCA4F059-1A65-4105-9FFE-B228B1FD9C8F}" destId="{2E90CDBC-21F4-47C9-A3B1-8393A684FD53}" srcOrd="1" destOrd="0" presId="urn:microsoft.com/office/officeart/2005/8/layout/process1"/>
    <dgm:cxn modelId="{510B32FD-0D43-4D86-B3A6-78F4F06E59E3}" type="presOf" srcId="{D3D9C98C-15F1-4782-BD75-77EB156188F8}" destId="{61FB062C-E85B-46B9-A921-6DB1F1EC9C8F}" srcOrd="0" destOrd="0" presId="urn:microsoft.com/office/officeart/2005/8/layout/process1"/>
    <dgm:cxn modelId="{BC25327B-5014-47B6-A6F5-2CAB1974DBDB}" type="presParOf" srcId="{7B62C1E1-FF73-4D2F-A8B6-E1FB3D687B22}" destId="{61FB062C-E85B-46B9-A921-6DB1F1EC9C8F}" srcOrd="0" destOrd="0" presId="urn:microsoft.com/office/officeart/2005/8/layout/process1"/>
    <dgm:cxn modelId="{13250920-BB0D-42E2-8F34-D86565698B1E}" type="presParOf" srcId="{7B62C1E1-FF73-4D2F-A8B6-E1FB3D687B22}" destId="{4669F8F8-11F6-4C3F-A283-123A23C29E10}" srcOrd="1" destOrd="0" presId="urn:microsoft.com/office/officeart/2005/8/layout/process1"/>
    <dgm:cxn modelId="{B9897AE9-9F2C-458A-9701-963E0F4B7AE4}" type="presParOf" srcId="{4669F8F8-11F6-4C3F-A283-123A23C29E10}" destId="{872DCED2-D138-42A2-BFB6-08992F282D75}" srcOrd="0" destOrd="0" presId="urn:microsoft.com/office/officeart/2005/8/layout/process1"/>
    <dgm:cxn modelId="{08D4857B-1D09-4956-BF79-C6F29C8DD00D}" type="presParOf" srcId="{7B62C1E1-FF73-4D2F-A8B6-E1FB3D687B22}" destId="{1135FE1C-4425-4102-BD55-BB8F1BD42A30}" srcOrd="2" destOrd="0" presId="urn:microsoft.com/office/officeart/2005/8/layout/process1"/>
    <dgm:cxn modelId="{3CCE2792-7DB0-4D5E-9D6B-14A29A935E30}" type="presParOf" srcId="{7B62C1E1-FF73-4D2F-A8B6-E1FB3D687B22}" destId="{134ECE80-5FE1-4849-BCD7-3F61888AB003}" srcOrd="3" destOrd="0" presId="urn:microsoft.com/office/officeart/2005/8/layout/process1"/>
    <dgm:cxn modelId="{D61516AF-345A-4A9C-8E41-5F7FDC583890}" type="presParOf" srcId="{134ECE80-5FE1-4849-BCD7-3F61888AB003}" destId="{2E90CDBC-21F4-47C9-A3B1-8393A684FD53}" srcOrd="0" destOrd="0" presId="urn:microsoft.com/office/officeart/2005/8/layout/process1"/>
    <dgm:cxn modelId="{9CB18B43-35C2-4958-B0E1-F1F832AE25F7}" type="presParOf" srcId="{7B62C1E1-FF73-4D2F-A8B6-E1FB3D687B22}" destId="{AE1944AD-8D7B-4527-8986-7B69EF4182C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062C-E85B-46B9-A921-6DB1F1EC9C8F}">
      <dsp:nvSpPr>
        <dsp:cNvPr id="0" name=""/>
        <dsp:cNvSpPr/>
      </dsp:nvSpPr>
      <dsp:spPr>
        <a:xfrm>
          <a:off x="3049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Shell</a:t>
          </a:r>
        </a:p>
      </dsp:txBody>
      <dsp:txXfrm>
        <a:off x="19065" y="319829"/>
        <a:ext cx="879352" cy="514798"/>
      </dsp:txXfrm>
    </dsp:sp>
    <dsp:sp modelId="{4669F8F8-11F6-4C3F-A283-123A23C29E10}">
      <dsp:nvSpPr>
        <dsp:cNvPr id="0" name=""/>
        <dsp:cNvSpPr/>
      </dsp:nvSpPr>
      <dsp:spPr>
        <a:xfrm>
          <a:off x="1005571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5571" y="509422"/>
        <a:ext cx="135249" cy="135613"/>
      </dsp:txXfrm>
    </dsp:sp>
    <dsp:sp modelId="{1135FE1C-4425-4102-BD55-BB8F1BD42A30}">
      <dsp:nvSpPr>
        <dsp:cNvPr id="0" name=""/>
        <dsp:cNvSpPr/>
      </dsp:nvSpPr>
      <dsp:spPr>
        <a:xfrm>
          <a:off x="1278986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1295002" y="319829"/>
        <a:ext cx="879352" cy="514798"/>
      </dsp:txXfrm>
    </dsp:sp>
    <dsp:sp modelId="{134ECE80-5FE1-4849-BCD7-3F61888AB003}">
      <dsp:nvSpPr>
        <dsp:cNvPr id="0" name=""/>
        <dsp:cNvSpPr/>
      </dsp:nvSpPr>
      <dsp:spPr>
        <a:xfrm>
          <a:off x="2281509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81509" y="509422"/>
        <a:ext cx="135249" cy="135613"/>
      </dsp:txXfrm>
    </dsp:sp>
    <dsp:sp modelId="{AE1944AD-8D7B-4527-8986-7B69EF4182C3}">
      <dsp:nvSpPr>
        <dsp:cNvPr id="0" name=""/>
        <dsp:cNvSpPr/>
      </dsp:nvSpPr>
      <dsp:spPr>
        <a:xfrm>
          <a:off x="2554924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Sold</a:t>
          </a:r>
        </a:p>
      </dsp:txBody>
      <dsp:txXfrm>
        <a:off x="2570940" y="319829"/>
        <a:ext cx="879352" cy="514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062C-E85B-46B9-A921-6DB1F1EC9C8F}">
      <dsp:nvSpPr>
        <dsp:cNvPr id="0" name=""/>
        <dsp:cNvSpPr/>
      </dsp:nvSpPr>
      <dsp:spPr>
        <a:xfrm>
          <a:off x="1756" y="438959"/>
          <a:ext cx="768027" cy="46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Shell</a:t>
          </a:r>
        </a:p>
      </dsp:txBody>
      <dsp:txXfrm>
        <a:off x="15253" y="452456"/>
        <a:ext cx="741033" cy="433822"/>
      </dsp:txXfrm>
    </dsp:sp>
    <dsp:sp modelId="{4669F8F8-11F6-4C3F-A283-123A23C29E10}">
      <dsp:nvSpPr>
        <dsp:cNvPr id="0" name=""/>
        <dsp:cNvSpPr/>
      </dsp:nvSpPr>
      <dsp:spPr>
        <a:xfrm>
          <a:off x="846587" y="574132"/>
          <a:ext cx="162821" cy="19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46587" y="612226"/>
        <a:ext cx="113975" cy="114282"/>
      </dsp:txXfrm>
    </dsp:sp>
    <dsp:sp modelId="{1135FE1C-4425-4102-BD55-BB8F1BD42A30}">
      <dsp:nvSpPr>
        <dsp:cNvPr id="0" name=""/>
        <dsp:cNvSpPr/>
      </dsp:nvSpPr>
      <dsp:spPr>
        <a:xfrm>
          <a:off x="1076995" y="438959"/>
          <a:ext cx="768027" cy="46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Waiver</a:t>
          </a:r>
        </a:p>
      </dsp:txBody>
      <dsp:txXfrm>
        <a:off x="1090492" y="452456"/>
        <a:ext cx="741033" cy="433822"/>
      </dsp:txXfrm>
    </dsp:sp>
    <dsp:sp modelId="{134ECE80-5FE1-4849-BCD7-3F61888AB003}">
      <dsp:nvSpPr>
        <dsp:cNvPr id="0" name=""/>
        <dsp:cNvSpPr/>
      </dsp:nvSpPr>
      <dsp:spPr>
        <a:xfrm>
          <a:off x="1921826" y="574132"/>
          <a:ext cx="162821" cy="19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21826" y="612226"/>
        <a:ext cx="113975" cy="114282"/>
      </dsp:txXfrm>
    </dsp:sp>
    <dsp:sp modelId="{AE1944AD-8D7B-4527-8986-7B69EF4182C3}">
      <dsp:nvSpPr>
        <dsp:cNvPr id="0" name=""/>
        <dsp:cNvSpPr/>
      </dsp:nvSpPr>
      <dsp:spPr>
        <a:xfrm>
          <a:off x="2152234" y="438959"/>
          <a:ext cx="768027" cy="46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Sold</a:t>
          </a:r>
        </a:p>
      </dsp:txBody>
      <dsp:txXfrm>
        <a:off x="2165731" y="452456"/>
        <a:ext cx="741033" cy="433822"/>
      </dsp:txXfrm>
    </dsp:sp>
    <dsp:sp modelId="{812ABD93-3B53-4477-9386-A66F41AB68D2}">
      <dsp:nvSpPr>
        <dsp:cNvPr id="0" name=""/>
        <dsp:cNvSpPr/>
      </dsp:nvSpPr>
      <dsp:spPr>
        <a:xfrm>
          <a:off x="2997065" y="574132"/>
          <a:ext cx="162821" cy="19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7065" y="612226"/>
        <a:ext cx="113975" cy="114282"/>
      </dsp:txXfrm>
    </dsp:sp>
    <dsp:sp modelId="{19002C81-6FE2-4A75-9DBD-1C0CD0DDDEE4}">
      <dsp:nvSpPr>
        <dsp:cNvPr id="0" name=""/>
        <dsp:cNvSpPr/>
      </dsp:nvSpPr>
      <dsp:spPr>
        <a:xfrm>
          <a:off x="3227473" y="438959"/>
          <a:ext cx="768027" cy="46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3240970" y="452456"/>
        <a:ext cx="741033" cy="433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062C-E85B-46B9-A921-6DB1F1EC9C8F}">
      <dsp:nvSpPr>
        <dsp:cNvPr id="0" name=""/>
        <dsp:cNvSpPr/>
      </dsp:nvSpPr>
      <dsp:spPr>
        <a:xfrm>
          <a:off x="3272" y="258059"/>
          <a:ext cx="978246" cy="5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Shell</a:t>
          </a:r>
        </a:p>
      </dsp:txBody>
      <dsp:txXfrm>
        <a:off x="20463" y="275250"/>
        <a:ext cx="943864" cy="552565"/>
      </dsp:txXfrm>
    </dsp:sp>
    <dsp:sp modelId="{4669F8F8-11F6-4C3F-A283-123A23C29E10}">
      <dsp:nvSpPr>
        <dsp:cNvPr id="0" name=""/>
        <dsp:cNvSpPr/>
      </dsp:nvSpPr>
      <dsp:spPr>
        <a:xfrm>
          <a:off x="1079343" y="430230"/>
          <a:ext cx="207388" cy="242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79343" y="478751"/>
        <a:ext cx="145172" cy="145563"/>
      </dsp:txXfrm>
    </dsp:sp>
    <dsp:sp modelId="{1135FE1C-4425-4102-BD55-BB8F1BD42A30}">
      <dsp:nvSpPr>
        <dsp:cNvPr id="0" name=""/>
        <dsp:cNvSpPr/>
      </dsp:nvSpPr>
      <dsp:spPr>
        <a:xfrm>
          <a:off x="1372817" y="258059"/>
          <a:ext cx="978246" cy="5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Waiver</a:t>
          </a:r>
        </a:p>
      </dsp:txBody>
      <dsp:txXfrm>
        <a:off x="1390008" y="275250"/>
        <a:ext cx="943864" cy="552565"/>
      </dsp:txXfrm>
    </dsp:sp>
    <dsp:sp modelId="{134ECE80-5FE1-4849-BCD7-3F61888AB003}">
      <dsp:nvSpPr>
        <dsp:cNvPr id="0" name=""/>
        <dsp:cNvSpPr/>
      </dsp:nvSpPr>
      <dsp:spPr>
        <a:xfrm>
          <a:off x="2448888" y="430230"/>
          <a:ext cx="207388" cy="242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8888" y="478751"/>
        <a:ext cx="145172" cy="145563"/>
      </dsp:txXfrm>
    </dsp:sp>
    <dsp:sp modelId="{19002C81-6FE2-4A75-9DBD-1C0CD0DDDEE4}">
      <dsp:nvSpPr>
        <dsp:cNvPr id="0" name=""/>
        <dsp:cNvSpPr/>
      </dsp:nvSpPr>
      <dsp:spPr>
        <a:xfrm>
          <a:off x="2742361" y="258059"/>
          <a:ext cx="978246" cy="58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2759552" y="275250"/>
        <a:ext cx="943864" cy="552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062C-E85B-46B9-A921-6DB1F1EC9C8F}">
      <dsp:nvSpPr>
        <dsp:cNvPr id="0" name=""/>
        <dsp:cNvSpPr/>
      </dsp:nvSpPr>
      <dsp:spPr>
        <a:xfrm>
          <a:off x="3049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19065" y="319829"/>
        <a:ext cx="879352" cy="514798"/>
      </dsp:txXfrm>
    </dsp:sp>
    <dsp:sp modelId="{4669F8F8-11F6-4C3F-A283-123A23C29E10}">
      <dsp:nvSpPr>
        <dsp:cNvPr id="0" name=""/>
        <dsp:cNvSpPr/>
      </dsp:nvSpPr>
      <dsp:spPr>
        <a:xfrm>
          <a:off x="1005571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5571" y="509422"/>
        <a:ext cx="135249" cy="135613"/>
      </dsp:txXfrm>
    </dsp:sp>
    <dsp:sp modelId="{1135FE1C-4425-4102-BD55-BB8F1BD42A30}">
      <dsp:nvSpPr>
        <dsp:cNvPr id="0" name=""/>
        <dsp:cNvSpPr/>
      </dsp:nvSpPr>
      <dsp:spPr>
        <a:xfrm>
          <a:off x="1278986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Sold</a:t>
          </a:r>
        </a:p>
      </dsp:txBody>
      <dsp:txXfrm>
        <a:off x="1295002" y="319829"/>
        <a:ext cx="879352" cy="514798"/>
      </dsp:txXfrm>
    </dsp:sp>
    <dsp:sp modelId="{134ECE80-5FE1-4849-BCD7-3F61888AB003}">
      <dsp:nvSpPr>
        <dsp:cNvPr id="0" name=""/>
        <dsp:cNvSpPr/>
      </dsp:nvSpPr>
      <dsp:spPr>
        <a:xfrm>
          <a:off x="2281509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81509" y="509422"/>
        <a:ext cx="135249" cy="135613"/>
      </dsp:txXfrm>
    </dsp:sp>
    <dsp:sp modelId="{AE1944AD-8D7B-4527-8986-7B69EF4182C3}">
      <dsp:nvSpPr>
        <dsp:cNvPr id="0" name=""/>
        <dsp:cNvSpPr/>
      </dsp:nvSpPr>
      <dsp:spPr>
        <a:xfrm>
          <a:off x="2554924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2570940" y="319829"/>
        <a:ext cx="879352" cy="514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062C-E85B-46B9-A921-6DB1F1EC9C8F}">
      <dsp:nvSpPr>
        <dsp:cNvPr id="0" name=""/>
        <dsp:cNvSpPr/>
      </dsp:nvSpPr>
      <dsp:spPr>
        <a:xfrm>
          <a:off x="3049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19065" y="319829"/>
        <a:ext cx="879352" cy="514798"/>
      </dsp:txXfrm>
    </dsp:sp>
    <dsp:sp modelId="{4669F8F8-11F6-4C3F-A283-123A23C29E10}">
      <dsp:nvSpPr>
        <dsp:cNvPr id="0" name=""/>
        <dsp:cNvSpPr/>
      </dsp:nvSpPr>
      <dsp:spPr>
        <a:xfrm>
          <a:off x="1005571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5571" y="509422"/>
        <a:ext cx="135249" cy="135613"/>
      </dsp:txXfrm>
    </dsp:sp>
    <dsp:sp modelId="{1135FE1C-4425-4102-BD55-BB8F1BD42A30}">
      <dsp:nvSpPr>
        <dsp:cNvPr id="0" name=""/>
        <dsp:cNvSpPr/>
      </dsp:nvSpPr>
      <dsp:spPr>
        <a:xfrm>
          <a:off x="1278986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Sold</a:t>
          </a:r>
        </a:p>
      </dsp:txBody>
      <dsp:txXfrm>
        <a:off x="1295002" y="319829"/>
        <a:ext cx="879352" cy="514798"/>
      </dsp:txXfrm>
    </dsp:sp>
    <dsp:sp modelId="{134ECE80-5FE1-4849-BCD7-3F61888AB003}">
      <dsp:nvSpPr>
        <dsp:cNvPr id="0" name=""/>
        <dsp:cNvSpPr/>
      </dsp:nvSpPr>
      <dsp:spPr>
        <a:xfrm>
          <a:off x="2281509" y="464217"/>
          <a:ext cx="193213" cy="22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81509" y="509422"/>
        <a:ext cx="135249" cy="135613"/>
      </dsp:txXfrm>
    </dsp:sp>
    <dsp:sp modelId="{AE1944AD-8D7B-4527-8986-7B69EF4182C3}">
      <dsp:nvSpPr>
        <dsp:cNvPr id="0" name=""/>
        <dsp:cNvSpPr/>
      </dsp:nvSpPr>
      <dsp:spPr>
        <a:xfrm>
          <a:off x="2554924" y="303813"/>
          <a:ext cx="911384" cy="54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</a:t>
          </a:r>
        </a:p>
      </dsp:txBody>
      <dsp:txXfrm>
        <a:off x="2570940" y="319829"/>
        <a:ext cx="879352" cy="51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A7F4-3937-486C-8259-27562DC2D6B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830B-7406-4CEE-82BA-9BB69D6A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1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3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4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8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7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02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712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589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09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969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272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9/6/2018</a:t>
            </a:fld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7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9/6/2018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170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44903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36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5153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7882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3121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3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7473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473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879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39098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377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8397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8362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34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8480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116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776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521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9/6/2018</a:t>
            </a:fld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4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9/6/2018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0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985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031399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07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407762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73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32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819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473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378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60886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3569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32221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383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16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998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797353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9841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9/6/2018</a:t>
            </a:fld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69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9/6/2018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32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595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598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473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068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150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611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3842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 dirty="0" err="1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PROTECTED</a:t>
            </a:r>
            <a:r>
              <a:rPr 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ja-JP" alt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to end –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87" y="5514849"/>
            <a:ext cx="3121423" cy="11827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ECB059-4163-4C1E-865B-D625154C1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0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91F8-4973-4B27-B0D8-FB73AC1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between trial to out of trial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0B64F5-5D17-4DCB-8FCF-647F93007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541115"/>
              </p:ext>
            </p:extLst>
          </p:nvPr>
        </p:nvGraphicFramePr>
        <p:xfrm>
          <a:off x="598909" y="2820677"/>
          <a:ext cx="7894642" cy="269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06">
                  <a:extLst>
                    <a:ext uri="{9D8B030D-6E8A-4147-A177-3AD203B41FA5}">
                      <a16:colId xmlns:a16="http://schemas.microsoft.com/office/drawing/2014/main" val="944761569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2286256094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2187221498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4282712247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3060755706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3110090668"/>
                    </a:ext>
                  </a:extLst>
                </a:gridCol>
                <a:gridCol w="1127806">
                  <a:extLst>
                    <a:ext uri="{9D8B030D-6E8A-4147-A177-3AD203B41FA5}">
                      <a16:colId xmlns:a16="http://schemas.microsoft.com/office/drawing/2014/main" val="224224549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Transition from between trial to out of trial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7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Between trial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products out of trial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1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 paid products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does not add paid products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 the vehicle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buys the vehicle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370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DCM status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De-active within 48 hours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SIMOTA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DCM is activated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958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Account status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Sold/No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42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Flags status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Remote OK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Dest. Assist 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CAN300 &amp; BRRI could be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&amp; Dest. Assist flags OFF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CAN300 &amp; BRRI could be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paid products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1576028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044D02-9139-4A10-B9CC-260447A26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824375"/>
              </p:ext>
            </p:extLst>
          </p:nvPr>
        </p:nvGraphicFramePr>
        <p:xfrm>
          <a:off x="2667491" y="1530946"/>
          <a:ext cx="3469358" cy="115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0096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4713-9B73-4FF9-83A1-298B6AFB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E6211B-7216-4DE9-ACEF-7BB8AD0BB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36683"/>
              </p:ext>
            </p:extLst>
          </p:nvPr>
        </p:nvGraphicFramePr>
        <p:xfrm>
          <a:off x="1240567" y="1708313"/>
          <a:ext cx="6662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55">
                  <a:extLst>
                    <a:ext uri="{9D8B030D-6E8A-4147-A177-3AD203B41FA5}">
                      <a16:colId xmlns:a16="http://schemas.microsoft.com/office/drawing/2014/main" val="2242104281"/>
                    </a:ext>
                  </a:extLst>
                </a:gridCol>
                <a:gridCol w="2220955">
                  <a:extLst>
                    <a:ext uri="{9D8B030D-6E8A-4147-A177-3AD203B41FA5}">
                      <a16:colId xmlns:a16="http://schemas.microsoft.com/office/drawing/2014/main" val="1819515850"/>
                    </a:ext>
                  </a:extLst>
                </a:gridCol>
                <a:gridCol w="2220955">
                  <a:extLst>
                    <a:ext uri="{9D8B030D-6E8A-4147-A177-3AD203B41FA5}">
                      <a16:colId xmlns:a16="http://schemas.microsoft.com/office/drawing/2014/main" val="17870586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667908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Any trial time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769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SVL-not recovered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95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DCM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De-active within 48 hours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074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Account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SVL-not recovered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448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Flags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Connect 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66895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5E9B13-F2DE-4C81-8F2E-F9FCF6112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19245"/>
              </p:ext>
            </p:extLst>
          </p:nvPr>
        </p:nvGraphicFramePr>
        <p:xfrm>
          <a:off x="1240567" y="3868622"/>
          <a:ext cx="66622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743">
                  <a:extLst>
                    <a:ext uri="{9D8B030D-6E8A-4147-A177-3AD203B41FA5}">
                      <a16:colId xmlns:a16="http://schemas.microsoft.com/office/drawing/2014/main" val="3325872493"/>
                    </a:ext>
                  </a:extLst>
                </a:gridCol>
                <a:gridCol w="2220743">
                  <a:extLst>
                    <a:ext uri="{9D8B030D-6E8A-4147-A177-3AD203B41FA5}">
                      <a16:colId xmlns:a16="http://schemas.microsoft.com/office/drawing/2014/main" val="80932890"/>
                    </a:ext>
                  </a:extLst>
                </a:gridCol>
                <a:gridCol w="2220743">
                  <a:extLst>
                    <a:ext uri="{9D8B030D-6E8A-4147-A177-3AD203B41FA5}">
                      <a16:colId xmlns:a16="http://schemas.microsoft.com/office/drawing/2014/main" val="12584817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Any trial time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229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Totaled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48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DCM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De-active within 48 hours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44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Account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Totaled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201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Flags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Connect 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233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933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906C-B73E-46F2-AAFB-762ACCBE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and Affiliates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FD2B9D-B90E-4484-9AF0-00E2AB6BF6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9275" y="1114425"/>
          <a:ext cx="8045450" cy="510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3110329726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4143453884"/>
                    </a:ext>
                  </a:extLst>
                </a:gridCol>
                <a:gridCol w="1609090">
                  <a:extLst>
                    <a:ext uri="{9D8B030D-6E8A-4147-A177-3AD203B41FA5}">
                      <a16:colId xmlns:a16="http://schemas.microsoft.com/office/drawing/2014/main" val="156201011"/>
                    </a:ext>
                  </a:extLst>
                </a:gridCol>
                <a:gridCol w="1609090">
                  <a:extLst>
                    <a:ext uri="{9D8B030D-6E8A-4147-A177-3AD203B41FA5}">
                      <a16:colId xmlns:a16="http://schemas.microsoft.com/office/drawing/2014/main" val="292046956"/>
                    </a:ext>
                  </a:extLst>
                </a:gridCol>
                <a:gridCol w="1609090">
                  <a:extLst>
                    <a:ext uri="{9D8B030D-6E8A-4147-A177-3AD203B41FA5}">
                      <a16:colId xmlns:a16="http://schemas.microsoft.com/office/drawing/2014/main" val="3714016042"/>
                    </a:ext>
                  </a:extLst>
                </a:gridCol>
              </a:tblGrid>
              <a:tr h="4644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Puerto 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89518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Safety Connect 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97682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Connect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2893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Remote Key-Off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73061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Destination Assist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43949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IP Traffic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21463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lvl="0" algn="l" defTabSz="667908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IP Weather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US" sz="132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26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83338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Dynamic Navigation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03052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lvl="0" algn="l" defTabSz="667908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Hybrid VR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35374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lvl="0" algn="l" defTabSz="667908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CAN300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57775"/>
                  </a:ext>
                </a:extLst>
              </a:tr>
              <a:tr h="464416">
                <a:tc>
                  <a:txBody>
                    <a:bodyPr/>
                    <a:lstStyle/>
                    <a:p>
                      <a:pPr marL="0" lvl="0" algn="l" defTabSz="667908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Wi-Fi Service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0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60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008E-CB5C-43AC-9498-01A9841A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FD400-530A-4DAD-9BD6-D2243DD27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1327"/>
              </p:ext>
            </p:extLst>
          </p:nvPr>
        </p:nvGraphicFramePr>
        <p:xfrm>
          <a:off x="207390" y="1336678"/>
          <a:ext cx="8682087" cy="420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14">
                  <a:extLst>
                    <a:ext uri="{9D8B030D-6E8A-4147-A177-3AD203B41FA5}">
                      <a16:colId xmlns:a16="http://schemas.microsoft.com/office/drawing/2014/main" val="977064387"/>
                    </a:ext>
                  </a:extLst>
                </a:gridCol>
                <a:gridCol w="895977">
                  <a:extLst>
                    <a:ext uri="{9D8B030D-6E8A-4147-A177-3AD203B41FA5}">
                      <a16:colId xmlns:a16="http://schemas.microsoft.com/office/drawing/2014/main" val="1866259298"/>
                    </a:ext>
                  </a:extLst>
                </a:gridCol>
                <a:gridCol w="755144">
                  <a:extLst>
                    <a:ext uri="{9D8B030D-6E8A-4147-A177-3AD203B41FA5}">
                      <a16:colId xmlns:a16="http://schemas.microsoft.com/office/drawing/2014/main" val="3601663618"/>
                    </a:ext>
                  </a:extLst>
                </a:gridCol>
                <a:gridCol w="922397">
                  <a:extLst>
                    <a:ext uri="{9D8B030D-6E8A-4147-A177-3AD203B41FA5}">
                      <a16:colId xmlns:a16="http://schemas.microsoft.com/office/drawing/2014/main" val="3704759627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3660233903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1829866348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80382383"/>
                    </a:ext>
                  </a:extLst>
                </a:gridCol>
                <a:gridCol w="751146">
                  <a:extLst>
                    <a:ext uri="{9D8B030D-6E8A-4147-A177-3AD203B41FA5}">
                      <a16:colId xmlns:a16="http://schemas.microsoft.com/office/drawing/2014/main" val="277038245"/>
                    </a:ext>
                  </a:extLst>
                </a:gridCol>
                <a:gridCol w="945679">
                  <a:extLst>
                    <a:ext uri="{9D8B030D-6E8A-4147-A177-3AD203B41FA5}">
                      <a16:colId xmlns:a16="http://schemas.microsoft.com/office/drawing/2014/main" val="3154786812"/>
                    </a:ext>
                  </a:extLst>
                </a:gridCol>
                <a:gridCol w="564609">
                  <a:extLst>
                    <a:ext uri="{9D8B030D-6E8A-4147-A177-3AD203B41FA5}">
                      <a16:colId xmlns:a16="http://schemas.microsoft.com/office/drawing/2014/main" val="1436751595"/>
                    </a:ext>
                  </a:extLst>
                </a:gridCol>
                <a:gridCol w="755144">
                  <a:extLst>
                    <a:ext uri="{9D8B030D-6E8A-4147-A177-3AD203B41FA5}">
                      <a16:colId xmlns:a16="http://schemas.microsoft.com/office/drawing/2014/main" val="77131656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Trial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 Trials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Trial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3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 at 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 Not at 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4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Connect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9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Connect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1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Services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Assist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9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Navigation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0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Traffic/Weather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3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 VR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300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9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8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6280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722-843C-4880-A50B-A89EAED2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 Flags 17CY+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30EC19-40EA-4196-A1BD-DAEAF6024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152422"/>
              </p:ext>
            </p:extLst>
          </p:nvPr>
        </p:nvGraphicFramePr>
        <p:xfrm>
          <a:off x="549276" y="1165924"/>
          <a:ext cx="8045447" cy="54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510">
                  <a:extLst>
                    <a:ext uri="{9D8B030D-6E8A-4147-A177-3AD203B41FA5}">
                      <a16:colId xmlns:a16="http://schemas.microsoft.com/office/drawing/2014/main" val="1555125985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3847654004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3126822593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570169324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2339807897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2997218556"/>
                    </a:ext>
                  </a:extLst>
                </a:gridCol>
                <a:gridCol w="921437">
                  <a:extLst>
                    <a:ext uri="{9D8B030D-6E8A-4147-A177-3AD203B41FA5}">
                      <a16:colId xmlns:a16="http://schemas.microsoft.com/office/drawing/2014/main" val="3794234768"/>
                    </a:ext>
                  </a:extLst>
                </a:gridCol>
              </a:tblGrid>
              <a:tr h="343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Product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HU Flags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From factory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SIMOTA - First IG-ON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Enroll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Sold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Waiver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extLst>
                  <a:ext uri="{0D108BD9-81ED-4DB2-BD59-A6C34878D82A}">
                    <a16:rowId xmlns:a16="http://schemas.microsoft.com/office/drawing/2014/main" val="3940365241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Destination assist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destassist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723381961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Wi-Fi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wifihs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077897621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Traffic information delivery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trafficinfo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770904616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POI Web search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searchweb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145598445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Navigation probe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actioninfo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645533829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Center voice recognition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"recognition"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475595128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Center Route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centerroute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773013055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Multimodal route search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"multimodal"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466460994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Featured guidance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"recommend"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853470266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Center POI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"oneboxsearch"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562412309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Temporary Map delivery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tempmap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917846479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H/U set status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settingstatus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3691526234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vehicle information use: collect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"vehicleinfo"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ON/OFF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647862371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Vehicle information use: Delivery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"drivingadvice"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712607023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Advanced driver assistance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"hwayassist"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2308649060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keyboard input support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"keyboardsupport"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833433390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 Weather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r>
                        <a:rPr lang="en-US" sz="1100" u="none" strike="noStrike" dirty="0" err="1">
                          <a:effectLst/>
                        </a:rPr>
                        <a:t>weatherinfo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EMPTY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477512979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"probe"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1084763364"/>
                  </a:ext>
                </a:extLst>
              </a:tr>
              <a:tr h="269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Apps delivery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"appsdelivery"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5" marR="5595" marT="5595" marB="0" anchor="b"/>
                </a:tc>
                <a:extLst>
                  <a:ext uri="{0D108BD9-81ED-4DB2-BD59-A6C34878D82A}">
                    <a16:rowId xmlns:a16="http://schemas.microsoft.com/office/drawing/2014/main" val="359730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049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4725-35DF-42E2-906D-B258A7D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 Flags 17+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114D6-7314-412D-8700-9A9994CBA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465200"/>
              </p:ext>
            </p:extLst>
          </p:nvPr>
        </p:nvGraphicFramePr>
        <p:xfrm>
          <a:off x="548640" y="1114424"/>
          <a:ext cx="8046720" cy="550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195">
                  <a:extLst>
                    <a:ext uri="{9D8B030D-6E8A-4147-A177-3AD203B41FA5}">
                      <a16:colId xmlns:a16="http://schemas.microsoft.com/office/drawing/2014/main" val="1272845985"/>
                    </a:ext>
                  </a:extLst>
                </a:gridCol>
                <a:gridCol w="2036190">
                  <a:extLst>
                    <a:ext uri="{9D8B030D-6E8A-4147-A177-3AD203B41FA5}">
                      <a16:colId xmlns:a16="http://schemas.microsoft.com/office/drawing/2014/main" val="880767967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78052322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921095392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3443988025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4070135549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125966519"/>
                    </a:ext>
                  </a:extLst>
                </a:gridCol>
              </a:tblGrid>
              <a:tr h="299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Product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DCM Flags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From factory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SIMOTA - First IG-ON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Enroll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Sold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Waiver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720057568"/>
                  </a:ext>
                </a:extLst>
              </a:tr>
              <a:tr h="25592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Safety 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2103800731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740511103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DHC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360225861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SVT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992852127"/>
                  </a:ext>
                </a:extLst>
              </a:tr>
              <a:tr h="255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Master flag Enable BRRI and Remote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RS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4254078670"/>
                  </a:ext>
                </a:extLst>
              </a:tr>
              <a:tr h="255927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BRRI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warning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3101602737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diagnostics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EMPTY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3869445022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FFD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EMPTY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538481475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Diagnostics trigger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EMPTY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301885202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monitoring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EMPTY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842691699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diagnostics recorder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EMPTY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05852702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DDR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394638846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Maintenance assist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3765503510"/>
                  </a:ext>
                </a:extLst>
              </a:tr>
              <a:tr h="25592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Remote Services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confirmation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1303702287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Forgotten operation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3641984626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control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611551515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3-time mobile key lock remote start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3130845363"/>
                  </a:ext>
                </a:extLst>
              </a:tr>
              <a:tr h="255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Japan 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Alarm notification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2476872846"/>
                  </a:ext>
                </a:extLst>
              </a:tr>
              <a:tr h="255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Remote immobilizer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2009419187"/>
                  </a:ext>
                </a:extLst>
              </a:tr>
              <a:tr h="255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Privacy setting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Location information flag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EMPTY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8" marR="5078" marT="5078" marB="0" anchor="ctr"/>
                </a:tc>
                <a:extLst>
                  <a:ext uri="{0D108BD9-81ED-4DB2-BD59-A6C34878D82A}">
                    <a16:rowId xmlns:a16="http://schemas.microsoft.com/office/drawing/2014/main" val="234604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667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722-843C-4880-A50B-A89EAED2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 Flags 17CY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D67993-C159-4BB7-8B09-8C3CC964DC0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8640" y="1062037"/>
          <a:ext cx="8045449" cy="546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964">
                  <a:extLst>
                    <a:ext uri="{9D8B030D-6E8A-4147-A177-3AD203B41FA5}">
                      <a16:colId xmlns:a16="http://schemas.microsoft.com/office/drawing/2014/main" val="3612426052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548258686"/>
                    </a:ext>
                  </a:extLst>
                </a:gridCol>
                <a:gridCol w="1004266">
                  <a:extLst>
                    <a:ext uri="{9D8B030D-6E8A-4147-A177-3AD203B41FA5}">
                      <a16:colId xmlns:a16="http://schemas.microsoft.com/office/drawing/2014/main" val="2680522618"/>
                    </a:ext>
                  </a:extLst>
                </a:gridCol>
                <a:gridCol w="1004266">
                  <a:extLst>
                    <a:ext uri="{9D8B030D-6E8A-4147-A177-3AD203B41FA5}">
                      <a16:colId xmlns:a16="http://schemas.microsoft.com/office/drawing/2014/main" val="1437220146"/>
                    </a:ext>
                  </a:extLst>
                </a:gridCol>
                <a:gridCol w="1004266">
                  <a:extLst>
                    <a:ext uri="{9D8B030D-6E8A-4147-A177-3AD203B41FA5}">
                      <a16:colId xmlns:a16="http://schemas.microsoft.com/office/drawing/2014/main" val="1738514443"/>
                    </a:ext>
                  </a:extLst>
                </a:gridCol>
                <a:gridCol w="1004266">
                  <a:extLst>
                    <a:ext uri="{9D8B030D-6E8A-4147-A177-3AD203B41FA5}">
                      <a16:colId xmlns:a16="http://schemas.microsoft.com/office/drawing/2014/main" val="1370513569"/>
                    </a:ext>
                  </a:extLst>
                </a:gridCol>
                <a:gridCol w="1004266">
                  <a:extLst>
                    <a:ext uri="{9D8B030D-6E8A-4147-A177-3AD203B41FA5}">
                      <a16:colId xmlns:a16="http://schemas.microsoft.com/office/drawing/2014/main" val="3886518965"/>
                    </a:ext>
                  </a:extLst>
                </a:gridCol>
              </a:tblGrid>
              <a:tr h="276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 Flags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From factory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SIMOTA - First IG-ON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Waiver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5217150"/>
                  </a:ext>
                </a:extLst>
              </a:tr>
              <a:tr h="26547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 CAN 300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"recommend"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843540"/>
                  </a:ext>
                </a:extLst>
              </a:tr>
              <a:tr h="263950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"hwayassist"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739411"/>
                  </a:ext>
                </a:extLst>
              </a:tr>
              <a:tr h="263951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"drivingadvice"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5581911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 One Box POI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"searchweb"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43225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"appsdelivery"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866506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300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"vehicleinfo"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5117876"/>
                  </a:ext>
                </a:extLst>
              </a:tr>
              <a:tr h="27337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Center Route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"centerroute"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3521872"/>
                  </a:ext>
                </a:extLst>
              </a:tr>
              <a:tr h="27337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"tempmap"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7947735"/>
                  </a:ext>
                </a:extLst>
              </a:tr>
              <a:tr h="263950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"settingstatus"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762612"/>
                  </a:ext>
                </a:extLst>
              </a:tr>
              <a:tr h="273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assist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"destassist"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965734"/>
                  </a:ext>
                </a:extLst>
              </a:tr>
              <a:tr h="254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Traffic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"trafficinfo"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8074234"/>
                  </a:ext>
                </a:extLst>
              </a:tr>
              <a:tr h="273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Weather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"weatherinfo"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891200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mile/Last mile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"multimodal"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1734050"/>
                  </a:ext>
                </a:extLst>
              </a:tr>
              <a:tr h="273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Box POI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"oneboxsearch"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2314598"/>
                  </a:ext>
                </a:extLst>
              </a:tr>
              <a:tr h="2828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Temporary Map delivery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"probe"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7185652"/>
                  </a:ext>
                </a:extLst>
              </a:tr>
              <a:tr h="292231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"actioninfo"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52730"/>
                  </a:ext>
                </a:extLst>
              </a:tr>
              <a:tr h="2545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 VR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"recognition"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7737613"/>
                  </a:ext>
                </a:extLst>
              </a:tr>
              <a:tr h="27337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"keyboardsupport"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065711"/>
                  </a:ext>
                </a:extLst>
              </a:tr>
              <a:tr h="23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"wifihs"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51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889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238A-A8B6-4FBB-B527-4FDE3FCC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 Flags 17CY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2FB63C-07B6-47FB-BEF4-0FC553FBFED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885" y="1072277"/>
          <a:ext cx="8045451" cy="543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57">
                  <a:extLst>
                    <a:ext uri="{9D8B030D-6E8A-4147-A177-3AD203B41FA5}">
                      <a16:colId xmlns:a16="http://schemas.microsoft.com/office/drawing/2014/main" val="2679425519"/>
                    </a:ext>
                  </a:extLst>
                </a:gridCol>
                <a:gridCol w="1772239">
                  <a:extLst>
                    <a:ext uri="{9D8B030D-6E8A-4147-A177-3AD203B41FA5}">
                      <a16:colId xmlns:a16="http://schemas.microsoft.com/office/drawing/2014/main" val="2169113522"/>
                    </a:ext>
                  </a:extLst>
                </a:gridCol>
                <a:gridCol w="902711">
                  <a:extLst>
                    <a:ext uri="{9D8B030D-6E8A-4147-A177-3AD203B41FA5}">
                      <a16:colId xmlns:a16="http://schemas.microsoft.com/office/drawing/2014/main" val="2505827295"/>
                    </a:ext>
                  </a:extLst>
                </a:gridCol>
                <a:gridCol w="902711">
                  <a:extLst>
                    <a:ext uri="{9D8B030D-6E8A-4147-A177-3AD203B41FA5}">
                      <a16:colId xmlns:a16="http://schemas.microsoft.com/office/drawing/2014/main" val="2028792049"/>
                    </a:ext>
                  </a:extLst>
                </a:gridCol>
                <a:gridCol w="902711">
                  <a:extLst>
                    <a:ext uri="{9D8B030D-6E8A-4147-A177-3AD203B41FA5}">
                      <a16:colId xmlns:a16="http://schemas.microsoft.com/office/drawing/2014/main" val="1656542112"/>
                    </a:ext>
                  </a:extLst>
                </a:gridCol>
                <a:gridCol w="902711">
                  <a:extLst>
                    <a:ext uri="{9D8B030D-6E8A-4147-A177-3AD203B41FA5}">
                      <a16:colId xmlns:a16="http://schemas.microsoft.com/office/drawing/2014/main" val="3698858280"/>
                    </a:ext>
                  </a:extLst>
                </a:gridCol>
                <a:gridCol w="902711">
                  <a:extLst>
                    <a:ext uri="{9D8B030D-6E8A-4147-A177-3AD203B41FA5}">
                      <a16:colId xmlns:a16="http://schemas.microsoft.com/office/drawing/2014/main" val="1548566946"/>
                    </a:ext>
                  </a:extLst>
                </a:gridCol>
              </a:tblGrid>
              <a:tr h="371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DCM Flags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From factory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SIMOTA - First IG-ON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Waiver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2867476"/>
                  </a:ext>
                </a:extLst>
              </a:tr>
              <a:tr h="28117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Safety </a:t>
                      </a: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Connect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5771593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1640708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370601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8549558"/>
                  </a:ext>
                </a:extLst>
              </a:tr>
              <a:tr h="281170">
                <a:tc>
                  <a:txBody>
                    <a:bodyPr/>
                    <a:lstStyle/>
                    <a:p>
                      <a:pPr marL="0" marR="0" lvl="0" indent="0" algn="l" defTabSz="6679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Master flag Enable BRRI and RS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RSFlag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1533214"/>
                  </a:ext>
                </a:extLst>
              </a:tr>
              <a:tr h="28117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Remote Services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Confirmation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9690744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control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8842703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 flag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9037441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CarState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5693421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SmrtRmtsta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255529"/>
                  </a:ext>
                </a:extLst>
              </a:tr>
              <a:tr h="28117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BRRI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Warnig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9018545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DTC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8277017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FFD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5059954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Monitoring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7103378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ScreenFlag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301665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 Trigger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81920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Diagnosis recorder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8024708"/>
                  </a:ext>
                </a:extLst>
              </a:tr>
              <a:tr h="28117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 assist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300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636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6E0-86AE-4886-A2C8-BA98437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 Flags 17CY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389A3-6C8F-4403-A380-978D504B3A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9275" y="1114425"/>
          <a:ext cx="80454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75038576"/>
                    </a:ext>
                  </a:extLst>
                </a:gridCol>
                <a:gridCol w="1940121">
                  <a:extLst>
                    <a:ext uri="{9D8B030D-6E8A-4147-A177-3AD203B41FA5}">
                      <a16:colId xmlns:a16="http://schemas.microsoft.com/office/drawing/2014/main" val="3045991239"/>
                    </a:ext>
                  </a:extLst>
                </a:gridCol>
                <a:gridCol w="991196">
                  <a:extLst>
                    <a:ext uri="{9D8B030D-6E8A-4147-A177-3AD203B41FA5}">
                      <a16:colId xmlns:a16="http://schemas.microsoft.com/office/drawing/2014/main" val="1458943478"/>
                    </a:ext>
                  </a:extLst>
                </a:gridCol>
                <a:gridCol w="991196">
                  <a:extLst>
                    <a:ext uri="{9D8B030D-6E8A-4147-A177-3AD203B41FA5}">
                      <a16:colId xmlns:a16="http://schemas.microsoft.com/office/drawing/2014/main" val="2181643295"/>
                    </a:ext>
                  </a:extLst>
                </a:gridCol>
                <a:gridCol w="991196">
                  <a:extLst>
                    <a:ext uri="{9D8B030D-6E8A-4147-A177-3AD203B41FA5}">
                      <a16:colId xmlns:a16="http://schemas.microsoft.com/office/drawing/2014/main" val="2173193535"/>
                    </a:ext>
                  </a:extLst>
                </a:gridCol>
                <a:gridCol w="991196">
                  <a:extLst>
                    <a:ext uri="{9D8B030D-6E8A-4147-A177-3AD203B41FA5}">
                      <a16:colId xmlns:a16="http://schemas.microsoft.com/office/drawing/2014/main" val="1298681113"/>
                    </a:ext>
                  </a:extLst>
                </a:gridCol>
                <a:gridCol w="991196">
                  <a:extLst>
                    <a:ext uri="{9D8B030D-6E8A-4147-A177-3AD203B41FA5}">
                      <a16:colId xmlns:a16="http://schemas.microsoft.com/office/drawing/2014/main" val="21552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DCM Flags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From factory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SIMOTA - First IG-ON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Enroll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Waiver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5491992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 flag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Alarm report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2061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Immobilizer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9960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DDR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6341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eConnect status notification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8598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eConnect event notification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92357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eConnect state change notification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4425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 trip data notification (ESPO)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11382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eConnect location information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5775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eConnect remote control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689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429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2810641"/>
            <a:ext cx="8046720" cy="7828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6201418"/>
            <a:ext cx="1737360" cy="6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32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" y="-213360"/>
            <a:ext cx="9144000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010" y="1285920"/>
            <a:ext cx="8745979" cy="3679818"/>
          </a:xfrm>
          <a:prstGeom prst="rect">
            <a:avLst/>
          </a:prstGeom>
        </p:spPr>
        <p:txBody>
          <a:bodyPr vert="horz" lIns="141043" tIns="0" rIns="141043" bIns="0" rtlCol="0">
            <a:normAutofit/>
          </a:bodyPr>
          <a:lstStyle>
            <a:lvl1pPr marL="0" indent="0" algn="l" defTabSz="667908" rtl="0" eaLnBrk="1" latinLnBrk="0" hangingPunct="1">
              <a:spcBef>
                <a:spcPts val="877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326" b="0" kern="120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333954" indent="0" algn="ctr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32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7908" indent="0" algn="ctr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1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1862" indent="0" algn="ctr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1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35818" indent="0" algn="ctr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1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9772" indent="0" algn="ctr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03725" indent="0" algn="ctr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37680" indent="0" algn="ctr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71634" indent="0" algn="ctr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HU flags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DCM flags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6201418"/>
            <a:ext cx="1737360" cy="6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926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B13-A2F1-4037-BC41-A5C508C4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063ACA-6F85-45A6-9271-7DD1F44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358341"/>
              </p:ext>
            </p:extLst>
          </p:nvPr>
        </p:nvGraphicFramePr>
        <p:xfrm>
          <a:off x="3129699" y="1300899"/>
          <a:ext cx="2733774" cy="43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87">
                  <a:extLst>
                    <a:ext uri="{9D8B030D-6E8A-4147-A177-3AD203B41FA5}">
                      <a16:colId xmlns:a16="http://schemas.microsoft.com/office/drawing/2014/main" val="1733198303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1159531306"/>
                    </a:ext>
                  </a:extLst>
                </a:gridCol>
              </a:tblGrid>
              <a:tr h="437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8413486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Safety Connect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Chris R.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5767980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Service Connect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Felipe 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670393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Remote 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Felipe 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5230603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Destination Assist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Chris 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0776289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Dynamic Navigation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Lou/Juan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8093059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IP Traffic/Weather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Lou/Juan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9711714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Hybrid VR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239487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 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Mason 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9419209"/>
                  </a:ext>
                </a:extLst>
              </a:tr>
              <a:tr h="43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Wi-Fi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Chris R.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072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846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0A11-4250-4592-9314-0609E296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packages – 17CY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101227-CD24-4C49-90C5-1C4624C41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13118"/>
              </p:ext>
            </p:extLst>
          </p:nvPr>
        </p:nvGraphicFramePr>
        <p:xfrm>
          <a:off x="549909" y="1452841"/>
          <a:ext cx="80454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33">
                  <a:extLst>
                    <a:ext uri="{9D8B030D-6E8A-4147-A177-3AD203B41FA5}">
                      <a16:colId xmlns:a16="http://schemas.microsoft.com/office/drawing/2014/main" val="3840635512"/>
                    </a:ext>
                  </a:extLst>
                </a:gridCol>
                <a:gridCol w="810645">
                  <a:extLst>
                    <a:ext uri="{9D8B030D-6E8A-4147-A177-3AD203B41FA5}">
                      <a16:colId xmlns:a16="http://schemas.microsoft.com/office/drawing/2014/main" val="1669706466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1605127892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2222346428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1651007963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2214039295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3524028047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885273917"/>
                    </a:ext>
                  </a:extLst>
                </a:gridCol>
                <a:gridCol w="893939">
                  <a:extLst>
                    <a:ext uri="{9D8B030D-6E8A-4147-A177-3AD203B41FA5}">
                      <a16:colId xmlns:a16="http://schemas.microsoft.com/office/drawing/2014/main" val="360668744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6350" marR="6350" marT="6350" marB="0" anchor="ctr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Lexus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942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 w/o DCM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 w/ DCM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 Low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 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 Low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 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30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Connect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21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Connect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N/A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773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Services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5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Assist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851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Navigation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years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14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Traffic/Weather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98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 VR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years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959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Wi-Fi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GB/6 months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GB/6 months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GB/6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GB/6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GB/6 months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GB/1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GB/1 year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859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49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5CEB-A091-46A7-AA25-9421ACB6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packages – 17CY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5BBF95-565C-4E7B-969E-97BFF2B73D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8640" y="2496758"/>
          <a:ext cx="8045451" cy="106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817">
                  <a:extLst>
                    <a:ext uri="{9D8B030D-6E8A-4147-A177-3AD203B41FA5}">
                      <a16:colId xmlns:a16="http://schemas.microsoft.com/office/drawing/2014/main" val="1615074086"/>
                    </a:ext>
                  </a:extLst>
                </a:gridCol>
                <a:gridCol w="2681817">
                  <a:extLst>
                    <a:ext uri="{9D8B030D-6E8A-4147-A177-3AD203B41FA5}">
                      <a16:colId xmlns:a16="http://schemas.microsoft.com/office/drawing/2014/main" val="2055662728"/>
                    </a:ext>
                  </a:extLst>
                </a:gridCol>
                <a:gridCol w="2681817">
                  <a:extLst>
                    <a:ext uri="{9D8B030D-6E8A-4147-A177-3AD203B41FA5}">
                      <a16:colId xmlns:a16="http://schemas.microsoft.com/office/drawing/2014/main" val="2803843362"/>
                    </a:ext>
                  </a:extLst>
                </a:gridCol>
              </a:tblGrid>
              <a:tr h="31899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Lexus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Trial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Between Trials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 of Trial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2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0 to 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1 to 10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54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D8B8E3F-A9D8-4C36-BB19-3682774512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8640" y="4333188"/>
          <a:ext cx="80454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817">
                  <a:extLst>
                    <a:ext uri="{9D8B030D-6E8A-4147-A177-3AD203B41FA5}">
                      <a16:colId xmlns:a16="http://schemas.microsoft.com/office/drawing/2014/main" val="1615074086"/>
                    </a:ext>
                  </a:extLst>
                </a:gridCol>
                <a:gridCol w="2681817">
                  <a:extLst>
                    <a:ext uri="{9D8B030D-6E8A-4147-A177-3AD203B41FA5}">
                      <a16:colId xmlns:a16="http://schemas.microsoft.com/office/drawing/2014/main" val="2055662728"/>
                    </a:ext>
                  </a:extLst>
                </a:gridCol>
                <a:gridCol w="2681817">
                  <a:extLst>
                    <a:ext uri="{9D8B030D-6E8A-4147-A177-3AD203B41FA5}">
                      <a16:colId xmlns:a16="http://schemas.microsoft.com/office/drawing/2014/main" val="28038433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Toyota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679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 Trial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Between Trials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 of Trial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2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0 to 6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6 months to 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546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B5465-BAA8-4479-9C3C-3DB7B21D1007}"/>
              </a:ext>
            </a:extLst>
          </p:cNvPr>
          <p:cNvSpPr txBox="1">
            <a:spLocks/>
          </p:cNvSpPr>
          <p:nvPr/>
        </p:nvSpPr>
        <p:spPr>
          <a:xfrm>
            <a:off x="548640" y="1371606"/>
            <a:ext cx="8046720" cy="1267899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>
            <a:lvl1pPr marL="164659" indent="-164659" algn="l" defTabSz="667908" rtl="0" eaLnBrk="1" latinLnBrk="0" hangingPunct="1">
              <a:spcBef>
                <a:spcPts val="877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68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708" indent="-208721" algn="l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3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9652" indent="-166978" algn="l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6639" indent="-166978" algn="l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478" indent="-166978" algn="l" defTabSz="667908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»"/>
              <a:defRPr sz="1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6749" indent="-166978" algn="l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0703" indent="-166978" algn="l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4657" indent="-166978" algn="l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8610" indent="-166978" algn="l" defTabSz="66790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trial starts after day of first use (DOFU)</a:t>
            </a:r>
          </a:p>
        </p:txBody>
      </p:sp>
    </p:spTree>
    <p:extLst>
      <p:ext uri="{BB962C8B-B14F-4D97-AF65-F5344CB8AC3E}">
        <p14:creationId xmlns:p14="http://schemas.microsoft.com/office/powerpoint/2010/main" val="512864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4992-E913-4D0F-B838-BB234FD3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All products are in trial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A5FE6B-A8CF-4BE1-8592-1DB1F6D6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87991"/>
              </p:ext>
            </p:extLst>
          </p:nvPr>
        </p:nvGraphicFramePr>
        <p:xfrm>
          <a:off x="91782" y="2471618"/>
          <a:ext cx="3904920" cy="217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230">
                  <a:extLst>
                    <a:ext uri="{9D8B030D-6E8A-4147-A177-3AD203B41FA5}">
                      <a16:colId xmlns:a16="http://schemas.microsoft.com/office/drawing/2014/main" val="2596963672"/>
                    </a:ext>
                  </a:extLst>
                </a:gridCol>
                <a:gridCol w="1081037">
                  <a:extLst>
                    <a:ext uri="{9D8B030D-6E8A-4147-A177-3AD203B41FA5}">
                      <a16:colId xmlns:a16="http://schemas.microsoft.com/office/drawing/2014/main" val="4176674243"/>
                    </a:ext>
                  </a:extLst>
                </a:gridCol>
                <a:gridCol w="871423">
                  <a:extLst>
                    <a:ext uri="{9D8B030D-6E8A-4147-A177-3AD203B41FA5}">
                      <a16:colId xmlns:a16="http://schemas.microsoft.com/office/drawing/2014/main" val="3222372544"/>
                    </a:ext>
                  </a:extLst>
                </a:gridCol>
                <a:gridCol w="976230">
                  <a:extLst>
                    <a:ext uri="{9D8B030D-6E8A-4147-A177-3AD203B41FA5}">
                      <a16:colId xmlns:a16="http://schemas.microsoft.com/office/drawing/2014/main" val="523358883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First IG-ON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buys a vehicle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006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DCM 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SIMOTA 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DCM is activated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86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 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40276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Flags status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 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26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5F4809-6FA8-4093-8EE7-F64BA4B43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49097"/>
              </p:ext>
            </p:extLst>
          </p:nvPr>
        </p:nvGraphicFramePr>
        <p:xfrm>
          <a:off x="4449452" y="1169521"/>
          <a:ext cx="4317478" cy="2015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973">
                  <a:extLst>
                    <a:ext uri="{9D8B030D-6E8A-4147-A177-3AD203B41FA5}">
                      <a16:colId xmlns:a16="http://schemas.microsoft.com/office/drawing/2014/main" val="272610015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49448824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2998095625"/>
                    </a:ext>
                  </a:extLst>
                </a:gridCol>
                <a:gridCol w="1225487">
                  <a:extLst>
                    <a:ext uri="{9D8B030D-6E8A-4147-A177-3AD203B41FA5}">
                      <a16:colId xmlns:a16="http://schemas.microsoft.com/office/drawing/2014/main" val="1030548417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 the vehicle at the Dealer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 user buys the vehicle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23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DCM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2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Sold/No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9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Flags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 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507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DDB3DD-5C0D-4CDF-9810-16DEEE25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86366"/>
              </p:ext>
            </p:extLst>
          </p:nvPr>
        </p:nvGraphicFramePr>
        <p:xfrm>
          <a:off x="4449451" y="3645189"/>
          <a:ext cx="4317479" cy="285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73">
                  <a:extLst>
                    <a:ext uri="{9D8B030D-6E8A-4147-A177-3AD203B41FA5}">
                      <a16:colId xmlns:a16="http://schemas.microsoft.com/office/drawing/2014/main" val="1423172262"/>
                    </a:ext>
                  </a:extLst>
                </a:gridCol>
                <a:gridCol w="1706253">
                  <a:extLst>
                    <a:ext uri="{9D8B030D-6E8A-4147-A177-3AD203B41FA5}">
                      <a16:colId xmlns:a16="http://schemas.microsoft.com/office/drawing/2014/main" val="3161582937"/>
                    </a:ext>
                  </a:extLst>
                </a:gridCol>
                <a:gridCol w="1706253">
                  <a:extLst>
                    <a:ext uri="{9D8B030D-6E8A-4147-A177-3AD203B41FA5}">
                      <a16:colId xmlns:a16="http://schemas.microsoft.com/office/drawing/2014/main" val="174782444"/>
                    </a:ext>
                  </a:extLst>
                </a:gridCol>
              </a:tblGrid>
              <a:tr h="385631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 the vehicle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 the Dealer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08513"/>
                  </a:ext>
                </a:extLst>
              </a:tr>
              <a:tr h="385631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9512"/>
                  </a:ext>
                </a:extLst>
              </a:tr>
              <a:tr h="384315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Account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Sold/No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63450"/>
                  </a:ext>
                </a:extLst>
              </a:tr>
              <a:tr h="954207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Flags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BRRI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RS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CAN300 -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VR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Safety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Wi-Fi – ON</a:t>
                      </a:r>
                    </a:p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Dynamic Navi - 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IP T/W -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3725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639544B8-9964-4F3A-859A-BA0F30466A38}"/>
              </a:ext>
            </a:extLst>
          </p:cNvPr>
          <p:cNvSpPr/>
          <p:nvPr/>
        </p:nvSpPr>
        <p:spPr>
          <a:xfrm rot="19364118">
            <a:off x="4056266" y="2898996"/>
            <a:ext cx="320728" cy="304879"/>
          </a:xfrm>
          <a:prstGeom prst="righ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DA7125-5E99-4863-95FF-21EBDC7F57BA}"/>
              </a:ext>
            </a:extLst>
          </p:cNvPr>
          <p:cNvSpPr/>
          <p:nvPr/>
        </p:nvSpPr>
        <p:spPr>
          <a:xfrm rot="2200473">
            <a:off x="4069421" y="3587372"/>
            <a:ext cx="320728" cy="304879"/>
          </a:xfrm>
          <a:prstGeom prst="righ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D3F84F1-852C-44C3-AA74-AD75A9BF0C36}"/>
              </a:ext>
            </a:extLst>
          </p:cNvPr>
          <p:cNvSpPr/>
          <p:nvPr/>
        </p:nvSpPr>
        <p:spPr>
          <a:xfrm rot="5400000">
            <a:off x="6757640" y="2476624"/>
            <a:ext cx="292231" cy="1878691"/>
          </a:xfrm>
          <a:prstGeom prst="curvedRigh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E390F8B4-2AAC-4ED3-AC8F-9B069F5C4A22}"/>
              </a:ext>
            </a:extLst>
          </p:cNvPr>
          <p:cNvSpPr/>
          <p:nvPr/>
        </p:nvSpPr>
        <p:spPr>
          <a:xfrm rot="5400000">
            <a:off x="6751844" y="2430514"/>
            <a:ext cx="290928" cy="1891584"/>
          </a:xfrm>
          <a:prstGeom prst="curvedLef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7726FF4-9B24-4F8D-9111-87FF3AA35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45385"/>
              </p:ext>
            </p:extLst>
          </p:nvPr>
        </p:nvGraphicFramePr>
        <p:xfrm>
          <a:off x="225950" y="1244209"/>
          <a:ext cx="3469358" cy="115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7569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2C11-7D2A-4276-A8E0-95507D94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All products are in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16FA1-AF6E-43D0-B9D4-62C2C50CF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668005"/>
              </p:ext>
            </p:extLst>
          </p:nvPr>
        </p:nvGraphicFramePr>
        <p:xfrm>
          <a:off x="77300" y="2872394"/>
          <a:ext cx="4268455" cy="17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73">
                  <a:extLst>
                    <a:ext uri="{9D8B030D-6E8A-4147-A177-3AD203B41FA5}">
                      <a16:colId xmlns:a16="http://schemas.microsoft.com/office/drawing/2014/main" val="1528920563"/>
                    </a:ext>
                  </a:extLst>
                </a:gridCol>
                <a:gridCol w="879709">
                  <a:extLst>
                    <a:ext uri="{9D8B030D-6E8A-4147-A177-3AD203B41FA5}">
                      <a16:colId xmlns:a16="http://schemas.microsoft.com/office/drawing/2014/main" val="1818469539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3121564047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1750675958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208216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IG-ON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buys a vehicle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waives the products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SIMOTA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DCM is activated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De-active within 48 hours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Account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Flags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26999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6FECAD-0DF0-4258-9F0A-52AABB2A0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559836"/>
              </p:ext>
            </p:extLst>
          </p:nvPr>
        </p:nvGraphicFramePr>
        <p:xfrm>
          <a:off x="225950" y="1244208"/>
          <a:ext cx="3997258" cy="133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E87257-7D50-4217-984E-C9AF1A12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0077"/>
              </p:ext>
            </p:extLst>
          </p:nvPr>
        </p:nvGraphicFramePr>
        <p:xfrm>
          <a:off x="4449452" y="1169521"/>
          <a:ext cx="4317478" cy="2015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973">
                  <a:extLst>
                    <a:ext uri="{9D8B030D-6E8A-4147-A177-3AD203B41FA5}">
                      <a16:colId xmlns:a16="http://schemas.microsoft.com/office/drawing/2014/main" val="272610015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49448824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2998095625"/>
                    </a:ext>
                  </a:extLst>
                </a:gridCol>
                <a:gridCol w="1225487">
                  <a:extLst>
                    <a:ext uri="{9D8B030D-6E8A-4147-A177-3AD203B41FA5}">
                      <a16:colId xmlns:a16="http://schemas.microsoft.com/office/drawing/2014/main" val="1030548417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 the vehicle at the Dealer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 user buys the vehicle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23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DCM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2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Sold/No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9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Flags 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 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50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6EC5D7-B5AD-460F-BCB2-99960076C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32919"/>
              </p:ext>
            </p:extLst>
          </p:nvPr>
        </p:nvGraphicFramePr>
        <p:xfrm>
          <a:off x="4449451" y="3645189"/>
          <a:ext cx="4317479" cy="285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73">
                  <a:extLst>
                    <a:ext uri="{9D8B030D-6E8A-4147-A177-3AD203B41FA5}">
                      <a16:colId xmlns:a16="http://schemas.microsoft.com/office/drawing/2014/main" val="1423172262"/>
                    </a:ext>
                  </a:extLst>
                </a:gridCol>
                <a:gridCol w="1706253">
                  <a:extLst>
                    <a:ext uri="{9D8B030D-6E8A-4147-A177-3AD203B41FA5}">
                      <a16:colId xmlns:a16="http://schemas.microsoft.com/office/drawing/2014/main" val="3161582937"/>
                    </a:ext>
                  </a:extLst>
                </a:gridCol>
                <a:gridCol w="1706253">
                  <a:extLst>
                    <a:ext uri="{9D8B030D-6E8A-4147-A177-3AD203B41FA5}">
                      <a16:colId xmlns:a16="http://schemas.microsoft.com/office/drawing/2014/main" val="174782444"/>
                    </a:ext>
                  </a:extLst>
                </a:gridCol>
              </a:tblGrid>
              <a:tr h="385631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 the vehicle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 the Dealer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08513"/>
                  </a:ext>
                </a:extLst>
              </a:tr>
              <a:tr h="385631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9512"/>
                  </a:ext>
                </a:extLst>
              </a:tr>
              <a:tr h="384315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Account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Sold/No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63450"/>
                  </a:ext>
                </a:extLst>
              </a:tr>
              <a:tr h="954207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Flags status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BRRI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RS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CAN300 - OFF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VR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Safety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 - 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Wi-Fi – ON</a:t>
                      </a:r>
                    </a:p>
                    <a:p>
                      <a:pPr marL="0" marR="0" lvl="0" indent="0" algn="l" defTabSz="66790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Dynamic Navi - 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IP T/W -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3725"/>
                  </a:ext>
                </a:extLst>
              </a:tr>
            </a:tbl>
          </a:graphicData>
        </a:graphic>
      </p:graphicFrame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6341A77A-DA3E-44E4-BDCF-C42036793C47}"/>
              </a:ext>
            </a:extLst>
          </p:cNvPr>
          <p:cNvSpPr/>
          <p:nvPr/>
        </p:nvSpPr>
        <p:spPr>
          <a:xfrm rot="5400000">
            <a:off x="6757640" y="2476624"/>
            <a:ext cx="292231" cy="1878691"/>
          </a:xfrm>
          <a:prstGeom prst="curvedRigh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9F0198A8-0D7B-48A1-882B-D9E228CECBEE}"/>
              </a:ext>
            </a:extLst>
          </p:cNvPr>
          <p:cNvSpPr/>
          <p:nvPr/>
        </p:nvSpPr>
        <p:spPr>
          <a:xfrm rot="5400000">
            <a:off x="6751844" y="2430514"/>
            <a:ext cx="290928" cy="1891584"/>
          </a:xfrm>
          <a:prstGeom prst="curvedLeftArrow">
            <a:avLst/>
          </a:prstGeom>
          <a:solidFill>
            <a:srgbClr val="003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46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2C11-7D2A-4276-A8E0-95507D94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All products are in trial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16FA1-AF6E-43D0-B9D4-62C2C50CF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803323"/>
              </p:ext>
            </p:extLst>
          </p:nvPr>
        </p:nvGraphicFramePr>
        <p:xfrm>
          <a:off x="1085452" y="2928954"/>
          <a:ext cx="6973095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67">
                  <a:extLst>
                    <a:ext uri="{9D8B030D-6E8A-4147-A177-3AD203B41FA5}">
                      <a16:colId xmlns:a16="http://schemas.microsoft.com/office/drawing/2014/main" val="1528920563"/>
                    </a:ext>
                  </a:extLst>
                </a:gridCol>
                <a:gridCol w="1404832">
                  <a:extLst>
                    <a:ext uri="{9D8B030D-6E8A-4147-A177-3AD203B41FA5}">
                      <a16:colId xmlns:a16="http://schemas.microsoft.com/office/drawing/2014/main" val="1818469539"/>
                    </a:ext>
                  </a:extLst>
                </a:gridCol>
                <a:gridCol w="1404832">
                  <a:extLst>
                    <a:ext uri="{9D8B030D-6E8A-4147-A177-3AD203B41FA5}">
                      <a16:colId xmlns:a16="http://schemas.microsoft.com/office/drawing/2014/main" val="3121564047"/>
                    </a:ext>
                  </a:extLst>
                </a:gridCol>
                <a:gridCol w="1404832">
                  <a:extLst>
                    <a:ext uri="{9D8B030D-6E8A-4147-A177-3AD203B41FA5}">
                      <a16:colId xmlns:a16="http://schemas.microsoft.com/office/drawing/2014/main" val="1750675958"/>
                    </a:ext>
                  </a:extLst>
                </a:gridCol>
                <a:gridCol w="1404832">
                  <a:extLst>
                    <a:ext uri="{9D8B030D-6E8A-4147-A177-3AD203B41FA5}">
                      <a16:colId xmlns:a16="http://schemas.microsoft.com/office/drawing/2014/main" val="360645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IG-ON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buys a vehicle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waives the products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enrolls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SIMOTA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DCM is activated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De-active within 48 hours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SIMOTA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DCM is activated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Account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Active account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Flags status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Depending of subscription</a:t>
                      </a:r>
                    </a:p>
                    <a:p>
                      <a:pPr marL="0" algn="l" defTabSz="667908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CAN300 &amp;BRRI could be OFF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26999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6FECAD-0DF0-4258-9F0A-52AABB2A0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578268"/>
              </p:ext>
            </p:extLst>
          </p:nvPr>
        </p:nvGraphicFramePr>
        <p:xfrm>
          <a:off x="2271566" y="1319624"/>
          <a:ext cx="3723881" cy="110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1854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707B-35AB-4E54-9934-6B020964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in trial to between trial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DC0ACB-E42E-4A1C-93F9-B29C50824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40563"/>
              </p:ext>
            </p:extLst>
          </p:nvPr>
        </p:nvGraphicFramePr>
        <p:xfrm>
          <a:off x="598909" y="3045093"/>
          <a:ext cx="8045448" cy="25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08">
                  <a:extLst>
                    <a:ext uri="{9D8B030D-6E8A-4147-A177-3AD203B41FA5}">
                      <a16:colId xmlns:a16="http://schemas.microsoft.com/office/drawing/2014/main" val="2495303274"/>
                    </a:ext>
                  </a:extLst>
                </a:gridCol>
                <a:gridCol w="1340908">
                  <a:extLst>
                    <a:ext uri="{9D8B030D-6E8A-4147-A177-3AD203B41FA5}">
                      <a16:colId xmlns:a16="http://schemas.microsoft.com/office/drawing/2014/main" val="2872891576"/>
                    </a:ext>
                  </a:extLst>
                </a:gridCol>
                <a:gridCol w="1340908">
                  <a:extLst>
                    <a:ext uri="{9D8B030D-6E8A-4147-A177-3AD203B41FA5}">
                      <a16:colId xmlns:a16="http://schemas.microsoft.com/office/drawing/2014/main" val="3729626133"/>
                    </a:ext>
                  </a:extLst>
                </a:gridCol>
                <a:gridCol w="1340908">
                  <a:extLst>
                    <a:ext uri="{9D8B030D-6E8A-4147-A177-3AD203B41FA5}">
                      <a16:colId xmlns:a16="http://schemas.microsoft.com/office/drawing/2014/main" val="2490399442"/>
                    </a:ext>
                  </a:extLst>
                </a:gridCol>
                <a:gridCol w="1340908">
                  <a:extLst>
                    <a:ext uri="{9D8B030D-6E8A-4147-A177-3AD203B41FA5}">
                      <a16:colId xmlns:a16="http://schemas.microsoft.com/office/drawing/2014/main" val="3056571522"/>
                    </a:ext>
                  </a:extLst>
                </a:gridCol>
                <a:gridCol w="1340908">
                  <a:extLst>
                    <a:ext uri="{9D8B030D-6E8A-4147-A177-3AD203B41FA5}">
                      <a16:colId xmlns:a16="http://schemas.microsoft.com/office/drawing/2014/main" val="18610088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Transition from all products in trial to between trial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All in trial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Between trial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does not add paid products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 the vehicle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buys the vehicle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enrolls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010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DCM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62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Account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Sold/No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account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76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67908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Flags status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flags 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CAN300 &amp; BRRI could be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&amp; Dest. Assist will turned OFF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CAN300 &amp; BRRI could be OFF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Remote &amp; Dest. Assist flags OFF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Remote &amp; Dest. Assist flags OFF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Remote ON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Dest. Assist ON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CAN300 &amp; BRRI could be OFF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4557443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5605EA-B1A6-4268-B0F1-6E99EC5F3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382488"/>
              </p:ext>
            </p:extLst>
          </p:nvPr>
        </p:nvGraphicFramePr>
        <p:xfrm>
          <a:off x="2667491" y="1530946"/>
          <a:ext cx="3469358" cy="115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8116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4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2113</Words>
  <Application>Microsoft Office PowerPoint</Application>
  <PresentationFormat>On-screen Show (4:3)</PresentationFormat>
  <Paragraphs>1145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Yu Gothic</vt:lpstr>
      <vt:lpstr>Arial</vt:lpstr>
      <vt:lpstr>Calibri</vt:lpstr>
      <vt:lpstr>Century Gothic</vt:lpstr>
      <vt:lpstr>Times New Roman</vt:lpstr>
      <vt:lpstr>wingdings</vt:lpstr>
      <vt:lpstr>2_Custom Design</vt:lpstr>
      <vt:lpstr>3_Custom Design</vt:lpstr>
      <vt:lpstr>4_Custom Design</vt:lpstr>
      <vt:lpstr>End to end – Use cases</vt:lpstr>
      <vt:lpstr>PowerPoint Presentation</vt:lpstr>
      <vt:lpstr>Product owner</vt:lpstr>
      <vt:lpstr>Trial packages – 17CY</vt:lpstr>
      <vt:lpstr>Trial packages – 17CY</vt:lpstr>
      <vt:lpstr>use case - All products are in trial</vt:lpstr>
      <vt:lpstr>use case - All products are in trial</vt:lpstr>
      <vt:lpstr>use case - All products are in trial</vt:lpstr>
      <vt:lpstr>use cases - in trial to between trial </vt:lpstr>
      <vt:lpstr>use cases - between trial to out of trial</vt:lpstr>
      <vt:lpstr>use cases</vt:lpstr>
      <vt:lpstr>US and Affiliates</vt:lpstr>
      <vt:lpstr>Resume</vt:lpstr>
      <vt:lpstr>HU Flags 17CY+</vt:lpstr>
      <vt:lpstr>DCM Flags 17+</vt:lpstr>
      <vt:lpstr>HU Flags 17CY</vt:lpstr>
      <vt:lpstr>DCM Flags 17CY</vt:lpstr>
      <vt:lpstr>DCM Flags 17CY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8 2017 Washington D.C</dc:title>
  <dc:creator>Patrick Ehlen (TMS)</dc:creator>
  <cp:lastModifiedBy>Patricia Martinez Sandoval (TMS)</cp:lastModifiedBy>
  <cp:revision>121</cp:revision>
  <dcterms:created xsi:type="dcterms:W3CDTF">2017-02-21T16:19:05Z</dcterms:created>
  <dcterms:modified xsi:type="dcterms:W3CDTF">2018-09-06T21:30:09Z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ae16c732-cd21-4ca9-af5d-b24a20851b04</vt:lpwstr>
  </property>
  <property fmtid="{D5CDD505-2E9C-101B-9397-08002B2CF9AE}" pid="3" name="ToyotaClassification">
    <vt:lpwstr>PROTECTED</vt:lpwstr>
  </property>
  <property fmtid="{D5CDD505-2E9C-101B-9397-08002B2CF9AE}" pid="4" name="ToyotaVisualMarkings">
    <vt:lpwstr>Top Left</vt:lpwstr>
  </property>
</Properties>
</file>