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60" r:id="rId2"/>
    <p:sldId id="263" r:id="rId3"/>
    <p:sldId id="264" r:id="rId4"/>
    <p:sldId id="269" r:id="rId5"/>
    <p:sldId id="268" r:id="rId6"/>
    <p:sldId id="257" r:id="rId7"/>
    <p:sldId id="262" r:id="rId8"/>
    <p:sldId id="265"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CDCE"/>
    <a:srgbClr val="E7E8E8"/>
    <a:srgbClr val="C029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79" d="100"/>
          <a:sy n="79" d="100"/>
        </p:scale>
        <p:origin x="147" y="39"/>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49" d="100"/>
          <a:sy n="49" d="100"/>
        </p:scale>
        <p:origin x="2733" y="3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AE6B19-8AB1-47D0-8BFB-F395F5F5C8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5CA172-FCBF-4A7C-ADAB-0DE89D9229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F70B75-C2EC-44D3-8B81-9293A2611D30}" type="datetimeFigureOut">
              <a:rPr lang="en-US" smtClean="0"/>
              <a:t>9/24/2018</a:t>
            </a:fld>
            <a:endParaRPr lang="en-US"/>
          </a:p>
        </p:txBody>
      </p:sp>
      <p:sp>
        <p:nvSpPr>
          <p:cNvPr id="4" name="Footer Placeholder 3">
            <a:extLst>
              <a:ext uri="{FF2B5EF4-FFF2-40B4-BE49-F238E27FC236}">
                <a16:creationId xmlns:a16="http://schemas.microsoft.com/office/drawing/2014/main" id="{32A2DB60-4B04-4784-B092-842A887583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E98BE0A-B92D-4B6A-8006-3A11F3B428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2047AA-A248-4812-8783-96B08FE6157C}" type="slidenum">
              <a:rPr lang="en-US" smtClean="0"/>
              <a:t>‹#›</a:t>
            </a:fld>
            <a:endParaRPr lang="en-US"/>
          </a:p>
        </p:txBody>
      </p:sp>
    </p:spTree>
    <p:extLst>
      <p:ext uri="{BB962C8B-B14F-4D97-AF65-F5344CB8AC3E}">
        <p14:creationId xmlns:p14="http://schemas.microsoft.com/office/powerpoint/2010/main" val="2889757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293CA-C0DB-4F2E-A921-01EDC12F5ECA}" type="datetimeFigureOut">
              <a:rPr lang="en-US" smtClean="0"/>
              <a:t>9/24/2018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E2F48-E5F8-44DA-8781-7929D200A1E3}" type="slidenum">
              <a:rPr lang="en-US" smtClean="0"/>
              <a:t>‹#›</a:t>
            </a:fld>
            <a:endParaRPr lang="en-US"/>
          </a:p>
        </p:txBody>
      </p:sp>
    </p:spTree>
    <p:extLst>
      <p:ext uri="{BB962C8B-B14F-4D97-AF65-F5344CB8AC3E}">
        <p14:creationId xmlns:p14="http://schemas.microsoft.com/office/powerpoint/2010/main" val="190654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DB843D-BB86-42BB-8CF9-44721C1E6939}" type="slidenum">
              <a:rPr lang="en-US" smtClean="0"/>
              <a:t>1</a:t>
            </a:fld>
            <a:endParaRPr lang="en-US"/>
          </a:p>
        </p:txBody>
      </p:sp>
    </p:spTree>
    <p:extLst>
      <p:ext uri="{BB962C8B-B14F-4D97-AF65-F5344CB8AC3E}">
        <p14:creationId xmlns:p14="http://schemas.microsoft.com/office/powerpoint/2010/main" val="2166777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DB843D-BB86-42BB-8CF9-44721C1E6939}" type="slidenum">
              <a:rPr lang="en-US" smtClean="0"/>
              <a:t>2</a:t>
            </a:fld>
            <a:endParaRPr lang="en-US"/>
          </a:p>
        </p:txBody>
      </p:sp>
    </p:spTree>
    <p:extLst>
      <p:ext uri="{BB962C8B-B14F-4D97-AF65-F5344CB8AC3E}">
        <p14:creationId xmlns:p14="http://schemas.microsoft.com/office/powerpoint/2010/main" val="871782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D1830B-7406-4CEE-82BA-9BB69D6A1CC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897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D1830B-7406-4CEE-82BA-9BB69D6A1CC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0676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D1830B-7406-4CEE-82BA-9BB69D6A1CC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8782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D1830B-7406-4CEE-82BA-9BB69D6A1CC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1335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rey Title">
    <p:spTree>
      <p:nvGrpSpPr>
        <p:cNvPr id="1" name=""/>
        <p:cNvGrpSpPr/>
        <p:nvPr/>
      </p:nvGrpSpPr>
      <p:grpSpPr>
        <a:xfrm>
          <a:off x="0" y="0"/>
          <a:ext cx="0" cy="0"/>
          <a:chOff x="0" y="0"/>
          <a:chExt cx="0" cy="0"/>
        </a:xfrm>
      </p:grpSpPr>
      <p:sp>
        <p:nvSpPr>
          <p:cNvPr id="9" name="Rectangle 8"/>
          <p:cNvSpPr/>
          <p:nvPr userDrawn="1"/>
        </p:nvSpPr>
        <p:spPr>
          <a:xfrm>
            <a:off x="0" y="0"/>
            <a:ext cx="12192000" cy="1783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68" fontAlgn="base">
              <a:spcBef>
                <a:spcPct val="0"/>
              </a:spcBef>
              <a:spcAft>
                <a:spcPct val="0"/>
              </a:spcAft>
            </a:pPr>
            <a:endParaRPr lang="en-US" sz="899" b="1" dirty="0">
              <a:solidFill>
                <a:prstClr val="white"/>
              </a:solidFill>
            </a:endParaRPr>
          </a:p>
        </p:txBody>
      </p:sp>
      <p:sp>
        <p:nvSpPr>
          <p:cNvPr id="4" name="Rectangle 3"/>
          <p:cNvSpPr/>
          <p:nvPr userDrawn="1"/>
        </p:nvSpPr>
        <p:spPr>
          <a:xfrm>
            <a:off x="-12696" y="4000508"/>
            <a:ext cx="12223075" cy="2838449"/>
          </a:xfrm>
          <a:prstGeom prst="rect">
            <a:avLst/>
          </a:prstGeom>
          <a:gradFill flip="none" rotWithShape="1">
            <a:gsLst>
              <a:gs pos="0">
                <a:schemeClr val="bg1">
                  <a:lumMod val="75000"/>
                </a:schemeClr>
              </a:gs>
              <a:gs pos="61000">
                <a:schemeClr val="bg1">
                  <a:lumMod val="95000"/>
                </a:schemeClr>
              </a:gs>
              <a:gs pos="100000">
                <a:schemeClr val="bg1">
                  <a:lumMod val="7500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68" fontAlgn="base">
              <a:spcBef>
                <a:spcPct val="0"/>
              </a:spcBef>
              <a:spcAft>
                <a:spcPct val="0"/>
              </a:spcAft>
            </a:pPr>
            <a:endParaRPr lang="en-US" sz="899" b="1" dirty="0">
              <a:solidFill>
                <a:prstClr val="white"/>
              </a:solidFill>
            </a:endParaRPr>
          </a:p>
        </p:txBody>
      </p:sp>
      <p:sp>
        <p:nvSpPr>
          <p:cNvPr id="5" name="Rectangle 4"/>
          <p:cNvSpPr/>
          <p:nvPr userDrawn="1"/>
        </p:nvSpPr>
        <p:spPr>
          <a:xfrm>
            <a:off x="0" y="4027863"/>
            <a:ext cx="12192000" cy="2706313"/>
          </a:xfrm>
          <a:prstGeom prst="rect">
            <a:avLst/>
          </a:prstGeom>
          <a:gradFill flip="none" rotWithShape="1">
            <a:gsLst>
              <a:gs pos="0">
                <a:schemeClr val="bg1">
                  <a:lumMod val="85000"/>
                </a:schemeClr>
              </a:gs>
              <a:gs pos="61000">
                <a:schemeClr val="bg1"/>
              </a:gs>
              <a:gs pos="100000">
                <a:schemeClr val="bg1">
                  <a:lumMod val="8500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68" fontAlgn="base">
              <a:spcBef>
                <a:spcPct val="0"/>
              </a:spcBef>
              <a:spcAft>
                <a:spcPct val="0"/>
              </a:spcAft>
            </a:pPr>
            <a:endParaRPr lang="en-US" sz="899" b="1" dirty="0">
              <a:solidFill>
                <a:prstClr val="white"/>
              </a:solidFill>
            </a:endParaRPr>
          </a:p>
        </p:txBody>
      </p:sp>
      <p:sp>
        <p:nvSpPr>
          <p:cNvPr id="8" name="Rectangle 7"/>
          <p:cNvSpPr/>
          <p:nvPr userDrawn="1"/>
        </p:nvSpPr>
        <p:spPr>
          <a:xfrm>
            <a:off x="0" y="6742730"/>
            <a:ext cx="12192000" cy="1303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68" fontAlgn="base">
              <a:spcBef>
                <a:spcPct val="0"/>
              </a:spcBef>
              <a:spcAft>
                <a:spcPct val="0"/>
              </a:spcAft>
            </a:pPr>
            <a:endParaRPr lang="en-US" sz="899" b="1" dirty="0">
              <a:solidFill>
                <a:prstClr val="white"/>
              </a:solidFill>
            </a:endParaRPr>
          </a:p>
        </p:txBody>
      </p:sp>
      <p:sp>
        <p:nvSpPr>
          <p:cNvPr id="16" name="Title 1"/>
          <p:cNvSpPr>
            <a:spLocks noGrp="1"/>
          </p:cNvSpPr>
          <p:nvPr>
            <p:ph type="ctrTitle"/>
          </p:nvPr>
        </p:nvSpPr>
        <p:spPr>
          <a:xfrm>
            <a:off x="731520" y="4734031"/>
            <a:ext cx="10728960" cy="782843"/>
          </a:xfrm>
        </p:spPr>
        <p:txBody>
          <a:bodyPr tIns="0" bIns="0" anchor="b" anchorCtr="0">
            <a:normAutofit/>
          </a:bodyPr>
          <a:lstStyle>
            <a:lvl1pPr>
              <a:defRPr sz="2321">
                <a:solidFill>
                  <a:schemeClr val="accent3"/>
                </a:solidFill>
                <a:effectLst/>
              </a:defRPr>
            </a:lvl1pPr>
          </a:lstStyle>
          <a:p>
            <a:r>
              <a:rPr lang="en-US" dirty="0"/>
              <a:t>Click to edit Master title style</a:t>
            </a:r>
          </a:p>
        </p:txBody>
      </p:sp>
      <p:sp>
        <p:nvSpPr>
          <p:cNvPr id="17" name="Subtitle 2"/>
          <p:cNvSpPr>
            <a:spLocks noGrp="1"/>
          </p:cNvSpPr>
          <p:nvPr>
            <p:ph type="subTitle" idx="1"/>
          </p:nvPr>
        </p:nvSpPr>
        <p:spPr>
          <a:xfrm>
            <a:off x="731519" y="5530944"/>
            <a:ext cx="10728960" cy="602797"/>
          </a:xfrm>
        </p:spPr>
        <p:txBody>
          <a:bodyPr tIns="0" bIns="0">
            <a:normAutofit/>
          </a:bodyPr>
          <a:lstStyle>
            <a:lvl1pPr marL="0" indent="0" algn="l">
              <a:buNone/>
              <a:defRPr sz="1326" b="0">
                <a:solidFill>
                  <a:schemeClr val="bg1">
                    <a:lumMod val="50000"/>
                  </a:schemeClr>
                </a:solidFill>
                <a:effectLst/>
              </a:defRPr>
            </a:lvl1pPr>
            <a:lvl2pPr marL="333954" indent="0" algn="ctr">
              <a:buNone/>
              <a:defRPr>
                <a:solidFill>
                  <a:schemeClr val="tx1">
                    <a:tint val="75000"/>
                  </a:schemeClr>
                </a:solidFill>
              </a:defRPr>
            </a:lvl2pPr>
            <a:lvl3pPr marL="667908" indent="0" algn="ctr">
              <a:buNone/>
              <a:defRPr>
                <a:solidFill>
                  <a:schemeClr val="tx1">
                    <a:tint val="75000"/>
                  </a:schemeClr>
                </a:solidFill>
              </a:defRPr>
            </a:lvl3pPr>
            <a:lvl4pPr marL="1001862" indent="0" algn="ctr">
              <a:buNone/>
              <a:defRPr>
                <a:solidFill>
                  <a:schemeClr val="tx1">
                    <a:tint val="75000"/>
                  </a:schemeClr>
                </a:solidFill>
              </a:defRPr>
            </a:lvl4pPr>
            <a:lvl5pPr marL="1335818" indent="0" algn="ctr">
              <a:buNone/>
              <a:defRPr>
                <a:solidFill>
                  <a:schemeClr val="tx1">
                    <a:tint val="75000"/>
                  </a:schemeClr>
                </a:solidFill>
              </a:defRPr>
            </a:lvl5pPr>
            <a:lvl6pPr marL="1669772" indent="0" algn="ctr">
              <a:buNone/>
              <a:defRPr>
                <a:solidFill>
                  <a:schemeClr val="tx1">
                    <a:tint val="75000"/>
                  </a:schemeClr>
                </a:solidFill>
              </a:defRPr>
            </a:lvl6pPr>
            <a:lvl7pPr marL="2003725" indent="0" algn="ctr">
              <a:buNone/>
              <a:defRPr>
                <a:solidFill>
                  <a:schemeClr val="tx1">
                    <a:tint val="75000"/>
                  </a:schemeClr>
                </a:solidFill>
              </a:defRPr>
            </a:lvl7pPr>
            <a:lvl8pPr marL="2337680" indent="0" algn="ctr">
              <a:buNone/>
              <a:defRPr>
                <a:solidFill>
                  <a:schemeClr val="tx1">
                    <a:tint val="75000"/>
                  </a:schemeClr>
                </a:solidFill>
              </a:defRPr>
            </a:lvl8pPr>
            <a:lvl9pPr marL="2671634" indent="0" algn="ctr">
              <a:buNone/>
              <a:defRPr>
                <a:solidFill>
                  <a:schemeClr val="tx1">
                    <a:tint val="75000"/>
                  </a:schemeClr>
                </a:solidFill>
              </a:defRPr>
            </a:lvl9pPr>
          </a:lstStyle>
          <a:p>
            <a:r>
              <a:rPr lang="en-US" dirty="0"/>
              <a:t>Click to edit Master subtitle style</a:t>
            </a:r>
          </a:p>
        </p:txBody>
      </p:sp>
      <p:pic>
        <p:nvPicPr>
          <p:cNvPr id="10" name="Picture 9" descr="ONE-TOYOTA-NA-GRAPHIC-Rev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9842" y="1006275"/>
            <a:ext cx="9772319" cy="2493264"/>
          </a:xfrm>
          <a:prstGeom prst="rect">
            <a:avLst/>
          </a:prstGeom>
        </p:spPr>
      </p:pic>
    </p:spTree>
    <p:extLst>
      <p:ext uri="{BB962C8B-B14F-4D97-AF65-F5344CB8AC3E}">
        <p14:creationId xmlns:p14="http://schemas.microsoft.com/office/powerpoint/2010/main" val="335134076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Grey Comparison">
    <p:spTree>
      <p:nvGrpSpPr>
        <p:cNvPr id="1" name=""/>
        <p:cNvGrpSpPr/>
        <p:nvPr/>
      </p:nvGrpSpPr>
      <p:grpSpPr>
        <a:xfrm>
          <a:off x="0" y="0"/>
          <a:ext cx="0" cy="0"/>
          <a:chOff x="0" y="0"/>
          <a:chExt cx="0" cy="0"/>
        </a:xfrm>
      </p:grpSpPr>
      <p:grpSp>
        <p:nvGrpSpPr>
          <p:cNvPr id="10" name="Group 9"/>
          <p:cNvGrpSpPr/>
          <p:nvPr userDrawn="1"/>
        </p:nvGrpSpPr>
        <p:grpSpPr>
          <a:xfrm>
            <a:off x="1" y="0"/>
            <a:ext cx="12196976" cy="1177810"/>
            <a:chOff x="0" y="0"/>
            <a:chExt cx="9147732" cy="1177810"/>
          </a:xfrm>
        </p:grpSpPr>
        <p:sp>
          <p:nvSpPr>
            <p:cNvPr id="11" name="Rectangle 10"/>
            <p:cNvSpPr/>
            <p:nvPr userDrawn="1"/>
          </p:nvSpPr>
          <p:spPr>
            <a:xfrm>
              <a:off x="3732" y="0"/>
              <a:ext cx="9144000" cy="1171257"/>
            </a:xfrm>
            <a:prstGeom prst="rect">
              <a:avLst/>
            </a:prstGeom>
            <a:gradFill flip="none" rotWithShape="1">
              <a:gsLst>
                <a:gs pos="0">
                  <a:schemeClr val="bg1">
                    <a:lumMod val="85000"/>
                  </a:schemeClr>
                </a:gs>
                <a:gs pos="55000">
                  <a:schemeClr val="bg1"/>
                </a:gs>
                <a:gs pos="100000">
                  <a:schemeClr val="bg1">
                    <a:lumMod val="8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68" fontAlgn="base">
                <a:spcBef>
                  <a:spcPct val="0"/>
                </a:spcBef>
                <a:spcAft>
                  <a:spcPct val="0"/>
                </a:spcAft>
              </a:pPr>
              <a:endParaRPr lang="en-US" sz="899" b="1">
                <a:solidFill>
                  <a:prstClr val="white"/>
                </a:solidFill>
              </a:endParaRPr>
            </a:p>
          </p:txBody>
        </p:sp>
        <p:cxnSp>
          <p:nvCxnSpPr>
            <p:cNvPr id="12" name="Straight Connector 11"/>
            <p:cNvCxnSpPr/>
            <p:nvPr userDrawn="1"/>
          </p:nvCxnSpPr>
          <p:spPr>
            <a:xfrm>
              <a:off x="0" y="1177810"/>
              <a:ext cx="9144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lvl1pPr>
              <a:defRPr>
                <a:solidFill>
                  <a:schemeClr val="accent3"/>
                </a:solidFill>
              </a:defRPr>
            </a:lvl1pPr>
          </a:lstStyle>
          <a:p>
            <a:r>
              <a:rPr lang="en-US"/>
              <a:t>Click to edit Master title style</a:t>
            </a:r>
          </a:p>
        </p:txBody>
      </p:sp>
      <p:sp>
        <p:nvSpPr>
          <p:cNvPr id="3" name="Text Placeholder 2"/>
          <p:cNvSpPr>
            <a:spLocks noGrp="1"/>
          </p:cNvSpPr>
          <p:nvPr>
            <p:ph type="body" idx="1"/>
          </p:nvPr>
        </p:nvSpPr>
        <p:spPr>
          <a:xfrm>
            <a:off x="731520" y="1371602"/>
            <a:ext cx="5120640" cy="639762"/>
          </a:xfrm>
        </p:spPr>
        <p:txBody>
          <a:bodyPr anchor="b">
            <a:noAutofit/>
          </a:bodyPr>
          <a:lstStyle>
            <a:lvl1pPr marL="0" indent="0">
              <a:buNone/>
              <a:defRPr sz="1752" b="1">
                <a:solidFill>
                  <a:schemeClr val="bg2"/>
                </a:solidFill>
              </a:defRPr>
            </a:lvl1pPr>
            <a:lvl2pPr marL="333954" indent="0">
              <a:buNone/>
              <a:defRPr sz="1468" b="1"/>
            </a:lvl2pPr>
            <a:lvl3pPr marL="667908" indent="0">
              <a:buNone/>
              <a:defRPr sz="1326" b="1"/>
            </a:lvl3pPr>
            <a:lvl4pPr marL="1001862" indent="0">
              <a:buNone/>
              <a:defRPr sz="1184" b="1"/>
            </a:lvl4pPr>
            <a:lvl5pPr marL="1335818" indent="0">
              <a:buNone/>
              <a:defRPr sz="1184" b="1"/>
            </a:lvl5pPr>
            <a:lvl6pPr marL="1669772" indent="0">
              <a:buNone/>
              <a:defRPr sz="1184" b="1"/>
            </a:lvl6pPr>
            <a:lvl7pPr marL="2003725" indent="0">
              <a:buNone/>
              <a:defRPr sz="1184" b="1"/>
            </a:lvl7pPr>
            <a:lvl8pPr marL="2337680" indent="0">
              <a:buNone/>
              <a:defRPr sz="1184" b="1"/>
            </a:lvl8pPr>
            <a:lvl9pPr marL="2671634" indent="0">
              <a:buNone/>
              <a:defRPr sz="1184" b="1"/>
            </a:lvl9pPr>
          </a:lstStyle>
          <a:p>
            <a:pPr lvl="0"/>
            <a:r>
              <a:rPr lang="en-US" dirty="0"/>
              <a:t>Click to edit Master text styles</a:t>
            </a:r>
          </a:p>
        </p:txBody>
      </p:sp>
      <p:sp>
        <p:nvSpPr>
          <p:cNvPr id="4" name="Content Placeholder 3"/>
          <p:cNvSpPr>
            <a:spLocks noGrp="1"/>
          </p:cNvSpPr>
          <p:nvPr>
            <p:ph sz="half" idx="2"/>
          </p:nvPr>
        </p:nvSpPr>
        <p:spPr>
          <a:xfrm>
            <a:off x="731520" y="2174876"/>
            <a:ext cx="5120640" cy="3951288"/>
          </a:xfrm>
        </p:spPr>
        <p:txBody>
          <a:bodyPr>
            <a:noAutofit/>
          </a:bodyPr>
          <a:lstStyle>
            <a:lvl1pPr>
              <a:buClr>
                <a:schemeClr val="accent3"/>
              </a:buClr>
              <a:defRPr sz="1752"/>
            </a:lvl1pPr>
            <a:lvl2pPr>
              <a:buClr>
                <a:schemeClr val="accent3"/>
              </a:buClr>
              <a:defRPr sz="1468"/>
            </a:lvl2pPr>
            <a:lvl3pPr>
              <a:buClr>
                <a:schemeClr val="accent3"/>
              </a:buClr>
              <a:defRPr sz="1326"/>
            </a:lvl3pPr>
            <a:lvl4pPr>
              <a:buClr>
                <a:schemeClr val="accent3"/>
              </a:buClr>
              <a:defRPr sz="1184"/>
            </a:lvl4pPr>
            <a:lvl5pPr>
              <a:buClr>
                <a:schemeClr val="accent3"/>
              </a:buClr>
              <a:defRPr sz="1184"/>
            </a:lvl5pPr>
            <a:lvl6pPr>
              <a:defRPr sz="1184"/>
            </a:lvl6pPr>
            <a:lvl7pPr>
              <a:defRPr sz="1184"/>
            </a:lvl7pPr>
            <a:lvl8pPr>
              <a:defRPr sz="1184"/>
            </a:lvl8pPr>
            <a:lvl9pPr>
              <a:defRPr sz="1184"/>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39840" y="1371602"/>
            <a:ext cx="5120640" cy="639762"/>
          </a:xfrm>
        </p:spPr>
        <p:txBody>
          <a:bodyPr anchor="b">
            <a:noAutofit/>
          </a:bodyPr>
          <a:lstStyle>
            <a:lvl1pPr marL="0" indent="0">
              <a:buNone/>
              <a:defRPr sz="1752" b="1">
                <a:solidFill>
                  <a:schemeClr val="bg2"/>
                </a:solidFill>
              </a:defRPr>
            </a:lvl1pPr>
            <a:lvl2pPr marL="333954" indent="0">
              <a:buNone/>
              <a:defRPr sz="1468" b="1"/>
            </a:lvl2pPr>
            <a:lvl3pPr marL="667908" indent="0">
              <a:buNone/>
              <a:defRPr sz="1326" b="1"/>
            </a:lvl3pPr>
            <a:lvl4pPr marL="1001862" indent="0">
              <a:buNone/>
              <a:defRPr sz="1184" b="1"/>
            </a:lvl4pPr>
            <a:lvl5pPr marL="1335818" indent="0">
              <a:buNone/>
              <a:defRPr sz="1184" b="1"/>
            </a:lvl5pPr>
            <a:lvl6pPr marL="1669772" indent="0">
              <a:buNone/>
              <a:defRPr sz="1184" b="1"/>
            </a:lvl6pPr>
            <a:lvl7pPr marL="2003725" indent="0">
              <a:buNone/>
              <a:defRPr sz="1184" b="1"/>
            </a:lvl7pPr>
            <a:lvl8pPr marL="2337680" indent="0">
              <a:buNone/>
              <a:defRPr sz="1184" b="1"/>
            </a:lvl8pPr>
            <a:lvl9pPr marL="2671634" indent="0">
              <a:buNone/>
              <a:defRPr sz="1184" b="1"/>
            </a:lvl9pPr>
          </a:lstStyle>
          <a:p>
            <a:pPr lvl="0"/>
            <a:r>
              <a:rPr lang="en-US" dirty="0"/>
              <a:t>Click to edit Master text styles</a:t>
            </a:r>
          </a:p>
        </p:txBody>
      </p:sp>
      <p:sp>
        <p:nvSpPr>
          <p:cNvPr id="6" name="Content Placeholder 5"/>
          <p:cNvSpPr>
            <a:spLocks noGrp="1"/>
          </p:cNvSpPr>
          <p:nvPr>
            <p:ph sz="quarter" idx="4"/>
          </p:nvPr>
        </p:nvSpPr>
        <p:spPr>
          <a:xfrm>
            <a:off x="6339840" y="2174876"/>
            <a:ext cx="5120640" cy="3951288"/>
          </a:xfrm>
        </p:spPr>
        <p:txBody>
          <a:bodyPr>
            <a:noAutofit/>
          </a:bodyPr>
          <a:lstStyle>
            <a:lvl1pPr>
              <a:buClr>
                <a:schemeClr val="accent3"/>
              </a:buClr>
              <a:defRPr sz="1752"/>
            </a:lvl1pPr>
            <a:lvl2pPr>
              <a:buClr>
                <a:schemeClr val="accent3"/>
              </a:buClr>
              <a:defRPr sz="1468"/>
            </a:lvl2pPr>
            <a:lvl3pPr>
              <a:buClr>
                <a:schemeClr val="accent3"/>
              </a:buClr>
              <a:defRPr sz="1326"/>
            </a:lvl3pPr>
            <a:lvl4pPr>
              <a:buClr>
                <a:schemeClr val="accent3"/>
              </a:buClr>
              <a:defRPr sz="1184"/>
            </a:lvl4pPr>
            <a:lvl5pPr>
              <a:buClr>
                <a:schemeClr val="accent3"/>
              </a:buClr>
              <a:defRPr sz="1184"/>
            </a:lvl5pPr>
            <a:lvl6pPr>
              <a:defRPr sz="1184"/>
            </a:lvl6pPr>
            <a:lvl7pPr>
              <a:defRPr sz="1184"/>
            </a:lvl7pPr>
            <a:lvl8pPr>
              <a:defRPr sz="1184"/>
            </a:lvl8pPr>
            <a:lvl9pPr>
              <a:defRPr sz="1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028137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4" name="Rectangle 3"/>
          <p:cNvSpPr/>
          <p:nvPr userDrawn="1"/>
        </p:nvSpPr>
        <p:spPr>
          <a:xfrm>
            <a:off x="3" y="4"/>
            <a:ext cx="12186124" cy="1783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0605" tIns="30302" rIns="60605" bIns="30302" rtlCol="0" anchor="ctr"/>
          <a:lstStyle/>
          <a:p>
            <a:pPr algn="ctr" defTabSz="455042" fontAlgn="base">
              <a:spcBef>
                <a:spcPct val="0"/>
              </a:spcBef>
              <a:spcAft>
                <a:spcPct val="0"/>
              </a:spcAft>
            </a:pPr>
            <a:endParaRPr lang="en-US" sz="899" b="1" dirty="0">
              <a:solidFill>
                <a:prstClr val="white"/>
              </a:solidFill>
            </a:endParaRPr>
          </a:p>
        </p:txBody>
      </p:sp>
    </p:spTree>
    <p:extLst>
      <p:ext uri="{BB962C8B-B14F-4D97-AF65-F5344CB8AC3E}">
        <p14:creationId xmlns:p14="http://schemas.microsoft.com/office/powerpoint/2010/main" val="103977644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Video Placeholder">
    <p:spTree>
      <p:nvGrpSpPr>
        <p:cNvPr id="1" name=""/>
        <p:cNvGrpSpPr/>
        <p:nvPr/>
      </p:nvGrpSpPr>
      <p:grpSpPr>
        <a:xfrm>
          <a:off x="0" y="0"/>
          <a:ext cx="0" cy="0"/>
          <a:chOff x="0" y="0"/>
          <a:chExt cx="0" cy="0"/>
        </a:xfrm>
      </p:grpSpPr>
      <p:grpSp>
        <p:nvGrpSpPr>
          <p:cNvPr id="6" name="Group 5"/>
          <p:cNvGrpSpPr/>
          <p:nvPr userDrawn="1"/>
        </p:nvGrpSpPr>
        <p:grpSpPr>
          <a:xfrm>
            <a:off x="1" y="0"/>
            <a:ext cx="12196976" cy="1177810"/>
            <a:chOff x="0" y="0"/>
            <a:chExt cx="9147732" cy="1177810"/>
          </a:xfrm>
        </p:grpSpPr>
        <p:sp>
          <p:nvSpPr>
            <p:cNvPr id="7" name="Rectangle 6"/>
            <p:cNvSpPr/>
            <p:nvPr userDrawn="1"/>
          </p:nvSpPr>
          <p:spPr>
            <a:xfrm>
              <a:off x="3732" y="0"/>
              <a:ext cx="9144000" cy="1171257"/>
            </a:xfrm>
            <a:prstGeom prst="rect">
              <a:avLst/>
            </a:prstGeom>
            <a:gradFill flip="none" rotWithShape="1">
              <a:gsLst>
                <a:gs pos="0">
                  <a:schemeClr val="bg1">
                    <a:lumMod val="85000"/>
                  </a:schemeClr>
                </a:gs>
                <a:gs pos="55000">
                  <a:schemeClr val="bg1"/>
                </a:gs>
                <a:gs pos="100000">
                  <a:schemeClr val="bg1">
                    <a:lumMod val="8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68" fontAlgn="base">
                <a:spcBef>
                  <a:spcPct val="0"/>
                </a:spcBef>
                <a:spcAft>
                  <a:spcPct val="0"/>
                </a:spcAft>
              </a:pPr>
              <a:endParaRPr lang="en-US" sz="899" b="1">
                <a:solidFill>
                  <a:prstClr val="white"/>
                </a:solidFill>
              </a:endParaRPr>
            </a:p>
          </p:txBody>
        </p:sp>
        <p:cxnSp>
          <p:nvCxnSpPr>
            <p:cNvPr id="8" name="Straight Connector 7"/>
            <p:cNvCxnSpPr/>
            <p:nvPr userDrawn="1"/>
          </p:nvCxnSpPr>
          <p:spPr>
            <a:xfrm>
              <a:off x="0" y="1177810"/>
              <a:ext cx="9144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lvl1pPr>
              <a:defRPr>
                <a:solidFill>
                  <a:schemeClr val="accent3"/>
                </a:solidFill>
              </a:defRPr>
            </a:lvl1pPr>
          </a:lstStyle>
          <a:p>
            <a:r>
              <a:rPr lang="en-US" dirty="0"/>
              <a:t>Click to edit Master title style</a:t>
            </a:r>
          </a:p>
        </p:txBody>
      </p:sp>
      <p:pic>
        <p:nvPicPr>
          <p:cNvPr id="9" name="Picture 2" descr="http://andrewnelisse.files.wordpress.com/2012/06/film-strip_1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9455" y="1785257"/>
            <a:ext cx="11091027" cy="3801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91524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
        <p:nvSpPr>
          <p:cNvPr id="3" name="Rectangle 2"/>
          <p:cNvSpPr/>
          <p:nvPr userDrawn="1"/>
        </p:nvSpPr>
        <p:spPr>
          <a:xfrm>
            <a:off x="4976" y="4"/>
            <a:ext cx="12192000" cy="117125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68" fontAlgn="base">
              <a:spcBef>
                <a:spcPct val="0"/>
              </a:spcBef>
              <a:spcAft>
                <a:spcPct val="0"/>
              </a:spcAft>
            </a:pPr>
            <a:endParaRPr lang="en-US" sz="899" b="1">
              <a:solidFill>
                <a:prstClr val="white"/>
              </a:solidFill>
            </a:endParaRPr>
          </a:p>
        </p:txBody>
      </p:sp>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l="21901" b="22248"/>
          <a:stretch/>
        </p:blipFill>
        <p:spPr>
          <a:xfrm>
            <a:off x="352543" y="383357"/>
            <a:ext cx="1953276" cy="790480"/>
          </a:xfrm>
          <a:prstGeom prst="rect">
            <a:avLst/>
          </a:prstGeom>
        </p:spPr>
      </p:pic>
      <p:pic>
        <p:nvPicPr>
          <p:cNvPr id="5" name="Picture 4"/>
          <p:cNvPicPr>
            <a:picLocks noChangeAspect="1"/>
          </p:cNvPicPr>
          <p:nvPr userDrawn="1"/>
        </p:nvPicPr>
        <p:blipFill rotWithShape="1">
          <a:blip r:embed="rId3" cstate="print">
            <a:extLst>
              <a:ext uri="{28A0092B-C50C-407E-A947-70E740481C1C}">
                <a14:useLocalDpi xmlns:a14="http://schemas.microsoft.com/office/drawing/2010/main" val="0"/>
              </a:ext>
            </a:extLst>
          </a:blip>
          <a:srcRect b="19069"/>
          <a:stretch/>
        </p:blipFill>
        <p:spPr>
          <a:xfrm>
            <a:off x="3351374" y="233997"/>
            <a:ext cx="6811279" cy="939842"/>
          </a:xfrm>
          <a:prstGeom prst="rect">
            <a:avLst/>
          </a:prstGeom>
        </p:spPr>
      </p:pic>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5107" y="157175"/>
            <a:ext cx="2501020" cy="1016669"/>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1901" b="22248"/>
          <a:stretch/>
        </p:blipFill>
        <p:spPr>
          <a:xfrm>
            <a:off x="1865530" y="383357"/>
            <a:ext cx="1953276" cy="790480"/>
          </a:xfrm>
          <a:prstGeom prst="rect">
            <a:avLst/>
          </a:prstGeom>
        </p:spPr>
      </p:pic>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92154" b="19069"/>
          <a:stretch/>
        </p:blipFill>
        <p:spPr>
          <a:xfrm>
            <a:off x="3" y="233997"/>
            <a:ext cx="534389" cy="939842"/>
          </a:xfrm>
          <a:prstGeom prst="rect">
            <a:avLst/>
          </a:prstGeom>
        </p:spPr>
      </p:pic>
      <p:sp>
        <p:nvSpPr>
          <p:cNvPr id="2" name="Rectangle 1"/>
          <p:cNvSpPr/>
          <p:nvPr userDrawn="1"/>
        </p:nvSpPr>
        <p:spPr>
          <a:xfrm>
            <a:off x="3" y="0"/>
            <a:ext cx="1218612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68" fontAlgn="base">
              <a:spcBef>
                <a:spcPct val="0"/>
              </a:spcBef>
              <a:spcAft>
                <a:spcPct val="0"/>
              </a:spcAft>
            </a:pPr>
            <a:endParaRPr lang="en-US" sz="899" b="1">
              <a:solidFill>
                <a:prstClr val="white"/>
              </a:solidFill>
            </a:endParaRPr>
          </a:p>
        </p:txBody>
      </p:sp>
    </p:spTree>
    <p:extLst>
      <p:ext uri="{BB962C8B-B14F-4D97-AF65-F5344CB8AC3E}">
        <p14:creationId xmlns:p14="http://schemas.microsoft.com/office/powerpoint/2010/main" val="193672093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black">
    <p:spTree>
      <p:nvGrpSpPr>
        <p:cNvPr id="1" name=""/>
        <p:cNvGrpSpPr/>
        <p:nvPr/>
      </p:nvGrpSpPr>
      <p:grpSpPr>
        <a:xfrm>
          <a:off x="0" y="0"/>
          <a:ext cx="0" cy="0"/>
          <a:chOff x="0" y="0"/>
          <a:chExt cx="0" cy="0"/>
        </a:xfrm>
      </p:grpSpPr>
      <p:sp>
        <p:nvSpPr>
          <p:cNvPr id="3" name="Rectangle 2"/>
          <p:cNvSpPr/>
          <p:nvPr userDrawn="1"/>
        </p:nvSpPr>
        <p:spPr>
          <a:xfrm>
            <a:off x="4976" y="4"/>
            <a:ext cx="12192000" cy="117125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68" fontAlgn="base">
              <a:spcBef>
                <a:spcPct val="0"/>
              </a:spcBef>
              <a:spcAft>
                <a:spcPct val="0"/>
              </a:spcAft>
            </a:pPr>
            <a:endParaRPr lang="en-US" sz="899" b="1">
              <a:solidFill>
                <a:prstClr val="white"/>
              </a:solidFill>
            </a:endParaRPr>
          </a:p>
        </p:txBody>
      </p:sp>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l="21901" b="22248"/>
          <a:stretch/>
        </p:blipFill>
        <p:spPr>
          <a:xfrm>
            <a:off x="352543" y="383357"/>
            <a:ext cx="1953276" cy="790480"/>
          </a:xfrm>
          <a:prstGeom prst="rect">
            <a:avLst/>
          </a:prstGeom>
        </p:spPr>
      </p:pic>
      <p:pic>
        <p:nvPicPr>
          <p:cNvPr id="5" name="Picture 4"/>
          <p:cNvPicPr>
            <a:picLocks noChangeAspect="1"/>
          </p:cNvPicPr>
          <p:nvPr userDrawn="1"/>
        </p:nvPicPr>
        <p:blipFill rotWithShape="1">
          <a:blip r:embed="rId3" cstate="print">
            <a:extLst>
              <a:ext uri="{28A0092B-C50C-407E-A947-70E740481C1C}">
                <a14:useLocalDpi xmlns:a14="http://schemas.microsoft.com/office/drawing/2010/main" val="0"/>
              </a:ext>
            </a:extLst>
          </a:blip>
          <a:srcRect b="19069"/>
          <a:stretch/>
        </p:blipFill>
        <p:spPr>
          <a:xfrm>
            <a:off x="3351374" y="233997"/>
            <a:ext cx="6811279" cy="939842"/>
          </a:xfrm>
          <a:prstGeom prst="rect">
            <a:avLst/>
          </a:prstGeom>
        </p:spPr>
      </p:pic>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5107" y="157175"/>
            <a:ext cx="2501020" cy="1016669"/>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1901" b="22248"/>
          <a:stretch/>
        </p:blipFill>
        <p:spPr>
          <a:xfrm>
            <a:off x="1865530" y="383357"/>
            <a:ext cx="1953276" cy="790480"/>
          </a:xfrm>
          <a:prstGeom prst="rect">
            <a:avLst/>
          </a:prstGeom>
        </p:spPr>
      </p:pic>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92154" b="19069"/>
          <a:stretch/>
        </p:blipFill>
        <p:spPr>
          <a:xfrm>
            <a:off x="3" y="233997"/>
            <a:ext cx="534389" cy="939842"/>
          </a:xfrm>
          <a:prstGeom prst="rect">
            <a:avLst/>
          </a:prstGeom>
        </p:spPr>
      </p:pic>
      <p:sp>
        <p:nvSpPr>
          <p:cNvPr id="2" name="Rectangle 1"/>
          <p:cNvSpPr/>
          <p:nvPr userDrawn="1"/>
        </p:nvSpPr>
        <p:spPr>
          <a:xfrm>
            <a:off x="3" y="0"/>
            <a:ext cx="1218612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68" fontAlgn="base">
              <a:spcBef>
                <a:spcPct val="0"/>
              </a:spcBef>
              <a:spcAft>
                <a:spcPct val="0"/>
              </a:spcAft>
            </a:pPr>
            <a:endParaRPr lang="en-US" sz="899" b="1">
              <a:solidFill>
                <a:prstClr val="white"/>
              </a:solidFill>
            </a:endParaRPr>
          </a:p>
        </p:txBody>
      </p:sp>
    </p:spTree>
    <p:extLst>
      <p:ext uri="{BB962C8B-B14F-4D97-AF65-F5344CB8AC3E}">
        <p14:creationId xmlns:p14="http://schemas.microsoft.com/office/powerpoint/2010/main" val="281259964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2"/>
            <a:ext cx="2844800" cy="365124"/>
          </a:xfrm>
          <a:prstGeom prst="rect">
            <a:avLst/>
          </a:prstGeom>
        </p:spPr>
        <p:txBody>
          <a:bodyPr/>
          <a:lstStyle/>
          <a:p>
            <a:pPr defTabSz="634868"/>
            <a:fld id="{3EDE9780-B4DF-416F-AE38-610C6DCEEB33}" type="datetimeFigureOut">
              <a:rPr lang="en-US" sz="1250" smtClean="0">
                <a:solidFill>
                  <a:srgbClr val="3F3F3F"/>
                </a:solidFill>
              </a:rPr>
              <a:pPr defTabSz="634868"/>
              <a:t>9/24/2018</a:t>
            </a:fld>
            <a:endParaRPr lang="en-US" sz="1250">
              <a:solidFill>
                <a:srgbClr val="3F3F3F"/>
              </a:solidFill>
            </a:endParaRPr>
          </a:p>
        </p:txBody>
      </p:sp>
      <p:sp>
        <p:nvSpPr>
          <p:cNvPr id="3" name="Footer Placeholder 2"/>
          <p:cNvSpPr>
            <a:spLocks noGrp="1"/>
          </p:cNvSpPr>
          <p:nvPr>
            <p:ph type="ftr" sz="quarter" idx="11"/>
          </p:nvPr>
        </p:nvSpPr>
        <p:spPr>
          <a:xfrm>
            <a:off x="4165600" y="6356352"/>
            <a:ext cx="3860800" cy="365124"/>
          </a:xfrm>
          <a:prstGeom prst="rect">
            <a:avLst/>
          </a:prstGeom>
        </p:spPr>
        <p:txBody>
          <a:bodyPr/>
          <a:lstStyle/>
          <a:p>
            <a:pPr defTabSz="634868"/>
            <a:endParaRPr lang="en-US" sz="1250">
              <a:solidFill>
                <a:srgbClr val="3F3F3F"/>
              </a:solidFill>
            </a:endParaRPr>
          </a:p>
        </p:txBody>
      </p:sp>
      <p:sp>
        <p:nvSpPr>
          <p:cNvPr id="4" name="Slide Number Placeholder 3"/>
          <p:cNvSpPr>
            <a:spLocks noGrp="1"/>
          </p:cNvSpPr>
          <p:nvPr>
            <p:ph type="sldNum" sz="quarter" idx="12"/>
          </p:nvPr>
        </p:nvSpPr>
        <p:spPr>
          <a:xfrm>
            <a:off x="9389535" y="6457953"/>
            <a:ext cx="2743200" cy="366183"/>
          </a:xfrm>
          <a:prstGeom prst="rect">
            <a:avLst/>
          </a:prstGeom>
        </p:spPr>
        <p:txBody>
          <a:bodyPr/>
          <a:lstStyle/>
          <a:p>
            <a:pPr defTabSz="634868"/>
            <a:fld id="{CB15BA44-1BC7-440F-8123-F832CDCBBC16}" type="slidenum">
              <a:rPr lang="en-US" sz="1250" smtClean="0">
                <a:solidFill>
                  <a:srgbClr val="3F3F3F"/>
                </a:solidFill>
              </a:rPr>
              <a:pPr defTabSz="634868"/>
              <a:t>‹#›</a:t>
            </a:fld>
            <a:endParaRPr lang="en-US" sz="1250">
              <a:solidFill>
                <a:srgbClr val="3F3F3F"/>
              </a:solidFill>
            </a:endParaRPr>
          </a:p>
        </p:txBody>
      </p:sp>
    </p:spTree>
    <p:extLst>
      <p:ext uri="{BB962C8B-B14F-4D97-AF65-F5344CB8AC3E}">
        <p14:creationId xmlns:p14="http://schemas.microsoft.com/office/powerpoint/2010/main" val="2050261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831851" y="4589466"/>
            <a:ext cx="10515600" cy="1500187"/>
          </a:xfrm>
        </p:spPr>
        <p:txBody>
          <a:bodyPr/>
          <a:lstStyle>
            <a:lvl1pPr marL="0" indent="0">
              <a:buNone/>
              <a:defRPr sz="1800">
                <a:solidFill>
                  <a:schemeClr val="tx1">
                    <a:tint val="75000"/>
                  </a:schemeClr>
                </a:solidFill>
              </a:defRPr>
            </a:lvl1pPr>
            <a:lvl2pPr marL="342907" indent="0">
              <a:buNone/>
              <a:defRPr sz="1500">
                <a:solidFill>
                  <a:schemeClr val="tx1">
                    <a:tint val="75000"/>
                  </a:schemeClr>
                </a:solidFill>
              </a:defRPr>
            </a:lvl2pPr>
            <a:lvl3pPr marL="685814" indent="0">
              <a:buNone/>
              <a:defRPr sz="1350">
                <a:solidFill>
                  <a:schemeClr val="tx1">
                    <a:tint val="75000"/>
                  </a:schemeClr>
                </a:solidFill>
              </a:defRPr>
            </a:lvl3pPr>
            <a:lvl4pPr marL="1028720" indent="0">
              <a:buNone/>
              <a:defRPr sz="1200">
                <a:solidFill>
                  <a:schemeClr val="tx1">
                    <a:tint val="75000"/>
                  </a:schemeClr>
                </a:solidFill>
              </a:defRPr>
            </a:lvl4pPr>
            <a:lvl5pPr marL="1371628" indent="0">
              <a:buNone/>
              <a:defRPr sz="1200">
                <a:solidFill>
                  <a:schemeClr val="tx1">
                    <a:tint val="75000"/>
                  </a:schemeClr>
                </a:solidFill>
              </a:defRPr>
            </a:lvl5pPr>
            <a:lvl6pPr marL="1714535" indent="0">
              <a:buNone/>
              <a:defRPr sz="1200">
                <a:solidFill>
                  <a:schemeClr val="tx1">
                    <a:tint val="75000"/>
                  </a:schemeClr>
                </a:solidFill>
              </a:defRPr>
            </a:lvl6pPr>
            <a:lvl7pPr marL="2057441" indent="0">
              <a:buNone/>
              <a:defRPr sz="1200">
                <a:solidFill>
                  <a:schemeClr val="tx1">
                    <a:tint val="75000"/>
                  </a:schemeClr>
                </a:solidFill>
              </a:defRPr>
            </a:lvl7pPr>
            <a:lvl8pPr marL="2400348" indent="0">
              <a:buNone/>
              <a:defRPr sz="1200">
                <a:solidFill>
                  <a:schemeClr val="tx1">
                    <a:tint val="75000"/>
                  </a:schemeClr>
                </a:solidFill>
              </a:defRPr>
            </a:lvl8pPr>
            <a:lvl9pPr marL="2743255"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3"/>
            <a:ext cx="2743200" cy="365125"/>
          </a:xfrm>
          <a:prstGeom prst="rect">
            <a:avLst/>
          </a:prstGeom>
        </p:spPr>
        <p:txBody>
          <a:bodyPr/>
          <a:lstStyle/>
          <a:p>
            <a:pPr defTabSz="634868"/>
            <a:fld id="{92C865E1-AF2D-4EAC-8819-C3FFA580C8FC}" type="datetimeFigureOut">
              <a:rPr lang="en-US" sz="1250" smtClean="0">
                <a:solidFill>
                  <a:prstClr val="black">
                    <a:tint val="75000"/>
                  </a:prstClr>
                </a:solidFill>
              </a:rPr>
              <a:pPr defTabSz="634868"/>
              <a:t>9/24/2018</a:t>
            </a:fld>
            <a:endParaRPr lang="en-US" sz="1250" dirty="0">
              <a:solidFill>
                <a:prstClr val="black">
                  <a:tint val="75000"/>
                </a:prstClr>
              </a:solidFill>
            </a:endParaRPr>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p>
            <a:pPr defTabSz="634868"/>
            <a:endParaRPr lang="en-US" sz="1250" dirty="0">
              <a:solidFill>
                <a:prstClr val="black">
                  <a:tint val="75000"/>
                </a:prstClr>
              </a:solidFill>
            </a:endParaRPr>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p>
            <a:pPr defTabSz="634868"/>
            <a:fld id="{FB66F9F0-1E4F-4176-87A2-D2E9F2060B91}" type="slidenum">
              <a:rPr lang="en-US" sz="1250" smtClean="0">
                <a:solidFill>
                  <a:prstClr val="black">
                    <a:tint val="75000"/>
                  </a:prstClr>
                </a:solidFill>
              </a:rPr>
              <a:pPr defTabSz="634868"/>
              <a:t>‹#›</a:t>
            </a:fld>
            <a:endParaRPr lang="en-US" sz="1250" dirty="0">
              <a:solidFill>
                <a:prstClr val="black">
                  <a:tint val="75000"/>
                </a:prstClr>
              </a:solidFill>
            </a:endParaRPr>
          </a:p>
        </p:txBody>
      </p:sp>
      <p:sp>
        <p:nvSpPr>
          <p:cNvPr id="7" name="Rectangle 6"/>
          <p:cNvSpPr/>
          <p:nvPr userDrawn="1"/>
        </p:nvSpPr>
        <p:spPr>
          <a:xfrm>
            <a:off x="0" y="1"/>
            <a:ext cx="12192000" cy="832022"/>
          </a:xfrm>
          <a:prstGeom prst="rect">
            <a:avLst/>
          </a:prstGeom>
          <a:solidFill>
            <a:srgbClr val="C00000"/>
          </a:solidFill>
          <a:effectLst>
            <a:reflection blurRad="6350" stA="52000" endA="300" endPos="35000" dir="5400000" sy="-100000" algn="bl" rotWithShape="0"/>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14"/>
            <a:endParaRPr lang="en-US" sz="1350" dirty="0">
              <a:solidFill>
                <a:prstClr val="white"/>
              </a:soli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85950" y="83407"/>
            <a:ext cx="2374101" cy="665215"/>
          </a:xfrm>
          <a:prstGeom prst="rect">
            <a:avLst/>
          </a:prstGeom>
        </p:spPr>
      </p:pic>
    </p:spTree>
    <p:extLst>
      <p:ext uri="{BB962C8B-B14F-4D97-AF65-F5344CB8AC3E}">
        <p14:creationId xmlns:p14="http://schemas.microsoft.com/office/powerpoint/2010/main" val="1772167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Full Frame">
    <p:spTree>
      <p:nvGrpSpPr>
        <p:cNvPr id="1" name=""/>
        <p:cNvGrpSpPr/>
        <p:nvPr/>
      </p:nvGrpSpPr>
      <p:grpSpPr>
        <a:xfrm>
          <a:off x="0" y="0"/>
          <a:ext cx="0" cy="0"/>
          <a:chOff x="0" y="0"/>
          <a:chExt cx="0" cy="0"/>
        </a:xfrm>
      </p:grpSpPr>
      <p:sp>
        <p:nvSpPr>
          <p:cNvPr id="6" name="Rectangle 5"/>
          <p:cNvSpPr/>
          <p:nvPr userDrawn="1"/>
        </p:nvSpPr>
        <p:spPr>
          <a:xfrm>
            <a:off x="0" y="6704456"/>
            <a:ext cx="12192000" cy="153544"/>
          </a:xfrm>
          <a:prstGeom prst="rect">
            <a:avLst/>
          </a:prstGeom>
          <a:gradFill>
            <a:gsLst>
              <a:gs pos="100000">
                <a:schemeClr val="accent3"/>
              </a:gs>
              <a:gs pos="0">
                <a:schemeClr val="accent1">
                  <a:lumMod val="75000"/>
                </a:schemeClr>
              </a:gs>
            </a:gsLst>
            <a:lin ang="0" scaled="1"/>
          </a:gradFill>
          <a:ln>
            <a:noFill/>
          </a:ln>
        </p:spPr>
        <p:style>
          <a:lnRef idx="2">
            <a:schemeClr val="accent2">
              <a:shade val="50000"/>
            </a:schemeClr>
          </a:lnRef>
          <a:fillRef idx="1">
            <a:schemeClr val="accent2"/>
          </a:fillRef>
          <a:effectRef idx="0">
            <a:schemeClr val="accent2"/>
          </a:effectRef>
          <a:fontRef idx="minor">
            <a:schemeClr val="lt1"/>
          </a:fontRef>
        </p:style>
        <p:txBody>
          <a:bodyPr lIns="91440" tIns="45720" rIns="685800" bIns="45720" rtlCol="0" anchor="ctr"/>
          <a:lstStyle/>
          <a:p>
            <a:pPr algn="r" defTabSz="914396"/>
            <a:endParaRPr lang="en-US" sz="1800" b="1" dirty="0">
              <a:solidFill>
                <a:prstClr val="white"/>
              </a:solidFill>
              <a:latin typeface="Century Gothic" panose="020B0502020202020204" pitchFamily="34" charset="0"/>
            </a:endParaRPr>
          </a:p>
        </p:txBody>
      </p:sp>
      <p:sp>
        <p:nvSpPr>
          <p:cNvPr id="43" name="Freeform 42"/>
          <p:cNvSpPr/>
          <p:nvPr userDrawn="1"/>
        </p:nvSpPr>
        <p:spPr>
          <a:xfrm>
            <a:off x="1176165" y="0"/>
            <a:ext cx="10567220" cy="165100"/>
          </a:xfrm>
          <a:custGeom>
            <a:avLst/>
            <a:gdLst>
              <a:gd name="connsiteX0" fmla="*/ 0 w 7925415"/>
              <a:gd name="connsiteY0" fmla="*/ 0 h 165100"/>
              <a:gd name="connsiteX1" fmla="*/ 7925415 w 7925415"/>
              <a:gd name="connsiteY1" fmla="*/ 0 h 165100"/>
              <a:gd name="connsiteX2" fmla="*/ 7175528 w 7925415"/>
              <a:gd name="connsiteY2" fmla="*/ 58832 h 165100"/>
              <a:gd name="connsiteX3" fmla="*/ 3962709 w 7925415"/>
              <a:gd name="connsiteY3" fmla="*/ 165100 h 165100"/>
              <a:gd name="connsiteX4" fmla="*/ 749887 w 7925415"/>
              <a:gd name="connsiteY4" fmla="*/ 58832 h 165100"/>
              <a:gd name="connsiteX5" fmla="*/ 0 w 7925415"/>
              <a:gd name="connsiteY5" fmla="*/ 0 h 16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5415" h="165100">
                <a:moveTo>
                  <a:pt x="0" y="0"/>
                </a:moveTo>
                <a:lnTo>
                  <a:pt x="7925415" y="0"/>
                </a:lnTo>
                <a:lnTo>
                  <a:pt x="7175528" y="58832"/>
                </a:lnTo>
                <a:cubicBezTo>
                  <a:pt x="6135209" y="128584"/>
                  <a:pt x="5061146" y="165100"/>
                  <a:pt x="3962709" y="165100"/>
                </a:cubicBezTo>
                <a:cubicBezTo>
                  <a:pt x="2864273" y="165100"/>
                  <a:pt x="1790208" y="128584"/>
                  <a:pt x="749887" y="58832"/>
                </a:cubicBezTo>
                <a:lnTo>
                  <a:pt x="0" y="0"/>
                </a:lnTo>
                <a:close/>
              </a:path>
            </a:pathLst>
          </a:custGeom>
          <a:gradFill>
            <a:gsLst>
              <a:gs pos="100000">
                <a:schemeClr val="accent3"/>
              </a:gs>
              <a:gs pos="0">
                <a:schemeClr val="accent1">
                  <a:lumMod val="75000"/>
                </a:schemeClr>
              </a:gs>
            </a:gsLst>
            <a:lin ang="0" scaled="1"/>
          </a:gradFill>
          <a:ln>
            <a:noFill/>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685800" bIns="45720" rtlCol="0" anchor="ctr">
            <a:noAutofit/>
          </a:bodyPr>
          <a:lstStyle/>
          <a:p>
            <a:pPr algn="r" defTabSz="914396"/>
            <a:endParaRPr lang="en-US" sz="1800" b="1" dirty="0">
              <a:solidFill>
                <a:prstClr val="white"/>
              </a:solidFill>
              <a:latin typeface="Century Gothic" panose="020B0502020202020204" pitchFamily="34" charset="0"/>
            </a:endParaRPr>
          </a:p>
        </p:txBody>
      </p:sp>
    </p:spTree>
    <p:extLst>
      <p:ext uri="{BB962C8B-B14F-4D97-AF65-F5344CB8AC3E}">
        <p14:creationId xmlns:p14="http://schemas.microsoft.com/office/powerpoint/2010/main" val="61392148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pic>
        <p:nvPicPr>
          <p:cNvPr id="6"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 y="149225"/>
            <a:ext cx="121898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btitle 2"/>
          <p:cNvSpPr>
            <a:spLocks noGrp="1"/>
          </p:cNvSpPr>
          <p:nvPr>
            <p:ph type="subTitle" idx="10"/>
          </p:nvPr>
        </p:nvSpPr>
        <p:spPr>
          <a:xfrm>
            <a:off x="5" y="6019418"/>
            <a:ext cx="12191999" cy="857436"/>
          </a:xfrm>
        </p:spPr>
        <p:txBody>
          <a:bodyPr>
            <a:normAutofit/>
          </a:bodyPr>
          <a:lstStyle>
            <a:lvl1pPr marL="0" indent="0" algn="ctr">
              <a:buNone/>
              <a:defRPr sz="1800">
                <a:solidFill>
                  <a:srgbClr val="C00000"/>
                </a:solidFill>
              </a:defRPr>
            </a:lvl1pPr>
            <a:lvl2pPr marL="257180" indent="0" algn="ctr">
              <a:buNone/>
              <a:defRPr sz="1125"/>
            </a:lvl2pPr>
            <a:lvl3pPr marL="514361" indent="0" algn="ctr">
              <a:buNone/>
              <a:defRPr sz="1013"/>
            </a:lvl3pPr>
            <a:lvl4pPr marL="771541" indent="0" algn="ctr">
              <a:buNone/>
              <a:defRPr sz="900"/>
            </a:lvl4pPr>
            <a:lvl5pPr marL="1028720" indent="0" algn="ctr">
              <a:buNone/>
              <a:defRPr sz="900"/>
            </a:lvl5pPr>
            <a:lvl6pPr marL="1285901" indent="0" algn="ctr">
              <a:buNone/>
              <a:defRPr sz="900"/>
            </a:lvl6pPr>
            <a:lvl7pPr marL="1543081" indent="0" algn="ctr">
              <a:buNone/>
              <a:defRPr sz="900"/>
            </a:lvl7pPr>
            <a:lvl8pPr marL="1800261" indent="0" algn="ctr">
              <a:buNone/>
              <a:defRPr sz="900"/>
            </a:lvl8pPr>
            <a:lvl9pPr marL="2057441" indent="0" algn="ctr">
              <a:buNone/>
              <a:defRPr sz="900"/>
            </a:lvl9pPr>
          </a:lstStyle>
          <a:p>
            <a:r>
              <a:rPr lang="en-US" dirty="0"/>
              <a:t>Click to edit Master subtitle style</a:t>
            </a:r>
          </a:p>
        </p:txBody>
      </p:sp>
      <p:sp>
        <p:nvSpPr>
          <p:cNvPr id="8" name="Content Placeholder 2"/>
          <p:cNvSpPr>
            <a:spLocks noGrp="1"/>
          </p:cNvSpPr>
          <p:nvPr>
            <p:ph sz="half" idx="1"/>
          </p:nvPr>
        </p:nvSpPr>
        <p:spPr>
          <a:xfrm>
            <a:off x="555241" y="564308"/>
            <a:ext cx="5373243" cy="368828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2"/>
          </p:nvPr>
        </p:nvSpPr>
        <p:spPr>
          <a:xfrm>
            <a:off x="6258043" y="564308"/>
            <a:ext cx="5365208" cy="368828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p:cNvSpPr>
            <a:spLocks noGrp="1"/>
          </p:cNvSpPr>
          <p:nvPr>
            <p:ph type="body" sz="quarter" idx="11"/>
          </p:nvPr>
        </p:nvSpPr>
        <p:spPr>
          <a:xfrm>
            <a:off x="568753" y="4800604"/>
            <a:ext cx="11054500" cy="1203325"/>
          </a:xfrm>
        </p:spPr>
        <p:txBody>
          <a:bodyPr anchor="b">
            <a:normAutofit/>
          </a:bodyPr>
          <a:lstStyle>
            <a:lvl1pPr marL="0" indent="0" algn="ctr">
              <a:buNone/>
              <a:defRPr sz="3713" b="1">
                <a:latin typeface="+mj-lt"/>
              </a:defRPr>
            </a:lvl1pPr>
            <a:lvl2pPr marL="257180" indent="0" algn="ctr">
              <a:buNone/>
              <a:defRPr/>
            </a:lvl2pPr>
            <a:lvl3pPr marL="514361" indent="0" algn="ctr">
              <a:buNone/>
              <a:defRPr/>
            </a:lvl3pPr>
            <a:lvl4pPr marL="771541" indent="0" algn="ctr">
              <a:buNone/>
              <a:defRPr/>
            </a:lvl4pPr>
            <a:lvl5pPr marL="1028720" indent="0" algn="ctr">
              <a:buNone/>
              <a:defRPr/>
            </a:lvl5pPr>
          </a:lstStyle>
          <a:p>
            <a:pPr lvl="0"/>
            <a:r>
              <a:rPr lang="en-US"/>
              <a:t>Click to edit Master text styles</a:t>
            </a:r>
          </a:p>
        </p:txBody>
      </p:sp>
    </p:spTree>
    <p:extLst>
      <p:ext uri="{BB962C8B-B14F-4D97-AF65-F5344CB8AC3E}">
        <p14:creationId xmlns:p14="http://schemas.microsoft.com/office/powerpoint/2010/main" val="3169699943"/>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ey Divider-Full">
    <p:spTree>
      <p:nvGrpSpPr>
        <p:cNvPr id="1" name=""/>
        <p:cNvGrpSpPr/>
        <p:nvPr/>
      </p:nvGrpSpPr>
      <p:grpSpPr>
        <a:xfrm>
          <a:off x="0" y="0"/>
          <a:ext cx="0" cy="0"/>
          <a:chOff x="0" y="0"/>
          <a:chExt cx="0" cy="0"/>
        </a:xfrm>
      </p:grpSpPr>
      <p:grpSp>
        <p:nvGrpSpPr>
          <p:cNvPr id="2" name="Group 1"/>
          <p:cNvGrpSpPr/>
          <p:nvPr userDrawn="1"/>
        </p:nvGrpSpPr>
        <p:grpSpPr>
          <a:xfrm>
            <a:off x="-12696" y="8"/>
            <a:ext cx="12223075" cy="6838949"/>
            <a:chOff x="-9525" y="4000500"/>
            <a:chExt cx="9167305" cy="2838449"/>
          </a:xfrm>
        </p:grpSpPr>
        <p:sp>
          <p:nvSpPr>
            <p:cNvPr id="3" name="Rectangle 2"/>
            <p:cNvSpPr/>
            <p:nvPr/>
          </p:nvSpPr>
          <p:spPr>
            <a:xfrm>
              <a:off x="-9525" y="4000500"/>
              <a:ext cx="9167305" cy="2838449"/>
            </a:xfrm>
            <a:prstGeom prst="rect">
              <a:avLst/>
            </a:prstGeom>
            <a:gradFill flip="none" rotWithShape="1">
              <a:gsLst>
                <a:gs pos="0">
                  <a:schemeClr val="bg1">
                    <a:lumMod val="75000"/>
                  </a:schemeClr>
                </a:gs>
                <a:gs pos="61000">
                  <a:schemeClr val="bg1">
                    <a:lumMod val="95000"/>
                  </a:schemeClr>
                </a:gs>
                <a:gs pos="100000">
                  <a:schemeClr val="bg1">
                    <a:lumMod val="7500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68" fontAlgn="base">
                <a:spcBef>
                  <a:spcPct val="0"/>
                </a:spcBef>
                <a:spcAft>
                  <a:spcPct val="0"/>
                </a:spcAft>
              </a:pPr>
              <a:endParaRPr lang="en-US" sz="899" b="1" dirty="0">
                <a:solidFill>
                  <a:prstClr val="white"/>
                </a:solidFill>
              </a:endParaRPr>
            </a:p>
          </p:txBody>
        </p:sp>
        <p:sp>
          <p:nvSpPr>
            <p:cNvPr id="4" name="Rectangle 3"/>
            <p:cNvSpPr/>
            <p:nvPr/>
          </p:nvSpPr>
          <p:spPr>
            <a:xfrm>
              <a:off x="0" y="4027860"/>
              <a:ext cx="9157780" cy="2770453"/>
            </a:xfrm>
            <a:prstGeom prst="rect">
              <a:avLst/>
            </a:prstGeom>
            <a:gradFill flip="none" rotWithShape="1">
              <a:gsLst>
                <a:gs pos="0">
                  <a:schemeClr val="bg1">
                    <a:lumMod val="85000"/>
                  </a:schemeClr>
                </a:gs>
                <a:gs pos="61000">
                  <a:schemeClr val="bg1"/>
                </a:gs>
                <a:gs pos="100000">
                  <a:schemeClr val="bg1">
                    <a:lumMod val="8500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68" fontAlgn="base">
                <a:spcBef>
                  <a:spcPct val="0"/>
                </a:spcBef>
                <a:spcAft>
                  <a:spcPct val="0"/>
                </a:spcAft>
              </a:pPr>
              <a:endParaRPr lang="en-US" sz="899" b="1" dirty="0">
                <a:solidFill>
                  <a:prstClr val="white"/>
                </a:solidFill>
              </a:endParaRPr>
            </a:p>
          </p:txBody>
        </p:sp>
      </p:grpSp>
      <p:sp>
        <p:nvSpPr>
          <p:cNvPr id="7" name="Rectangle 6"/>
          <p:cNvSpPr/>
          <p:nvPr userDrawn="1"/>
        </p:nvSpPr>
        <p:spPr>
          <a:xfrm>
            <a:off x="2" y="6742730"/>
            <a:ext cx="12210375" cy="1303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68" fontAlgn="base">
              <a:spcBef>
                <a:spcPct val="0"/>
              </a:spcBef>
              <a:spcAft>
                <a:spcPct val="0"/>
              </a:spcAft>
            </a:pPr>
            <a:endParaRPr lang="en-US" sz="899" b="1" dirty="0">
              <a:solidFill>
                <a:prstClr val="white"/>
              </a:solidFill>
            </a:endParaRPr>
          </a:p>
        </p:txBody>
      </p:sp>
      <p:sp>
        <p:nvSpPr>
          <p:cNvPr id="8" name="Title 1"/>
          <p:cNvSpPr>
            <a:spLocks noGrp="1"/>
          </p:cNvSpPr>
          <p:nvPr>
            <p:ph type="ctrTitle"/>
          </p:nvPr>
        </p:nvSpPr>
        <p:spPr>
          <a:xfrm>
            <a:off x="731520" y="2359538"/>
            <a:ext cx="10728960" cy="782843"/>
          </a:xfrm>
        </p:spPr>
        <p:txBody>
          <a:bodyPr tIns="0" bIns="0" anchor="b" anchorCtr="0">
            <a:normAutofit/>
          </a:bodyPr>
          <a:lstStyle>
            <a:lvl1pPr>
              <a:defRPr sz="2321">
                <a:solidFill>
                  <a:schemeClr val="accent3"/>
                </a:solidFill>
                <a:effectLst/>
                <a:latin typeface="+mj-lt"/>
              </a:defRPr>
            </a:lvl1pPr>
          </a:lstStyle>
          <a:p>
            <a:r>
              <a:rPr lang="en-US" dirty="0"/>
              <a:t>Click to edit Master title style</a:t>
            </a:r>
          </a:p>
        </p:txBody>
      </p:sp>
      <p:sp>
        <p:nvSpPr>
          <p:cNvPr id="9" name="Subtitle 2"/>
          <p:cNvSpPr>
            <a:spLocks noGrp="1"/>
          </p:cNvSpPr>
          <p:nvPr>
            <p:ph type="subTitle" idx="1"/>
          </p:nvPr>
        </p:nvSpPr>
        <p:spPr>
          <a:xfrm>
            <a:off x="731519" y="3156449"/>
            <a:ext cx="10728960" cy="602797"/>
          </a:xfrm>
        </p:spPr>
        <p:txBody>
          <a:bodyPr tIns="0" bIns="0">
            <a:normAutofit/>
          </a:bodyPr>
          <a:lstStyle>
            <a:lvl1pPr marL="0" indent="0" algn="l">
              <a:buNone/>
              <a:defRPr sz="1326" b="0">
                <a:solidFill>
                  <a:schemeClr val="bg1">
                    <a:lumMod val="50000"/>
                  </a:schemeClr>
                </a:solidFill>
                <a:effectLst/>
                <a:latin typeface="+mj-lt"/>
              </a:defRPr>
            </a:lvl1pPr>
            <a:lvl2pPr marL="333954" indent="0" algn="ctr">
              <a:buNone/>
              <a:defRPr>
                <a:solidFill>
                  <a:schemeClr val="tx1">
                    <a:tint val="75000"/>
                  </a:schemeClr>
                </a:solidFill>
              </a:defRPr>
            </a:lvl2pPr>
            <a:lvl3pPr marL="667908" indent="0" algn="ctr">
              <a:buNone/>
              <a:defRPr>
                <a:solidFill>
                  <a:schemeClr val="tx1">
                    <a:tint val="75000"/>
                  </a:schemeClr>
                </a:solidFill>
              </a:defRPr>
            </a:lvl3pPr>
            <a:lvl4pPr marL="1001862" indent="0" algn="ctr">
              <a:buNone/>
              <a:defRPr>
                <a:solidFill>
                  <a:schemeClr val="tx1">
                    <a:tint val="75000"/>
                  </a:schemeClr>
                </a:solidFill>
              </a:defRPr>
            </a:lvl4pPr>
            <a:lvl5pPr marL="1335818" indent="0" algn="ctr">
              <a:buNone/>
              <a:defRPr>
                <a:solidFill>
                  <a:schemeClr val="tx1">
                    <a:tint val="75000"/>
                  </a:schemeClr>
                </a:solidFill>
              </a:defRPr>
            </a:lvl5pPr>
            <a:lvl6pPr marL="1669772" indent="0" algn="ctr">
              <a:buNone/>
              <a:defRPr>
                <a:solidFill>
                  <a:schemeClr val="tx1">
                    <a:tint val="75000"/>
                  </a:schemeClr>
                </a:solidFill>
              </a:defRPr>
            </a:lvl6pPr>
            <a:lvl7pPr marL="2003725" indent="0" algn="ctr">
              <a:buNone/>
              <a:defRPr>
                <a:solidFill>
                  <a:schemeClr val="tx1">
                    <a:tint val="75000"/>
                  </a:schemeClr>
                </a:solidFill>
              </a:defRPr>
            </a:lvl7pPr>
            <a:lvl8pPr marL="2337680" indent="0" algn="ctr">
              <a:buNone/>
              <a:defRPr>
                <a:solidFill>
                  <a:schemeClr val="tx1">
                    <a:tint val="75000"/>
                  </a:schemeClr>
                </a:solidFill>
              </a:defRPr>
            </a:lvl8pPr>
            <a:lvl9pPr marL="2671634"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1985432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ey Divider-Graphic">
    <p:spTree>
      <p:nvGrpSpPr>
        <p:cNvPr id="1" name=""/>
        <p:cNvGrpSpPr/>
        <p:nvPr/>
      </p:nvGrpSpPr>
      <p:grpSpPr>
        <a:xfrm>
          <a:off x="0" y="0"/>
          <a:ext cx="0" cy="0"/>
          <a:chOff x="0" y="0"/>
          <a:chExt cx="0" cy="0"/>
        </a:xfrm>
      </p:grpSpPr>
      <p:sp>
        <p:nvSpPr>
          <p:cNvPr id="14" name="Rectangle 13"/>
          <p:cNvSpPr/>
          <p:nvPr userDrawn="1"/>
        </p:nvSpPr>
        <p:spPr>
          <a:xfrm>
            <a:off x="3" y="4160524"/>
            <a:ext cx="12191999" cy="2647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68" fontAlgn="base">
              <a:spcBef>
                <a:spcPct val="0"/>
              </a:spcBef>
              <a:spcAft>
                <a:spcPct val="0"/>
              </a:spcAft>
            </a:pPr>
            <a:endParaRPr lang="en-US" sz="899" b="1" dirty="0">
              <a:solidFill>
                <a:prstClr val="white"/>
              </a:solidFill>
            </a:endParaRPr>
          </a:p>
        </p:txBody>
      </p:sp>
      <p:sp>
        <p:nvSpPr>
          <p:cNvPr id="3" name="Rectangle 2"/>
          <p:cNvSpPr/>
          <p:nvPr userDrawn="1"/>
        </p:nvSpPr>
        <p:spPr>
          <a:xfrm>
            <a:off x="0" y="1"/>
            <a:ext cx="12192000" cy="4160520"/>
          </a:xfrm>
          <a:prstGeom prst="rect">
            <a:avLst/>
          </a:prstGeom>
          <a:gradFill flip="none" rotWithShape="1">
            <a:gsLst>
              <a:gs pos="0">
                <a:schemeClr val="bg1">
                  <a:lumMod val="85000"/>
                </a:schemeClr>
              </a:gs>
              <a:gs pos="61000">
                <a:schemeClr val="bg1"/>
              </a:gs>
              <a:gs pos="100000">
                <a:schemeClr val="bg1">
                  <a:lumMod val="9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68" fontAlgn="base">
              <a:spcBef>
                <a:spcPct val="0"/>
              </a:spcBef>
              <a:spcAft>
                <a:spcPct val="0"/>
              </a:spcAft>
            </a:pPr>
            <a:endParaRPr lang="en-US" sz="899" b="1" dirty="0">
              <a:solidFill>
                <a:prstClr val="white"/>
              </a:solidFill>
            </a:endParaRPr>
          </a:p>
        </p:txBody>
      </p:sp>
      <p:sp>
        <p:nvSpPr>
          <p:cNvPr id="4" name="Rectangle 3"/>
          <p:cNvSpPr/>
          <p:nvPr userDrawn="1"/>
        </p:nvSpPr>
        <p:spPr>
          <a:xfrm>
            <a:off x="0" y="2019302"/>
            <a:ext cx="12192000" cy="3395992"/>
          </a:xfrm>
          <a:prstGeom prst="rect">
            <a:avLst/>
          </a:prstGeom>
          <a:gradFill flip="none" rotWithShape="1">
            <a:gsLst>
              <a:gs pos="0">
                <a:schemeClr val="bg1">
                  <a:lumMod val="85000"/>
                </a:schemeClr>
              </a:gs>
              <a:gs pos="61000">
                <a:schemeClr val="bg1">
                  <a:alpha val="0"/>
                </a:schemeClr>
              </a:gs>
              <a:gs pos="100000">
                <a:schemeClr val="bg1">
                  <a:alpha val="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68" fontAlgn="base">
              <a:spcBef>
                <a:spcPct val="0"/>
              </a:spcBef>
              <a:spcAft>
                <a:spcPct val="0"/>
              </a:spcAft>
            </a:pPr>
            <a:endParaRPr lang="en-US" sz="899" b="1" dirty="0">
              <a:solidFill>
                <a:prstClr val="white"/>
              </a:solidFill>
            </a:endParaRPr>
          </a:p>
        </p:txBody>
      </p:sp>
      <p:sp>
        <p:nvSpPr>
          <p:cNvPr id="8" name="Rectangle 7"/>
          <p:cNvSpPr/>
          <p:nvPr userDrawn="1"/>
        </p:nvSpPr>
        <p:spPr>
          <a:xfrm>
            <a:off x="2" y="6742730"/>
            <a:ext cx="12210375" cy="1303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68" fontAlgn="base">
              <a:spcBef>
                <a:spcPct val="0"/>
              </a:spcBef>
              <a:spcAft>
                <a:spcPct val="0"/>
              </a:spcAft>
            </a:pPr>
            <a:endParaRPr lang="en-US" sz="899" b="1" dirty="0">
              <a:solidFill>
                <a:prstClr val="white"/>
              </a:solidFill>
            </a:endParaRPr>
          </a:p>
        </p:txBody>
      </p:sp>
      <p:cxnSp>
        <p:nvCxnSpPr>
          <p:cNvPr id="9" name="Straight Connector 8"/>
          <p:cNvCxnSpPr/>
          <p:nvPr userDrawn="1"/>
        </p:nvCxnSpPr>
        <p:spPr>
          <a:xfrm>
            <a:off x="0" y="4160521"/>
            <a:ext cx="12192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0" y="2019300"/>
            <a:ext cx="12192000" cy="0"/>
          </a:xfrm>
          <a:prstGeom prst="line">
            <a:avLst/>
          </a:prstGeom>
          <a:ln w="12700" cap="rnd">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ctrTitle"/>
          </p:nvPr>
        </p:nvSpPr>
        <p:spPr>
          <a:xfrm>
            <a:off x="731520" y="2359538"/>
            <a:ext cx="10728960" cy="782843"/>
          </a:xfrm>
        </p:spPr>
        <p:txBody>
          <a:bodyPr tIns="0" bIns="0" anchor="b" anchorCtr="0">
            <a:normAutofit/>
          </a:bodyPr>
          <a:lstStyle>
            <a:lvl1pPr>
              <a:defRPr sz="2321">
                <a:solidFill>
                  <a:schemeClr val="accent3"/>
                </a:solidFill>
                <a:effectLst/>
                <a:latin typeface="+mj-lt"/>
              </a:defRPr>
            </a:lvl1pPr>
          </a:lstStyle>
          <a:p>
            <a:r>
              <a:rPr lang="en-US" dirty="0"/>
              <a:t>Click to edit Master title style</a:t>
            </a:r>
          </a:p>
        </p:txBody>
      </p:sp>
      <p:sp>
        <p:nvSpPr>
          <p:cNvPr id="12" name="Subtitle 2"/>
          <p:cNvSpPr>
            <a:spLocks noGrp="1"/>
          </p:cNvSpPr>
          <p:nvPr>
            <p:ph type="subTitle" idx="1"/>
          </p:nvPr>
        </p:nvSpPr>
        <p:spPr>
          <a:xfrm>
            <a:off x="731519" y="3156449"/>
            <a:ext cx="10728960" cy="602797"/>
          </a:xfrm>
        </p:spPr>
        <p:txBody>
          <a:bodyPr tIns="0" bIns="0">
            <a:normAutofit/>
          </a:bodyPr>
          <a:lstStyle>
            <a:lvl1pPr marL="0" indent="0" algn="l">
              <a:buNone/>
              <a:defRPr sz="1326" b="0">
                <a:solidFill>
                  <a:schemeClr val="bg1">
                    <a:lumMod val="50000"/>
                  </a:schemeClr>
                </a:solidFill>
                <a:effectLst/>
                <a:latin typeface="+mj-lt"/>
              </a:defRPr>
            </a:lvl1pPr>
            <a:lvl2pPr marL="333954" indent="0" algn="ctr">
              <a:buNone/>
              <a:defRPr>
                <a:solidFill>
                  <a:schemeClr val="tx1">
                    <a:tint val="75000"/>
                  </a:schemeClr>
                </a:solidFill>
              </a:defRPr>
            </a:lvl2pPr>
            <a:lvl3pPr marL="667908" indent="0" algn="ctr">
              <a:buNone/>
              <a:defRPr>
                <a:solidFill>
                  <a:schemeClr val="tx1">
                    <a:tint val="75000"/>
                  </a:schemeClr>
                </a:solidFill>
              </a:defRPr>
            </a:lvl3pPr>
            <a:lvl4pPr marL="1001862" indent="0" algn="ctr">
              <a:buNone/>
              <a:defRPr>
                <a:solidFill>
                  <a:schemeClr val="tx1">
                    <a:tint val="75000"/>
                  </a:schemeClr>
                </a:solidFill>
              </a:defRPr>
            </a:lvl4pPr>
            <a:lvl5pPr marL="1335818" indent="0" algn="ctr">
              <a:buNone/>
              <a:defRPr>
                <a:solidFill>
                  <a:schemeClr val="tx1">
                    <a:tint val="75000"/>
                  </a:schemeClr>
                </a:solidFill>
              </a:defRPr>
            </a:lvl5pPr>
            <a:lvl6pPr marL="1669772" indent="0" algn="ctr">
              <a:buNone/>
              <a:defRPr>
                <a:solidFill>
                  <a:schemeClr val="tx1">
                    <a:tint val="75000"/>
                  </a:schemeClr>
                </a:solidFill>
              </a:defRPr>
            </a:lvl6pPr>
            <a:lvl7pPr marL="2003725" indent="0" algn="ctr">
              <a:buNone/>
              <a:defRPr>
                <a:solidFill>
                  <a:schemeClr val="tx1">
                    <a:tint val="75000"/>
                  </a:schemeClr>
                </a:solidFill>
              </a:defRPr>
            </a:lvl7pPr>
            <a:lvl8pPr marL="2337680" indent="0" algn="ctr">
              <a:buNone/>
              <a:defRPr>
                <a:solidFill>
                  <a:schemeClr val="tx1">
                    <a:tint val="75000"/>
                  </a:schemeClr>
                </a:solidFill>
              </a:defRPr>
            </a:lvl8pPr>
            <a:lvl9pPr marL="2671634" indent="0" algn="ctr">
              <a:buNone/>
              <a:defRPr>
                <a:solidFill>
                  <a:schemeClr val="tx1">
                    <a:tint val="75000"/>
                  </a:schemeClr>
                </a:solidFill>
              </a:defRPr>
            </a:lvl9pPr>
          </a:lstStyle>
          <a:p>
            <a:r>
              <a:rPr lang="en-US" dirty="0"/>
              <a:t>Click to edit Master subtitle style</a:t>
            </a:r>
          </a:p>
        </p:txBody>
      </p:sp>
      <p:pic>
        <p:nvPicPr>
          <p:cNvPr id="13" name="Picture 12" descr="ONE-TOYOTA-NA-GRAPHIC-Rev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56875" y="4605916"/>
            <a:ext cx="7678251" cy="1958993"/>
          </a:xfrm>
          <a:prstGeom prst="rect">
            <a:avLst/>
          </a:prstGeom>
        </p:spPr>
      </p:pic>
    </p:spTree>
    <p:extLst>
      <p:ext uri="{BB962C8B-B14F-4D97-AF65-F5344CB8AC3E}">
        <p14:creationId xmlns:p14="http://schemas.microsoft.com/office/powerpoint/2010/main" val="1311917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White Title or Closing Slide">
    <p:spTree>
      <p:nvGrpSpPr>
        <p:cNvPr id="1" name=""/>
        <p:cNvGrpSpPr/>
        <p:nvPr/>
      </p:nvGrpSpPr>
      <p:grpSpPr>
        <a:xfrm>
          <a:off x="0" y="0"/>
          <a:ext cx="0" cy="0"/>
          <a:chOff x="0" y="0"/>
          <a:chExt cx="0" cy="0"/>
        </a:xfrm>
      </p:grpSpPr>
      <p:sp>
        <p:nvSpPr>
          <p:cNvPr id="5" name="Rectangle 4"/>
          <p:cNvSpPr/>
          <p:nvPr userDrawn="1"/>
        </p:nvSpPr>
        <p:spPr>
          <a:xfrm>
            <a:off x="0" y="4"/>
            <a:ext cx="12192000" cy="6873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68" fontAlgn="base">
              <a:spcBef>
                <a:spcPct val="0"/>
              </a:spcBef>
              <a:spcAft>
                <a:spcPct val="0"/>
              </a:spcAft>
            </a:pPr>
            <a:endParaRPr lang="en-US" sz="899" b="1" dirty="0">
              <a:solidFill>
                <a:prstClr val="white"/>
              </a:solidFill>
            </a:endParaRPr>
          </a:p>
        </p:txBody>
      </p:sp>
      <p:sp>
        <p:nvSpPr>
          <p:cNvPr id="2" name="Title 1"/>
          <p:cNvSpPr>
            <a:spLocks noGrp="1"/>
          </p:cNvSpPr>
          <p:nvPr>
            <p:ph type="ctrTitle"/>
          </p:nvPr>
        </p:nvSpPr>
        <p:spPr>
          <a:xfrm>
            <a:off x="731519" y="754779"/>
            <a:ext cx="10728960" cy="2387600"/>
          </a:xfrm>
        </p:spPr>
        <p:txBody>
          <a:bodyPr anchor="b"/>
          <a:lstStyle>
            <a:lvl1pPr algn="ctr">
              <a:defRPr sz="2357"/>
            </a:lvl1pPr>
          </a:lstStyle>
          <a:p>
            <a:r>
              <a:rPr lang="en-US" dirty="0"/>
              <a:t>Click to edit Master title style</a:t>
            </a:r>
          </a:p>
        </p:txBody>
      </p:sp>
      <p:sp>
        <p:nvSpPr>
          <p:cNvPr id="4" name="Rectangle 3"/>
          <p:cNvSpPr/>
          <p:nvPr userDrawn="1"/>
        </p:nvSpPr>
        <p:spPr>
          <a:xfrm>
            <a:off x="2" y="6005287"/>
            <a:ext cx="12210375" cy="802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68" fontAlgn="base">
              <a:spcBef>
                <a:spcPct val="0"/>
              </a:spcBef>
              <a:spcAft>
                <a:spcPct val="0"/>
              </a:spcAft>
            </a:pPr>
            <a:endParaRPr lang="en-US" sz="899" b="1" dirty="0">
              <a:solidFill>
                <a:prstClr val="white"/>
              </a:solidFill>
            </a:endParaRPr>
          </a:p>
        </p:txBody>
      </p:sp>
      <p:sp>
        <p:nvSpPr>
          <p:cNvPr id="7" name="Rectangle 6"/>
          <p:cNvSpPr/>
          <p:nvPr userDrawn="1"/>
        </p:nvSpPr>
        <p:spPr>
          <a:xfrm>
            <a:off x="2" y="6742730"/>
            <a:ext cx="12210375" cy="1303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68" fontAlgn="base">
              <a:spcBef>
                <a:spcPct val="0"/>
              </a:spcBef>
              <a:spcAft>
                <a:spcPct val="0"/>
              </a:spcAft>
            </a:pPr>
            <a:endParaRPr lang="en-US" sz="899" b="1" dirty="0">
              <a:solidFill>
                <a:prstClr val="white"/>
              </a:solidFill>
            </a:endParaRPr>
          </a:p>
        </p:txBody>
      </p:sp>
      <p:pic>
        <p:nvPicPr>
          <p:cNvPr id="12" name="Picture 11" descr="ONE-TOYOTA-NA-GRAPHIC-Rev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56875" y="4605916"/>
            <a:ext cx="7678251" cy="1958993"/>
          </a:xfrm>
          <a:prstGeom prst="rect">
            <a:avLst/>
          </a:prstGeom>
        </p:spPr>
      </p:pic>
      <p:sp>
        <p:nvSpPr>
          <p:cNvPr id="3" name="Subtitle 2"/>
          <p:cNvSpPr>
            <a:spLocks noGrp="1"/>
          </p:cNvSpPr>
          <p:nvPr>
            <p:ph type="subTitle" idx="1"/>
          </p:nvPr>
        </p:nvSpPr>
        <p:spPr>
          <a:xfrm>
            <a:off x="731519" y="3320200"/>
            <a:ext cx="10728960" cy="436562"/>
          </a:xfrm>
        </p:spPr>
        <p:txBody>
          <a:bodyPr/>
          <a:lstStyle>
            <a:lvl1pPr marL="0" indent="0" algn="ctr">
              <a:buNone/>
              <a:defRPr sz="1286">
                <a:solidFill>
                  <a:schemeClr val="bg1">
                    <a:lumMod val="50000"/>
                  </a:schemeClr>
                </a:solidFill>
              </a:defRPr>
            </a:lvl1pPr>
            <a:lvl2pPr marL="303105" indent="0" algn="ctr">
              <a:buNone/>
              <a:defRPr sz="1326"/>
            </a:lvl2pPr>
            <a:lvl3pPr marL="606210" indent="0" algn="ctr">
              <a:buNone/>
              <a:defRPr sz="1193"/>
            </a:lvl3pPr>
            <a:lvl4pPr marL="909316" indent="0" algn="ctr">
              <a:buNone/>
              <a:defRPr sz="1061"/>
            </a:lvl4pPr>
            <a:lvl5pPr marL="1212421" indent="0" algn="ctr">
              <a:buNone/>
              <a:defRPr sz="1061"/>
            </a:lvl5pPr>
            <a:lvl6pPr marL="1515526" indent="0" algn="ctr">
              <a:buNone/>
              <a:defRPr sz="1061"/>
            </a:lvl6pPr>
            <a:lvl7pPr marL="1818631" indent="0" algn="ctr">
              <a:buNone/>
              <a:defRPr sz="1061"/>
            </a:lvl7pPr>
            <a:lvl8pPr marL="2121737" indent="0" algn="ctr">
              <a:buNone/>
              <a:defRPr sz="1061"/>
            </a:lvl8pPr>
            <a:lvl9pPr marL="2424842" indent="0" algn="ctr">
              <a:buNone/>
              <a:defRPr sz="1061"/>
            </a:lvl9pPr>
          </a:lstStyle>
          <a:p>
            <a:r>
              <a:rPr lang="en-US" dirty="0"/>
              <a:t>Click to edit Master subtitle style</a:t>
            </a:r>
          </a:p>
        </p:txBody>
      </p:sp>
      <p:sp>
        <p:nvSpPr>
          <p:cNvPr id="6" name="hl"/>
          <p:cNvSpPr txBox="1"/>
          <p:nvPr userDrawn="1"/>
        </p:nvSpPr>
        <p:spPr>
          <a:xfrm>
            <a:off x="0" y="2"/>
            <a:ext cx="12192000" cy="224229"/>
          </a:xfrm>
          <a:prstGeom prst="rect">
            <a:avLst/>
          </a:prstGeom>
          <a:noFill/>
        </p:spPr>
        <p:txBody>
          <a:bodyPr vert="horz" wrap="square" rtlCol="0">
            <a:spAutoFit/>
          </a:bodyPr>
          <a:lstStyle/>
          <a:p>
            <a:pPr defTabSz="634868">
              <a:spcAft>
                <a:spcPts val="643"/>
              </a:spcAft>
            </a:pPr>
            <a:endParaRPr lang="en-US" sz="857" dirty="0">
              <a:solidFill>
                <a:srgbClr val="3F3F3F"/>
              </a:solidFill>
            </a:endParaRPr>
          </a:p>
        </p:txBody>
      </p:sp>
    </p:spTree>
    <p:extLst>
      <p:ext uri="{BB962C8B-B14F-4D97-AF65-F5344CB8AC3E}">
        <p14:creationId xmlns:p14="http://schemas.microsoft.com/office/powerpoint/2010/main" val="22231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ey Content">
    <p:spTree>
      <p:nvGrpSpPr>
        <p:cNvPr id="1" name=""/>
        <p:cNvGrpSpPr/>
        <p:nvPr/>
      </p:nvGrpSpPr>
      <p:grpSpPr>
        <a:xfrm>
          <a:off x="0" y="0"/>
          <a:ext cx="0" cy="0"/>
          <a:chOff x="0" y="0"/>
          <a:chExt cx="0" cy="0"/>
        </a:xfrm>
      </p:grpSpPr>
      <p:grpSp>
        <p:nvGrpSpPr>
          <p:cNvPr id="7" name="Group 6"/>
          <p:cNvGrpSpPr/>
          <p:nvPr userDrawn="1"/>
        </p:nvGrpSpPr>
        <p:grpSpPr>
          <a:xfrm>
            <a:off x="1" y="0"/>
            <a:ext cx="12196976" cy="1177810"/>
            <a:chOff x="0" y="0"/>
            <a:chExt cx="9147732" cy="1177810"/>
          </a:xfrm>
        </p:grpSpPr>
        <p:sp>
          <p:nvSpPr>
            <p:cNvPr id="6" name="Rectangle 5"/>
            <p:cNvSpPr/>
            <p:nvPr userDrawn="1"/>
          </p:nvSpPr>
          <p:spPr>
            <a:xfrm>
              <a:off x="3732" y="0"/>
              <a:ext cx="9144000" cy="1171257"/>
            </a:xfrm>
            <a:prstGeom prst="rect">
              <a:avLst/>
            </a:prstGeom>
            <a:gradFill flip="none" rotWithShape="1">
              <a:gsLst>
                <a:gs pos="0">
                  <a:schemeClr val="bg1">
                    <a:lumMod val="85000"/>
                  </a:schemeClr>
                </a:gs>
                <a:gs pos="55000">
                  <a:schemeClr val="bg1"/>
                </a:gs>
                <a:gs pos="100000">
                  <a:schemeClr val="bg1">
                    <a:lumMod val="8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68" fontAlgn="base">
                <a:spcBef>
                  <a:spcPct val="0"/>
                </a:spcBef>
                <a:spcAft>
                  <a:spcPct val="0"/>
                </a:spcAft>
              </a:pPr>
              <a:endParaRPr lang="en-US" sz="899" b="1" dirty="0">
                <a:solidFill>
                  <a:prstClr val="white"/>
                </a:solidFill>
              </a:endParaRPr>
            </a:p>
          </p:txBody>
        </p:sp>
        <p:cxnSp>
          <p:nvCxnSpPr>
            <p:cNvPr id="5" name="Straight Connector 4"/>
            <p:cNvCxnSpPr/>
            <p:nvPr userDrawn="1"/>
          </p:nvCxnSpPr>
          <p:spPr>
            <a:xfrm>
              <a:off x="0" y="1177810"/>
              <a:ext cx="9144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lvl1pPr>
              <a:defRPr>
                <a:solidFill>
                  <a:schemeClr val="accent3"/>
                </a:solidFill>
              </a:defRPr>
            </a:lvl1pPr>
          </a:lstStyle>
          <a:p>
            <a:r>
              <a:rPr lang="en-US" dirty="0"/>
              <a:t>Click to edit Master title style</a:t>
            </a:r>
          </a:p>
        </p:txBody>
      </p:sp>
      <p:sp>
        <p:nvSpPr>
          <p:cNvPr id="3" name="Content Placeholder 2"/>
          <p:cNvSpPr>
            <a:spLocks noGrp="1"/>
          </p:cNvSpPr>
          <p:nvPr>
            <p:ph idx="1"/>
          </p:nvPr>
        </p:nvSpPr>
        <p:spPr/>
        <p:txBody>
          <a:bodyPr lIns="141043" rIns="141043"/>
          <a:lstStyle>
            <a:lvl1pPr>
              <a:buClr>
                <a:schemeClr val="accent3"/>
              </a:buClr>
              <a:defRPr>
                <a:solidFill>
                  <a:schemeClr val="tx1"/>
                </a:solidFill>
              </a:defRPr>
            </a:lvl1pPr>
            <a:lvl2pPr>
              <a:buClr>
                <a:schemeClr val="accent3"/>
              </a:buClr>
              <a:defRPr>
                <a:solidFill>
                  <a:schemeClr val="tx1"/>
                </a:solidFill>
              </a:defRPr>
            </a:lvl2pPr>
            <a:lvl3pPr>
              <a:buClr>
                <a:schemeClr val="accent3"/>
              </a:buClr>
              <a:defRPr>
                <a:solidFill>
                  <a:schemeClr val="tx1"/>
                </a:solidFill>
              </a:defRPr>
            </a:lvl3pPr>
            <a:lvl4pPr>
              <a:buClr>
                <a:schemeClr val="accent3"/>
              </a:buClr>
              <a:defRPr>
                <a:solidFill>
                  <a:schemeClr val="tx1"/>
                </a:solidFill>
              </a:defRPr>
            </a:lvl4pPr>
            <a:lvl5pPr>
              <a:buClr>
                <a:schemeClr val="accent3"/>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46096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Grey Content-Confidential">
    <p:spTree>
      <p:nvGrpSpPr>
        <p:cNvPr id="1" name=""/>
        <p:cNvGrpSpPr/>
        <p:nvPr/>
      </p:nvGrpSpPr>
      <p:grpSpPr>
        <a:xfrm>
          <a:off x="0" y="0"/>
          <a:ext cx="0" cy="0"/>
          <a:chOff x="0" y="0"/>
          <a:chExt cx="0" cy="0"/>
        </a:xfrm>
      </p:grpSpPr>
      <p:grpSp>
        <p:nvGrpSpPr>
          <p:cNvPr id="7" name="Group 6"/>
          <p:cNvGrpSpPr/>
          <p:nvPr userDrawn="1"/>
        </p:nvGrpSpPr>
        <p:grpSpPr>
          <a:xfrm>
            <a:off x="1" y="0"/>
            <a:ext cx="12196976" cy="1177810"/>
            <a:chOff x="0" y="0"/>
            <a:chExt cx="9147732" cy="1177810"/>
          </a:xfrm>
        </p:grpSpPr>
        <p:sp>
          <p:nvSpPr>
            <p:cNvPr id="6" name="Rectangle 5"/>
            <p:cNvSpPr/>
            <p:nvPr userDrawn="1"/>
          </p:nvSpPr>
          <p:spPr>
            <a:xfrm>
              <a:off x="3732" y="0"/>
              <a:ext cx="9144000" cy="1171257"/>
            </a:xfrm>
            <a:prstGeom prst="rect">
              <a:avLst/>
            </a:prstGeom>
            <a:gradFill flip="none" rotWithShape="1">
              <a:gsLst>
                <a:gs pos="0">
                  <a:schemeClr val="bg1">
                    <a:lumMod val="85000"/>
                  </a:schemeClr>
                </a:gs>
                <a:gs pos="55000">
                  <a:schemeClr val="bg1"/>
                </a:gs>
                <a:gs pos="100000">
                  <a:schemeClr val="bg1">
                    <a:lumMod val="8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68" fontAlgn="base">
                <a:spcBef>
                  <a:spcPct val="0"/>
                </a:spcBef>
                <a:spcAft>
                  <a:spcPct val="0"/>
                </a:spcAft>
              </a:pPr>
              <a:endParaRPr lang="en-US" sz="899" b="1" dirty="0">
                <a:solidFill>
                  <a:prstClr val="white"/>
                </a:solidFill>
              </a:endParaRPr>
            </a:p>
          </p:txBody>
        </p:sp>
        <p:cxnSp>
          <p:nvCxnSpPr>
            <p:cNvPr id="5" name="Straight Connector 4"/>
            <p:cNvCxnSpPr/>
            <p:nvPr userDrawn="1"/>
          </p:nvCxnSpPr>
          <p:spPr>
            <a:xfrm>
              <a:off x="0" y="1177810"/>
              <a:ext cx="9144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lvl1pPr>
              <a:defRPr>
                <a:solidFill>
                  <a:schemeClr val="accent3"/>
                </a:solidFill>
              </a:defRPr>
            </a:lvl1pPr>
          </a:lstStyle>
          <a:p>
            <a:r>
              <a:rPr lang="en-US" dirty="0"/>
              <a:t>Click to edit Master title style</a:t>
            </a:r>
          </a:p>
        </p:txBody>
      </p:sp>
      <p:sp>
        <p:nvSpPr>
          <p:cNvPr id="3" name="Content Placeholder 2"/>
          <p:cNvSpPr>
            <a:spLocks noGrp="1"/>
          </p:cNvSpPr>
          <p:nvPr>
            <p:ph idx="1"/>
          </p:nvPr>
        </p:nvSpPr>
        <p:spPr/>
        <p:txBody>
          <a:bodyPr lIns="141043" rIns="141043"/>
          <a:lstStyle>
            <a:lvl1pPr>
              <a:buClr>
                <a:schemeClr val="accent3"/>
              </a:buClr>
              <a:defRPr>
                <a:solidFill>
                  <a:schemeClr val="tx1"/>
                </a:solidFill>
              </a:defRPr>
            </a:lvl1pPr>
            <a:lvl2pPr>
              <a:buClr>
                <a:schemeClr val="accent3"/>
              </a:buClr>
              <a:defRPr>
                <a:solidFill>
                  <a:schemeClr val="tx1"/>
                </a:solidFill>
              </a:defRPr>
            </a:lvl2pPr>
            <a:lvl3pPr>
              <a:buClr>
                <a:schemeClr val="accent3"/>
              </a:buClr>
              <a:defRPr>
                <a:solidFill>
                  <a:schemeClr val="tx1"/>
                </a:solidFill>
              </a:defRPr>
            </a:lvl3pPr>
            <a:lvl4pPr>
              <a:buClr>
                <a:schemeClr val="accent3"/>
              </a:buClr>
              <a:defRPr>
                <a:solidFill>
                  <a:schemeClr val="tx1"/>
                </a:solidFill>
              </a:defRPr>
            </a:lvl4pPr>
            <a:lvl5pPr>
              <a:buClr>
                <a:schemeClr val="accent3"/>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hl" descr="lll CONFIDENTIAL  秘"/>
          <p:cNvSpPr txBox="1"/>
          <p:nvPr userDrawn="1"/>
        </p:nvSpPr>
        <p:spPr>
          <a:xfrm>
            <a:off x="0" y="0"/>
            <a:ext cx="12192000" cy="165110"/>
          </a:xfrm>
          <a:prstGeom prst="rect">
            <a:avLst/>
          </a:prstGeom>
          <a:noFill/>
        </p:spPr>
        <p:txBody>
          <a:bodyPr vert="horz" wrap="square" rtlCol="0">
            <a:spAutoFit/>
          </a:bodyPr>
          <a:lstStyle/>
          <a:p>
            <a:pPr defTabSz="634868">
              <a:spcAft>
                <a:spcPts val="569"/>
              </a:spcAft>
            </a:pPr>
            <a:r>
              <a:rPr lang="en-US" sz="473" b="1" dirty="0" err="1">
                <a:solidFill>
                  <a:srgbClr val="FF8000"/>
                </a:solidFill>
                <a:latin typeface="wingdings"/>
              </a:rPr>
              <a:t>lll</a:t>
            </a:r>
            <a:r>
              <a:rPr lang="en-US" sz="473" b="1" dirty="0">
                <a:solidFill>
                  <a:srgbClr val="FF8000"/>
                </a:solidFill>
                <a:latin typeface="wingdings"/>
              </a:rPr>
              <a:t> </a:t>
            </a:r>
            <a:r>
              <a:rPr lang="en-US" sz="473" dirty="0">
                <a:solidFill>
                  <a:srgbClr val="000000"/>
                </a:solidFill>
              </a:rPr>
              <a:t>CONFIDENTIAL  </a:t>
            </a:r>
            <a:r>
              <a:rPr lang="ja-JP" altLang="en-US" sz="473" dirty="0">
                <a:solidFill>
                  <a:srgbClr val="000000"/>
                </a:solidFill>
              </a:rPr>
              <a:t>秘</a:t>
            </a:r>
            <a:endParaRPr lang="en-US" sz="473" dirty="0" err="1">
              <a:solidFill>
                <a:srgbClr val="000000"/>
              </a:solidFill>
            </a:endParaRPr>
          </a:p>
        </p:txBody>
      </p:sp>
    </p:spTree>
    <p:extLst>
      <p:ext uri="{BB962C8B-B14F-4D97-AF65-F5344CB8AC3E}">
        <p14:creationId xmlns:p14="http://schemas.microsoft.com/office/powerpoint/2010/main" val="52027847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ey Subhead">
    <p:spTree>
      <p:nvGrpSpPr>
        <p:cNvPr id="1" name=""/>
        <p:cNvGrpSpPr/>
        <p:nvPr/>
      </p:nvGrpSpPr>
      <p:grpSpPr>
        <a:xfrm>
          <a:off x="0" y="0"/>
          <a:ext cx="0" cy="0"/>
          <a:chOff x="0" y="0"/>
          <a:chExt cx="0" cy="0"/>
        </a:xfrm>
      </p:grpSpPr>
      <p:grpSp>
        <p:nvGrpSpPr>
          <p:cNvPr id="9" name="Group 8"/>
          <p:cNvGrpSpPr/>
          <p:nvPr userDrawn="1"/>
        </p:nvGrpSpPr>
        <p:grpSpPr>
          <a:xfrm>
            <a:off x="1" y="0"/>
            <a:ext cx="12196976" cy="1177810"/>
            <a:chOff x="0" y="0"/>
            <a:chExt cx="9147732" cy="1177810"/>
          </a:xfrm>
        </p:grpSpPr>
        <p:sp>
          <p:nvSpPr>
            <p:cNvPr id="10" name="Rectangle 9"/>
            <p:cNvSpPr/>
            <p:nvPr userDrawn="1"/>
          </p:nvSpPr>
          <p:spPr>
            <a:xfrm>
              <a:off x="3732" y="0"/>
              <a:ext cx="9144000" cy="1171257"/>
            </a:xfrm>
            <a:prstGeom prst="rect">
              <a:avLst/>
            </a:prstGeom>
            <a:gradFill flip="none" rotWithShape="1">
              <a:gsLst>
                <a:gs pos="0">
                  <a:schemeClr val="bg1">
                    <a:lumMod val="85000"/>
                  </a:schemeClr>
                </a:gs>
                <a:gs pos="55000">
                  <a:schemeClr val="bg1"/>
                </a:gs>
                <a:gs pos="100000">
                  <a:schemeClr val="bg1">
                    <a:lumMod val="8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68" fontAlgn="base">
                <a:spcBef>
                  <a:spcPct val="0"/>
                </a:spcBef>
                <a:spcAft>
                  <a:spcPct val="0"/>
                </a:spcAft>
              </a:pPr>
              <a:endParaRPr lang="en-US" sz="899" b="1">
                <a:solidFill>
                  <a:prstClr val="white"/>
                </a:solidFill>
              </a:endParaRPr>
            </a:p>
          </p:txBody>
        </p:sp>
        <p:cxnSp>
          <p:nvCxnSpPr>
            <p:cNvPr id="11" name="Straight Connector 10"/>
            <p:cNvCxnSpPr/>
            <p:nvPr userDrawn="1"/>
          </p:nvCxnSpPr>
          <p:spPr>
            <a:xfrm>
              <a:off x="0" y="1177810"/>
              <a:ext cx="9144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lvl1pPr>
              <a:defRPr>
                <a:solidFill>
                  <a:schemeClr val="accent3"/>
                </a:solidFill>
              </a:defRPr>
            </a:lvl1pPr>
          </a:lstStyle>
          <a:p>
            <a:r>
              <a:rPr lang="en-US" dirty="0"/>
              <a:t>Click to edit Master title style</a:t>
            </a:r>
          </a:p>
        </p:txBody>
      </p:sp>
      <p:sp>
        <p:nvSpPr>
          <p:cNvPr id="3" name="Content Placeholder 2"/>
          <p:cNvSpPr>
            <a:spLocks noGrp="1"/>
          </p:cNvSpPr>
          <p:nvPr>
            <p:ph idx="1"/>
          </p:nvPr>
        </p:nvSpPr>
        <p:spPr>
          <a:xfrm>
            <a:off x="731520" y="1920242"/>
            <a:ext cx="10728960" cy="4149215"/>
          </a:xfrm>
        </p:spPr>
        <p:txBody>
          <a:bodyPr lIns="141043" rIns="141043"/>
          <a:lstStyle>
            <a:lvl1pPr>
              <a:buClr>
                <a:schemeClr val="accent3"/>
              </a:buClr>
              <a:defRPr>
                <a:solidFill>
                  <a:schemeClr val="tx1"/>
                </a:solidFill>
              </a:defRPr>
            </a:lvl1pPr>
            <a:lvl2pPr>
              <a:buClr>
                <a:schemeClr val="accent3"/>
              </a:buClr>
              <a:defRPr>
                <a:solidFill>
                  <a:schemeClr val="tx1"/>
                </a:solidFill>
              </a:defRPr>
            </a:lvl2pPr>
            <a:lvl3pPr>
              <a:buClr>
                <a:schemeClr val="accent3"/>
              </a:buClr>
              <a:defRPr>
                <a:solidFill>
                  <a:schemeClr val="tx1"/>
                </a:solidFill>
              </a:defRPr>
            </a:lvl3pPr>
            <a:lvl4pPr>
              <a:buClr>
                <a:schemeClr val="accent3"/>
              </a:buClr>
              <a:defRPr>
                <a:solidFill>
                  <a:schemeClr val="tx1"/>
                </a:solidFill>
              </a:defRPr>
            </a:lvl4pPr>
            <a:lvl5pPr>
              <a:buClr>
                <a:schemeClr val="accent3"/>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732371" y="1200785"/>
            <a:ext cx="10727267" cy="400050"/>
          </a:xfrm>
        </p:spPr>
        <p:txBody>
          <a:bodyPr anchor="b"/>
          <a:lstStyle>
            <a:lvl1pPr marL="0" indent="0">
              <a:buNone/>
              <a:defRPr/>
            </a:lvl1pPr>
            <a:lvl2pPr marL="246988" indent="0">
              <a:buNone/>
              <a:defRPr/>
            </a:lvl2pPr>
            <a:lvl3pPr marL="542675" indent="0">
              <a:buNone/>
              <a:defRPr/>
            </a:lvl3pPr>
            <a:lvl4pPr marL="789662" indent="0">
              <a:buNone/>
              <a:defRPr/>
            </a:lvl4pPr>
            <a:lvl5pPr marL="1006501" indent="0">
              <a:buNone/>
              <a:defRPr/>
            </a:lvl5pPr>
          </a:lstStyle>
          <a:p>
            <a:pPr lvl="0"/>
            <a:r>
              <a:rPr lang="en-US" dirty="0"/>
              <a:t>Click to edit Master text styles</a:t>
            </a:r>
          </a:p>
        </p:txBody>
      </p:sp>
    </p:spTree>
    <p:extLst>
      <p:ext uri="{BB962C8B-B14F-4D97-AF65-F5344CB8AC3E}">
        <p14:creationId xmlns:p14="http://schemas.microsoft.com/office/powerpoint/2010/main" val="26791298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Grey Heading">
    <p:spTree>
      <p:nvGrpSpPr>
        <p:cNvPr id="1" name=""/>
        <p:cNvGrpSpPr/>
        <p:nvPr/>
      </p:nvGrpSpPr>
      <p:grpSpPr>
        <a:xfrm>
          <a:off x="0" y="0"/>
          <a:ext cx="0" cy="0"/>
          <a:chOff x="0" y="0"/>
          <a:chExt cx="0" cy="0"/>
        </a:xfrm>
      </p:grpSpPr>
      <p:grpSp>
        <p:nvGrpSpPr>
          <p:cNvPr id="6" name="Group 5"/>
          <p:cNvGrpSpPr/>
          <p:nvPr userDrawn="1"/>
        </p:nvGrpSpPr>
        <p:grpSpPr>
          <a:xfrm>
            <a:off x="1" y="0"/>
            <a:ext cx="12196976" cy="1177810"/>
            <a:chOff x="0" y="0"/>
            <a:chExt cx="9147732" cy="1177810"/>
          </a:xfrm>
        </p:grpSpPr>
        <p:sp>
          <p:nvSpPr>
            <p:cNvPr id="7" name="Rectangle 6"/>
            <p:cNvSpPr/>
            <p:nvPr userDrawn="1"/>
          </p:nvSpPr>
          <p:spPr>
            <a:xfrm>
              <a:off x="3732" y="0"/>
              <a:ext cx="9144000" cy="1171257"/>
            </a:xfrm>
            <a:prstGeom prst="rect">
              <a:avLst/>
            </a:prstGeom>
            <a:gradFill flip="none" rotWithShape="1">
              <a:gsLst>
                <a:gs pos="0">
                  <a:schemeClr val="bg1">
                    <a:lumMod val="85000"/>
                  </a:schemeClr>
                </a:gs>
                <a:gs pos="55000">
                  <a:schemeClr val="bg1"/>
                </a:gs>
                <a:gs pos="100000">
                  <a:schemeClr val="bg1">
                    <a:lumMod val="8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68" fontAlgn="base">
                <a:spcBef>
                  <a:spcPct val="0"/>
                </a:spcBef>
                <a:spcAft>
                  <a:spcPct val="0"/>
                </a:spcAft>
              </a:pPr>
              <a:endParaRPr lang="en-US" sz="899" b="1">
                <a:solidFill>
                  <a:prstClr val="white"/>
                </a:solidFill>
              </a:endParaRPr>
            </a:p>
          </p:txBody>
        </p:sp>
        <p:cxnSp>
          <p:nvCxnSpPr>
            <p:cNvPr id="8" name="Straight Connector 7"/>
            <p:cNvCxnSpPr/>
            <p:nvPr userDrawn="1"/>
          </p:nvCxnSpPr>
          <p:spPr>
            <a:xfrm>
              <a:off x="0" y="1177810"/>
              <a:ext cx="9144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lvl1pPr>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211184893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ey Two Content">
    <p:spTree>
      <p:nvGrpSpPr>
        <p:cNvPr id="1" name=""/>
        <p:cNvGrpSpPr/>
        <p:nvPr/>
      </p:nvGrpSpPr>
      <p:grpSpPr>
        <a:xfrm>
          <a:off x="0" y="0"/>
          <a:ext cx="0" cy="0"/>
          <a:chOff x="0" y="0"/>
          <a:chExt cx="0" cy="0"/>
        </a:xfrm>
      </p:grpSpPr>
      <p:grpSp>
        <p:nvGrpSpPr>
          <p:cNvPr id="8" name="Group 7"/>
          <p:cNvGrpSpPr/>
          <p:nvPr userDrawn="1"/>
        </p:nvGrpSpPr>
        <p:grpSpPr>
          <a:xfrm>
            <a:off x="1" y="0"/>
            <a:ext cx="12196976" cy="1177810"/>
            <a:chOff x="0" y="0"/>
            <a:chExt cx="9147732" cy="1177810"/>
          </a:xfrm>
        </p:grpSpPr>
        <p:sp>
          <p:nvSpPr>
            <p:cNvPr id="9" name="Rectangle 8"/>
            <p:cNvSpPr/>
            <p:nvPr userDrawn="1"/>
          </p:nvSpPr>
          <p:spPr>
            <a:xfrm>
              <a:off x="3732" y="0"/>
              <a:ext cx="9144000" cy="1171257"/>
            </a:xfrm>
            <a:prstGeom prst="rect">
              <a:avLst/>
            </a:prstGeom>
            <a:gradFill flip="none" rotWithShape="1">
              <a:gsLst>
                <a:gs pos="0">
                  <a:schemeClr val="bg1">
                    <a:lumMod val="85000"/>
                  </a:schemeClr>
                </a:gs>
                <a:gs pos="55000">
                  <a:schemeClr val="bg1"/>
                </a:gs>
                <a:gs pos="100000">
                  <a:schemeClr val="bg1">
                    <a:lumMod val="8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68" fontAlgn="base">
                <a:spcBef>
                  <a:spcPct val="0"/>
                </a:spcBef>
                <a:spcAft>
                  <a:spcPct val="0"/>
                </a:spcAft>
              </a:pPr>
              <a:endParaRPr lang="en-US" sz="899" b="1">
                <a:solidFill>
                  <a:prstClr val="white"/>
                </a:solidFill>
              </a:endParaRPr>
            </a:p>
          </p:txBody>
        </p:sp>
        <p:cxnSp>
          <p:nvCxnSpPr>
            <p:cNvPr id="10" name="Straight Connector 9"/>
            <p:cNvCxnSpPr/>
            <p:nvPr userDrawn="1"/>
          </p:nvCxnSpPr>
          <p:spPr>
            <a:xfrm>
              <a:off x="0" y="1177810"/>
              <a:ext cx="9144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lvl1pPr>
              <a:defRPr>
                <a:solidFill>
                  <a:schemeClr val="accent3"/>
                </a:solidFill>
              </a:defRPr>
            </a:lvl1pPr>
          </a:lstStyle>
          <a:p>
            <a:r>
              <a:rPr lang="en-US"/>
              <a:t>Click to edit Master title style</a:t>
            </a:r>
          </a:p>
        </p:txBody>
      </p:sp>
      <p:sp>
        <p:nvSpPr>
          <p:cNvPr id="3" name="Content Placeholder 2"/>
          <p:cNvSpPr>
            <a:spLocks noGrp="1"/>
          </p:cNvSpPr>
          <p:nvPr>
            <p:ph sz="half" idx="1"/>
          </p:nvPr>
        </p:nvSpPr>
        <p:spPr>
          <a:xfrm>
            <a:off x="731520" y="1371607"/>
            <a:ext cx="5120640" cy="4697855"/>
          </a:xfrm>
        </p:spPr>
        <p:txBody>
          <a:bodyPr>
            <a:normAutofit/>
          </a:bodyPr>
          <a:lstStyle>
            <a:lvl1pPr>
              <a:buClr>
                <a:schemeClr val="accent3"/>
              </a:buClr>
              <a:defRPr sz="1468"/>
            </a:lvl1pPr>
            <a:lvl2pPr>
              <a:buClr>
                <a:schemeClr val="accent3"/>
              </a:buClr>
              <a:defRPr sz="1326"/>
            </a:lvl2pPr>
            <a:lvl3pPr>
              <a:buClr>
                <a:schemeClr val="accent3"/>
              </a:buClr>
              <a:defRPr sz="1326"/>
            </a:lvl3pPr>
            <a:lvl4pPr>
              <a:buClr>
                <a:schemeClr val="accent3"/>
              </a:buClr>
              <a:defRPr sz="1184"/>
            </a:lvl4pPr>
            <a:lvl5pPr>
              <a:buClr>
                <a:schemeClr val="accent3"/>
              </a:buClr>
              <a:defRPr sz="1184"/>
            </a:lvl5pPr>
            <a:lvl6pPr>
              <a:defRPr sz="1326"/>
            </a:lvl6pPr>
            <a:lvl7pPr>
              <a:defRPr sz="1326"/>
            </a:lvl7pPr>
            <a:lvl8pPr>
              <a:defRPr sz="1326"/>
            </a:lvl8pPr>
            <a:lvl9pPr>
              <a:defRPr sz="132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39840" y="1371607"/>
            <a:ext cx="5120640" cy="4697855"/>
          </a:xfrm>
        </p:spPr>
        <p:txBody>
          <a:bodyPr>
            <a:normAutofit/>
          </a:bodyPr>
          <a:lstStyle>
            <a:lvl1pPr>
              <a:buClr>
                <a:schemeClr val="accent3"/>
              </a:buClr>
              <a:defRPr sz="1468"/>
            </a:lvl1pPr>
            <a:lvl2pPr>
              <a:buClr>
                <a:schemeClr val="accent3"/>
              </a:buClr>
              <a:defRPr sz="1326"/>
            </a:lvl2pPr>
            <a:lvl3pPr>
              <a:buClr>
                <a:schemeClr val="accent3"/>
              </a:buClr>
              <a:defRPr sz="1326"/>
            </a:lvl3pPr>
            <a:lvl4pPr>
              <a:buClr>
                <a:schemeClr val="accent3"/>
              </a:buClr>
              <a:defRPr sz="1184"/>
            </a:lvl4pPr>
            <a:lvl5pPr>
              <a:buClr>
                <a:schemeClr val="accent3"/>
              </a:buClr>
              <a:defRPr sz="1184"/>
            </a:lvl5pPr>
            <a:lvl6pPr>
              <a:defRPr sz="1326"/>
            </a:lvl6pPr>
            <a:lvl7pPr>
              <a:defRPr sz="1326"/>
            </a:lvl7pPr>
            <a:lvl8pPr>
              <a:defRPr sz="1326"/>
            </a:lvl8pPr>
            <a:lvl9pPr>
              <a:defRPr sz="132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515958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4976" y="2"/>
            <a:ext cx="12192000" cy="1171257"/>
          </a:xfrm>
          <a:prstGeom prst="rect">
            <a:avLst/>
          </a:prstGeom>
          <a:gradFill flip="none" rotWithShape="1">
            <a:gsLst>
              <a:gs pos="0">
                <a:schemeClr val="bg1">
                  <a:lumMod val="85000"/>
                </a:schemeClr>
              </a:gs>
              <a:gs pos="55000">
                <a:schemeClr val="bg1"/>
              </a:gs>
              <a:gs pos="100000">
                <a:schemeClr val="bg1">
                  <a:lumMod val="8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68" fontAlgn="base">
              <a:spcBef>
                <a:spcPct val="0"/>
              </a:spcBef>
              <a:spcAft>
                <a:spcPct val="0"/>
              </a:spcAft>
            </a:pPr>
            <a:endParaRPr lang="en-US" sz="899" b="1" dirty="0">
              <a:solidFill>
                <a:prstClr val="white"/>
              </a:solidFill>
            </a:endParaRPr>
          </a:p>
        </p:txBody>
      </p:sp>
      <p:cxnSp>
        <p:nvCxnSpPr>
          <p:cNvPr id="12" name="Straight Connector 11"/>
          <p:cNvCxnSpPr/>
          <p:nvPr userDrawn="1"/>
        </p:nvCxnSpPr>
        <p:spPr>
          <a:xfrm>
            <a:off x="0" y="1177810"/>
            <a:ext cx="12192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0" y="6191765"/>
            <a:ext cx="12192000" cy="0"/>
          </a:xfrm>
          <a:prstGeom prst="line">
            <a:avLst/>
          </a:prstGeom>
          <a:ln w="12700" cap="rnd">
            <a:solidFill>
              <a:schemeClr val="tx1">
                <a:lumMod val="20000"/>
                <a:lumOff val="8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userDrawn="1">
            <p:ph type="body" idx="1"/>
          </p:nvPr>
        </p:nvSpPr>
        <p:spPr>
          <a:xfrm>
            <a:off x="731520" y="1371607"/>
            <a:ext cx="10728960" cy="4697855"/>
          </a:xfrm>
          <a:prstGeom prst="rect">
            <a:avLst/>
          </a:prstGeom>
        </p:spPr>
        <p:txBody>
          <a:bodyPr vert="horz" lIns="141043" tIns="0" rIns="141043"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6"/>
          <p:cNvSpPr>
            <a:spLocks noChangeArrowheads="1"/>
          </p:cNvSpPr>
          <p:nvPr userDrawn="1"/>
        </p:nvSpPr>
        <p:spPr bwMode="black">
          <a:xfrm>
            <a:off x="10881334" y="6406393"/>
            <a:ext cx="706967" cy="198438"/>
          </a:xfrm>
          <a:prstGeom prst="rect">
            <a:avLst/>
          </a:prstGeom>
          <a:noFill/>
          <a:ln w="9525" algn="ctr">
            <a:noFill/>
            <a:miter lim="800000"/>
            <a:headEnd/>
            <a:tailEnd/>
          </a:ln>
        </p:spPr>
        <p:txBody>
          <a:bodyPr wrap="none" lIns="0" tIns="0" rIns="0" bIns="0" anchor="ctr" anchorCtr="0"/>
          <a:lstStyle/>
          <a:p>
            <a:pPr algn="r" defTabSz="432968" eaLnBrk="0" hangingPunct="0">
              <a:spcBef>
                <a:spcPct val="0"/>
              </a:spcBef>
              <a:tabLst>
                <a:tab pos="337434" algn="l"/>
                <a:tab pos="3339542" algn="ctr"/>
                <a:tab pos="6180473" algn="r"/>
                <a:tab pos="6468044" algn="r"/>
              </a:tabLst>
              <a:defRPr/>
            </a:pPr>
            <a:fld id="{EDF30A77-26CB-4904-9806-B14B0F476DBA}" type="slidenum">
              <a:rPr lang="en-US" sz="663">
                <a:solidFill>
                  <a:srgbClr val="58595B"/>
                </a:solidFill>
              </a:rPr>
              <a:pPr algn="r" defTabSz="432968" eaLnBrk="0" hangingPunct="0">
                <a:spcBef>
                  <a:spcPct val="0"/>
                </a:spcBef>
                <a:tabLst>
                  <a:tab pos="337434" algn="l"/>
                  <a:tab pos="3339542" algn="ctr"/>
                  <a:tab pos="6180473" algn="r"/>
                  <a:tab pos="6468044" algn="r"/>
                </a:tabLst>
                <a:defRPr/>
              </a:pPr>
              <a:t>‹#›</a:t>
            </a:fld>
            <a:endParaRPr lang="en-US" sz="663" dirty="0">
              <a:solidFill>
                <a:srgbClr val="58595B"/>
              </a:solidFill>
            </a:endParaRPr>
          </a:p>
        </p:txBody>
      </p:sp>
      <p:sp>
        <p:nvSpPr>
          <p:cNvPr id="2" name="Title Placeholder 1"/>
          <p:cNvSpPr>
            <a:spLocks noGrp="1"/>
          </p:cNvSpPr>
          <p:nvPr userDrawn="1">
            <p:ph type="title"/>
          </p:nvPr>
        </p:nvSpPr>
        <p:spPr>
          <a:xfrm>
            <a:off x="731520" y="137162"/>
            <a:ext cx="10728960" cy="1034097"/>
          </a:xfrm>
          <a:prstGeom prst="rect">
            <a:avLst/>
          </a:prstGeom>
        </p:spPr>
        <p:txBody>
          <a:bodyPr vert="horz" lIns="141043" tIns="0" rIns="141043" bIns="0" rtlCol="0" anchor="ctr">
            <a:noAutofit/>
          </a:bodyPr>
          <a:lstStyle/>
          <a:p>
            <a:r>
              <a:rPr lang="en-US" dirty="0"/>
              <a:t>Click to edit Master title style</a:t>
            </a:r>
          </a:p>
        </p:txBody>
      </p:sp>
      <p:sp>
        <p:nvSpPr>
          <p:cNvPr id="4" name="hl" descr="llPROTECTED 関係者外秘"/>
          <p:cNvSpPr txBox="1"/>
          <p:nvPr userDrawn="1"/>
        </p:nvSpPr>
        <p:spPr>
          <a:xfrm>
            <a:off x="0" y="0"/>
            <a:ext cx="12192000" cy="246221"/>
          </a:xfrm>
          <a:prstGeom prst="rect">
            <a:avLst/>
          </a:prstGeom>
          <a:noFill/>
        </p:spPr>
        <p:txBody>
          <a:bodyPr vert="horz" wrap="square" rtlCol="0">
            <a:spAutoFit/>
          </a:bodyPr>
          <a:lstStyle/>
          <a:p>
            <a:pPr algn="l" defTabSz="634868">
              <a:spcAft>
                <a:spcPts val="643"/>
              </a:spcAft>
            </a:pPr>
            <a:r>
              <a:rPr lang="en-US" sz="1000" b="1" i="0" u="none" baseline="0" dirty="0">
                <a:solidFill>
                  <a:srgbClr val="FFFF00"/>
                </a:solidFill>
                <a:latin typeface="wingdings" panose="05000000000000000000" pitchFamily="2" charset="2"/>
              </a:rPr>
              <a:t>ll</a:t>
            </a:r>
            <a:r>
              <a:rPr lang="en-US" sz="1000" b="0" i="0" u="none" baseline="0" dirty="0">
                <a:solidFill>
                  <a:srgbClr val="000000"/>
                </a:solidFill>
                <a:latin typeface="Arial" panose="020B0604020202020204" pitchFamily="34" charset="0"/>
              </a:rPr>
              <a:t>PROTECTED </a:t>
            </a:r>
            <a:r>
              <a:rPr lang="ja-JP" altLang="en-US" sz="1000" b="0" i="0" u="none" baseline="0" dirty="0">
                <a:solidFill>
                  <a:srgbClr val="000000"/>
                </a:solidFill>
                <a:latin typeface="Arial" panose="020B0604020202020204" pitchFamily="34" charset="0"/>
              </a:rPr>
              <a:t>関係者外秘</a:t>
            </a:r>
            <a:endParaRPr lang="en-US" sz="1000" b="0" i="0" u="non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2577481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p:transition>
  <p:hf hdr="0" ftr="0" dt="0"/>
  <p:txStyles>
    <p:titleStyle>
      <a:lvl1pPr algn="l" defTabSz="667908" rtl="0" eaLnBrk="1" latinLnBrk="0" hangingPunct="1">
        <a:spcBef>
          <a:spcPct val="0"/>
        </a:spcBef>
        <a:buNone/>
        <a:defRPr sz="2036" b="0" kern="1200" cap="all" baseline="0">
          <a:solidFill>
            <a:schemeClr val="accent3"/>
          </a:solidFill>
          <a:latin typeface="+mj-lt"/>
          <a:ea typeface="+mj-ea"/>
          <a:cs typeface="+mj-cs"/>
        </a:defRPr>
      </a:lvl1pPr>
    </p:titleStyle>
    <p:bodyStyle>
      <a:lvl1pPr marL="164659" indent="-164659" algn="l" defTabSz="667908" rtl="0" eaLnBrk="1" latinLnBrk="0" hangingPunct="1">
        <a:spcBef>
          <a:spcPts val="877"/>
        </a:spcBef>
        <a:buClr>
          <a:schemeClr val="accent3"/>
        </a:buClr>
        <a:buFont typeface="Arial" panose="020B0604020202020204" pitchFamily="34" charset="0"/>
        <a:buChar char="•"/>
        <a:defRPr sz="1468" b="0" kern="1200">
          <a:solidFill>
            <a:schemeClr val="tx1"/>
          </a:solidFill>
          <a:latin typeface="+mn-lt"/>
          <a:ea typeface="+mn-ea"/>
          <a:cs typeface="+mn-cs"/>
        </a:defRPr>
      </a:lvl1pPr>
      <a:lvl2pPr marL="455708" indent="-208721" algn="l" defTabSz="667908" rtl="0" eaLnBrk="1" latinLnBrk="0" hangingPunct="1">
        <a:spcBef>
          <a:spcPct val="20000"/>
        </a:spcBef>
        <a:buClr>
          <a:schemeClr val="accent3"/>
        </a:buClr>
        <a:buFont typeface="Arial" panose="020B0604020202020204" pitchFamily="34" charset="0"/>
        <a:buChar char="–"/>
        <a:defRPr sz="1326" kern="1200">
          <a:solidFill>
            <a:schemeClr val="tx1"/>
          </a:solidFill>
          <a:latin typeface="+mn-lt"/>
          <a:ea typeface="+mn-ea"/>
          <a:cs typeface="+mn-cs"/>
        </a:defRPr>
      </a:lvl2pPr>
      <a:lvl3pPr marL="709652" indent="-166978" algn="l" defTabSz="667908" rtl="0" eaLnBrk="1" latinLnBrk="0" hangingPunct="1">
        <a:spcBef>
          <a:spcPct val="20000"/>
        </a:spcBef>
        <a:buClr>
          <a:schemeClr val="accent3"/>
        </a:buClr>
        <a:buFont typeface="Arial" panose="020B0604020202020204" pitchFamily="34" charset="0"/>
        <a:buChar char="•"/>
        <a:defRPr sz="1184" kern="1200">
          <a:solidFill>
            <a:schemeClr val="tx1"/>
          </a:solidFill>
          <a:latin typeface="+mn-lt"/>
          <a:ea typeface="+mn-ea"/>
          <a:cs typeface="+mn-cs"/>
        </a:defRPr>
      </a:lvl3pPr>
      <a:lvl4pPr marL="956639" indent="-166978" algn="l" defTabSz="667908" rtl="0" eaLnBrk="1" latinLnBrk="0" hangingPunct="1">
        <a:spcBef>
          <a:spcPct val="20000"/>
        </a:spcBef>
        <a:buClr>
          <a:schemeClr val="accent3"/>
        </a:buClr>
        <a:buFont typeface="Arial" panose="020B0604020202020204" pitchFamily="34" charset="0"/>
        <a:buChar char="–"/>
        <a:defRPr sz="1184" kern="1200">
          <a:solidFill>
            <a:schemeClr val="tx1"/>
          </a:solidFill>
          <a:latin typeface="+mn-lt"/>
          <a:ea typeface="+mn-ea"/>
          <a:cs typeface="+mn-cs"/>
        </a:defRPr>
      </a:lvl4pPr>
      <a:lvl5pPr marL="1173478" indent="-166978" algn="l" defTabSz="667908" rtl="0" eaLnBrk="1" latinLnBrk="0" hangingPunct="1">
        <a:spcBef>
          <a:spcPct val="20000"/>
        </a:spcBef>
        <a:buClr>
          <a:schemeClr val="accent3"/>
        </a:buClr>
        <a:buFont typeface="Arial" panose="020B0604020202020204" pitchFamily="34" charset="0"/>
        <a:buChar char="»"/>
        <a:defRPr sz="1184" kern="1200">
          <a:solidFill>
            <a:schemeClr val="tx1"/>
          </a:solidFill>
          <a:latin typeface="+mn-lt"/>
          <a:ea typeface="+mn-ea"/>
          <a:cs typeface="+mn-cs"/>
        </a:defRPr>
      </a:lvl5pPr>
      <a:lvl6pPr marL="1836749" indent="-166978" algn="l" defTabSz="667908" rtl="0" eaLnBrk="1" latinLnBrk="0" hangingPunct="1">
        <a:spcBef>
          <a:spcPct val="20000"/>
        </a:spcBef>
        <a:buFont typeface="Arial" panose="020B0604020202020204" pitchFamily="34" charset="0"/>
        <a:buChar char="•"/>
        <a:defRPr sz="1468" kern="1200">
          <a:solidFill>
            <a:schemeClr val="tx1"/>
          </a:solidFill>
          <a:latin typeface="+mn-lt"/>
          <a:ea typeface="+mn-ea"/>
          <a:cs typeface="+mn-cs"/>
        </a:defRPr>
      </a:lvl6pPr>
      <a:lvl7pPr marL="2170703" indent="-166978" algn="l" defTabSz="667908" rtl="0" eaLnBrk="1" latinLnBrk="0" hangingPunct="1">
        <a:spcBef>
          <a:spcPct val="20000"/>
        </a:spcBef>
        <a:buFont typeface="Arial" panose="020B0604020202020204" pitchFamily="34" charset="0"/>
        <a:buChar char="•"/>
        <a:defRPr sz="1468" kern="1200">
          <a:solidFill>
            <a:schemeClr val="tx1"/>
          </a:solidFill>
          <a:latin typeface="+mn-lt"/>
          <a:ea typeface="+mn-ea"/>
          <a:cs typeface="+mn-cs"/>
        </a:defRPr>
      </a:lvl7pPr>
      <a:lvl8pPr marL="2504657" indent="-166978" algn="l" defTabSz="667908" rtl="0" eaLnBrk="1" latinLnBrk="0" hangingPunct="1">
        <a:spcBef>
          <a:spcPct val="20000"/>
        </a:spcBef>
        <a:buFont typeface="Arial" panose="020B0604020202020204" pitchFamily="34" charset="0"/>
        <a:buChar char="•"/>
        <a:defRPr sz="1468" kern="1200">
          <a:solidFill>
            <a:schemeClr val="tx1"/>
          </a:solidFill>
          <a:latin typeface="+mn-lt"/>
          <a:ea typeface="+mn-ea"/>
          <a:cs typeface="+mn-cs"/>
        </a:defRPr>
      </a:lvl8pPr>
      <a:lvl9pPr marL="2838610" indent="-166978" algn="l" defTabSz="667908" rtl="0" eaLnBrk="1" latinLnBrk="0" hangingPunct="1">
        <a:spcBef>
          <a:spcPct val="20000"/>
        </a:spcBef>
        <a:buFont typeface="Arial" panose="020B0604020202020204" pitchFamily="34" charset="0"/>
        <a:buChar char="•"/>
        <a:defRPr sz="1468" kern="1200">
          <a:solidFill>
            <a:schemeClr val="tx1"/>
          </a:solidFill>
          <a:latin typeface="+mn-lt"/>
          <a:ea typeface="+mn-ea"/>
          <a:cs typeface="+mn-cs"/>
        </a:defRPr>
      </a:lvl9pPr>
    </p:bodyStyle>
    <p:otherStyle>
      <a:defPPr>
        <a:defRPr lang="en-US"/>
      </a:defPPr>
      <a:lvl1pPr marL="0" algn="l" defTabSz="667908" rtl="0" eaLnBrk="1" latinLnBrk="0" hangingPunct="1">
        <a:defRPr sz="1326" kern="1200">
          <a:solidFill>
            <a:schemeClr val="tx1"/>
          </a:solidFill>
          <a:latin typeface="+mn-lt"/>
          <a:ea typeface="+mn-ea"/>
          <a:cs typeface="+mn-cs"/>
        </a:defRPr>
      </a:lvl1pPr>
      <a:lvl2pPr marL="333954" algn="l" defTabSz="667908" rtl="0" eaLnBrk="1" latinLnBrk="0" hangingPunct="1">
        <a:defRPr sz="1326" kern="1200">
          <a:solidFill>
            <a:schemeClr val="tx1"/>
          </a:solidFill>
          <a:latin typeface="+mn-lt"/>
          <a:ea typeface="+mn-ea"/>
          <a:cs typeface="+mn-cs"/>
        </a:defRPr>
      </a:lvl2pPr>
      <a:lvl3pPr marL="667908" algn="l" defTabSz="667908" rtl="0" eaLnBrk="1" latinLnBrk="0" hangingPunct="1">
        <a:defRPr sz="1326" kern="1200">
          <a:solidFill>
            <a:schemeClr val="tx1"/>
          </a:solidFill>
          <a:latin typeface="+mn-lt"/>
          <a:ea typeface="+mn-ea"/>
          <a:cs typeface="+mn-cs"/>
        </a:defRPr>
      </a:lvl3pPr>
      <a:lvl4pPr marL="1001862" algn="l" defTabSz="667908" rtl="0" eaLnBrk="1" latinLnBrk="0" hangingPunct="1">
        <a:defRPr sz="1326" kern="1200">
          <a:solidFill>
            <a:schemeClr val="tx1"/>
          </a:solidFill>
          <a:latin typeface="+mn-lt"/>
          <a:ea typeface="+mn-ea"/>
          <a:cs typeface="+mn-cs"/>
        </a:defRPr>
      </a:lvl4pPr>
      <a:lvl5pPr marL="1335818" algn="l" defTabSz="667908" rtl="0" eaLnBrk="1" latinLnBrk="0" hangingPunct="1">
        <a:defRPr sz="1326" kern="1200">
          <a:solidFill>
            <a:schemeClr val="tx1"/>
          </a:solidFill>
          <a:latin typeface="+mn-lt"/>
          <a:ea typeface="+mn-ea"/>
          <a:cs typeface="+mn-cs"/>
        </a:defRPr>
      </a:lvl5pPr>
      <a:lvl6pPr marL="1669772" algn="l" defTabSz="667908" rtl="0" eaLnBrk="1" latinLnBrk="0" hangingPunct="1">
        <a:defRPr sz="1326" kern="1200">
          <a:solidFill>
            <a:schemeClr val="tx1"/>
          </a:solidFill>
          <a:latin typeface="+mn-lt"/>
          <a:ea typeface="+mn-ea"/>
          <a:cs typeface="+mn-cs"/>
        </a:defRPr>
      </a:lvl6pPr>
      <a:lvl7pPr marL="2003725" algn="l" defTabSz="667908" rtl="0" eaLnBrk="1" latinLnBrk="0" hangingPunct="1">
        <a:defRPr sz="1326" kern="1200">
          <a:solidFill>
            <a:schemeClr val="tx1"/>
          </a:solidFill>
          <a:latin typeface="+mn-lt"/>
          <a:ea typeface="+mn-ea"/>
          <a:cs typeface="+mn-cs"/>
        </a:defRPr>
      </a:lvl7pPr>
      <a:lvl8pPr marL="2337680" algn="l" defTabSz="667908" rtl="0" eaLnBrk="1" latinLnBrk="0" hangingPunct="1">
        <a:defRPr sz="1326" kern="1200">
          <a:solidFill>
            <a:schemeClr val="tx1"/>
          </a:solidFill>
          <a:latin typeface="+mn-lt"/>
          <a:ea typeface="+mn-ea"/>
          <a:cs typeface="+mn-cs"/>
        </a:defRPr>
      </a:lvl8pPr>
      <a:lvl9pPr marL="2671634" algn="l" defTabSz="667908" rtl="0" eaLnBrk="1" latinLnBrk="0" hangingPunct="1">
        <a:defRPr sz="13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fontScale="90000"/>
          </a:bodyPr>
          <a:lstStyle/>
          <a:p>
            <a:pPr defTabSz="667908"/>
            <a:r>
              <a:rPr lang="en-US" sz="3600" b="1" cap="all" dirty="0">
                <a:solidFill>
                  <a:srgbClr val="FF0000"/>
                </a:solidFill>
              </a:rPr>
              <a:t>Integration Tes</a:t>
            </a:r>
            <a:r>
              <a:rPr lang="en-US" sz="3600" b="1" dirty="0">
                <a:solidFill>
                  <a:srgbClr val="FF0000"/>
                </a:solidFill>
              </a:rPr>
              <a:t>t Plan, schedule forecast</a:t>
            </a:r>
            <a:endParaRPr lang="en-US" sz="3600" b="1" cap="all" dirty="0">
              <a:solidFill>
                <a:srgbClr val="FF0000"/>
              </a:solidFill>
            </a:endParaRPr>
          </a:p>
        </p:txBody>
      </p:sp>
      <p:pic>
        <p:nvPicPr>
          <p:cNvPr id="4" name="Picture 3"/>
          <p:cNvPicPr>
            <a:picLocks noChangeAspect="1"/>
          </p:cNvPicPr>
          <p:nvPr/>
        </p:nvPicPr>
        <p:blipFill>
          <a:blip r:embed="rId3"/>
          <a:stretch>
            <a:fillRect/>
          </a:stretch>
        </p:blipFill>
        <p:spPr>
          <a:xfrm>
            <a:off x="4535288" y="5514850"/>
            <a:ext cx="3121423" cy="1182727"/>
          </a:xfrm>
          <a:prstGeom prst="rect">
            <a:avLst/>
          </a:prstGeom>
        </p:spPr>
      </p:pic>
      <p:sp>
        <p:nvSpPr>
          <p:cNvPr id="5" name="Subtitle 4">
            <a:extLst>
              <a:ext uri="{FF2B5EF4-FFF2-40B4-BE49-F238E27FC236}">
                <a16:creationId xmlns:a16="http://schemas.microsoft.com/office/drawing/2014/main" id="{27ECB059-4163-4C1E-865B-D625154C1E2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165717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584960" y="-213360"/>
            <a:ext cx="9144000" cy="1377360"/>
          </a:xfrm>
          <a:prstGeom prst="rect">
            <a:avLst/>
          </a:prstGeom>
        </p:spPr>
        <p:txBody>
          <a:bodyPr vert="horz" lIns="141043" tIns="0" rIns="141043" bIns="0" rtlCol="0" anchor="ctr" anchorCtr="0">
            <a:normAutofit/>
          </a:bodyPr>
          <a:lstStyle>
            <a:lvl1pPr algn="l" defTabSz="667908" rtl="0" eaLnBrk="1" latinLnBrk="0" hangingPunct="1">
              <a:spcBef>
                <a:spcPct val="0"/>
              </a:spcBef>
              <a:buNone/>
              <a:defRPr sz="2321" b="0" kern="1200" cap="all" baseline="0">
                <a:solidFill>
                  <a:schemeClr val="accent3"/>
                </a:solidFill>
                <a:effectLst/>
                <a:latin typeface="+mj-lt"/>
                <a:ea typeface="+mj-ea"/>
                <a:cs typeface="+mj-cs"/>
              </a:defRPr>
            </a:lvl1pPr>
          </a:lstStyle>
          <a:p>
            <a:r>
              <a:rPr lang="en-US" sz="3000" b="1" dirty="0">
                <a:solidFill>
                  <a:srgbClr val="FF0000"/>
                </a:solidFill>
              </a:rPr>
              <a:t>Topics …</a:t>
            </a:r>
          </a:p>
        </p:txBody>
      </p:sp>
      <p:sp>
        <p:nvSpPr>
          <p:cNvPr id="7" name="Content Placeholder 2"/>
          <p:cNvSpPr txBox="1">
            <a:spLocks/>
          </p:cNvSpPr>
          <p:nvPr/>
        </p:nvSpPr>
        <p:spPr>
          <a:xfrm>
            <a:off x="1723010" y="1285920"/>
            <a:ext cx="9116566" cy="4297072"/>
          </a:xfrm>
          <a:prstGeom prst="rect">
            <a:avLst/>
          </a:prstGeom>
        </p:spPr>
        <p:txBody>
          <a:bodyPr vert="horz" lIns="141043" tIns="0" rIns="141043" bIns="0" rtlCol="0">
            <a:normAutofit/>
          </a:bodyPr>
          <a:lstStyle>
            <a:lvl1pPr marL="0" indent="0" algn="l" defTabSz="667908" rtl="0" eaLnBrk="1" latinLnBrk="0" hangingPunct="1">
              <a:spcBef>
                <a:spcPts val="877"/>
              </a:spcBef>
              <a:buClr>
                <a:schemeClr val="accent3"/>
              </a:buClr>
              <a:buFont typeface="Arial" panose="020B0604020202020204" pitchFamily="34" charset="0"/>
              <a:buNone/>
              <a:defRPr sz="1326" b="0" kern="1200">
                <a:solidFill>
                  <a:schemeClr val="bg1">
                    <a:lumMod val="50000"/>
                  </a:schemeClr>
                </a:solidFill>
                <a:effectLst/>
                <a:latin typeface="+mj-lt"/>
                <a:ea typeface="+mn-ea"/>
                <a:cs typeface="+mn-cs"/>
              </a:defRPr>
            </a:lvl1pPr>
            <a:lvl2pPr marL="333954" indent="0" algn="ctr" defTabSz="667908" rtl="0" eaLnBrk="1" latinLnBrk="0" hangingPunct="1">
              <a:spcBef>
                <a:spcPct val="20000"/>
              </a:spcBef>
              <a:buClr>
                <a:schemeClr val="accent3"/>
              </a:buClr>
              <a:buFont typeface="Arial" panose="020B0604020202020204" pitchFamily="34" charset="0"/>
              <a:buNone/>
              <a:defRPr sz="1326" kern="1200">
                <a:solidFill>
                  <a:schemeClr val="tx1">
                    <a:tint val="75000"/>
                  </a:schemeClr>
                </a:solidFill>
                <a:latin typeface="+mn-lt"/>
                <a:ea typeface="+mn-ea"/>
                <a:cs typeface="+mn-cs"/>
              </a:defRPr>
            </a:lvl2pPr>
            <a:lvl3pPr marL="667908" indent="0" algn="ctr" defTabSz="667908" rtl="0" eaLnBrk="1" latinLnBrk="0" hangingPunct="1">
              <a:spcBef>
                <a:spcPct val="20000"/>
              </a:spcBef>
              <a:buClr>
                <a:schemeClr val="accent3"/>
              </a:buClr>
              <a:buFont typeface="Arial" panose="020B0604020202020204" pitchFamily="34" charset="0"/>
              <a:buNone/>
              <a:defRPr sz="1184" kern="1200">
                <a:solidFill>
                  <a:schemeClr val="tx1">
                    <a:tint val="75000"/>
                  </a:schemeClr>
                </a:solidFill>
                <a:latin typeface="+mn-lt"/>
                <a:ea typeface="+mn-ea"/>
                <a:cs typeface="+mn-cs"/>
              </a:defRPr>
            </a:lvl3pPr>
            <a:lvl4pPr marL="1001862" indent="0" algn="ctr" defTabSz="667908" rtl="0" eaLnBrk="1" latinLnBrk="0" hangingPunct="1">
              <a:spcBef>
                <a:spcPct val="20000"/>
              </a:spcBef>
              <a:buClr>
                <a:schemeClr val="accent3"/>
              </a:buClr>
              <a:buFont typeface="Arial" panose="020B0604020202020204" pitchFamily="34" charset="0"/>
              <a:buNone/>
              <a:defRPr sz="1184" kern="1200">
                <a:solidFill>
                  <a:schemeClr val="tx1">
                    <a:tint val="75000"/>
                  </a:schemeClr>
                </a:solidFill>
                <a:latin typeface="+mn-lt"/>
                <a:ea typeface="+mn-ea"/>
                <a:cs typeface="+mn-cs"/>
              </a:defRPr>
            </a:lvl4pPr>
            <a:lvl5pPr marL="1335818" indent="0" algn="ctr" defTabSz="667908" rtl="0" eaLnBrk="1" latinLnBrk="0" hangingPunct="1">
              <a:spcBef>
                <a:spcPct val="20000"/>
              </a:spcBef>
              <a:buClr>
                <a:schemeClr val="accent3"/>
              </a:buClr>
              <a:buFont typeface="Arial" panose="020B0604020202020204" pitchFamily="34" charset="0"/>
              <a:buNone/>
              <a:defRPr sz="1184" kern="1200">
                <a:solidFill>
                  <a:schemeClr val="tx1">
                    <a:tint val="75000"/>
                  </a:schemeClr>
                </a:solidFill>
                <a:latin typeface="+mn-lt"/>
                <a:ea typeface="+mn-ea"/>
                <a:cs typeface="+mn-cs"/>
              </a:defRPr>
            </a:lvl5pPr>
            <a:lvl6pPr marL="1669772" indent="0" algn="ctr" defTabSz="667908" rtl="0" eaLnBrk="1" latinLnBrk="0" hangingPunct="1">
              <a:spcBef>
                <a:spcPct val="20000"/>
              </a:spcBef>
              <a:buFont typeface="Arial" panose="020B0604020202020204" pitchFamily="34" charset="0"/>
              <a:buNone/>
              <a:defRPr sz="1468" kern="1200">
                <a:solidFill>
                  <a:schemeClr val="tx1">
                    <a:tint val="75000"/>
                  </a:schemeClr>
                </a:solidFill>
                <a:latin typeface="+mn-lt"/>
                <a:ea typeface="+mn-ea"/>
                <a:cs typeface="+mn-cs"/>
              </a:defRPr>
            </a:lvl6pPr>
            <a:lvl7pPr marL="2003725" indent="0" algn="ctr" defTabSz="667908" rtl="0" eaLnBrk="1" latinLnBrk="0" hangingPunct="1">
              <a:spcBef>
                <a:spcPct val="20000"/>
              </a:spcBef>
              <a:buFont typeface="Arial" panose="020B0604020202020204" pitchFamily="34" charset="0"/>
              <a:buNone/>
              <a:defRPr sz="1468" kern="1200">
                <a:solidFill>
                  <a:schemeClr val="tx1">
                    <a:tint val="75000"/>
                  </a:schemeClr>
                </a:solidFill>
                <a:latin typeface="+mn-lt"/>
                <a:ea typeface="+mn-ea"/>
                <a:cs typeface="+mn-cs"/>
              </a:defRPr>
            </a:lvl7pPr>
            <a:lvl8pPr marL="2337680" indent="0" algn="ctr" defTabSz="667908" rtl="0" eaLnBrk="1" latinLnBrk="0" hangingPunct="1">
              <a:spcBef>
                <a:spcPct val="20000"/>
              </a:spcBef>
              <a:buFont typeface="Arial" panose="020B0604020202020204" pitchFamily="34" charset="0"/>
              <a:buNone/>
              <a:defRPr sz="1468" kern="1200">
                <a:solidFill>
                  <a:schemeClr val="tx1">
                    <a:tint val="75000"/>
                  </a:schemeClr>
                </a:solidFill>
                <a:latin typeface="+mn-lt"/>
                <a:ea typeface="+mn-ea"/>
                <a:cs typeface="+mn-cs"/>
              </a:defRPr>
            </a:lvl8pPr>
            <a:lvl9pPr marL="2671634" indent="0" algn="ctr" defTabSz="667908" rtl="0" eaLnBrk="1" latinLnBrk="0" hangingPunct="1">
              <a:spcBef>
                <a:spcPct val="20000"/>
              </a:spcBef>
              <a:buFont typeface="Arial" panose="020B0604020202020204" pitchFamily="34" charset="0"/>
              <a:buNone/>
              <a:defRPr sz="1468"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endParaRPr lang="en-US" sz="2800" dirty="0">
              <a:solidFill>
                <a:schemeClr val="tx1"/>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200" dirty="0">
                <a:solidFill>
                  <a:schemeClr val="tx1"/>
                </a:solidFill>
                <a:latin typeface="Calibri" panose="020F0502020204030204" pitchFamily="34" charset="0"/>
                <a:cs typeface="Calibri" panose="020F0502020204030204" pitchFamily="34" charset="0"/>
              </a:rPr>
              <a:t>End-to-End Integration Automation Approach</a:t>
            </a:r>
          </a:p>
          <a:p>
            <a:pPr marL="457200" indent="-457200">
              <a:buFont typeface="Arial" panose="020B0604020202020204" pitchFamily="34" charset="0"/>
              <a:buChar char="•"/>
            </a:pPr>
            <a:r>
              <a:rPr lang="en-US" sz="2200" dirty="0">
                <a:solidFill>
                  <a:schemeClr val="tx1"/>
                </a:solidFill>
                <a:latin typeface="Calibri" panose="020F0502020204030204" pitchFamily="34" charset="0"/>
                <a:cs typeface="Calibri" panose="020F0502020204030204" pitchFamily="34" charset="0"/>
              </a:rPr>
              <a:t>Integration of Features initiated from/delivered via One Portal</a:t>
            </a:r>
          </a:p>
          <a:p>
            <a:pPr marL="457200" indent="-457200">
              <a:buFont typeface="Arial" panose="020B0604020202020204" pitchFamily="34" charset="0"/>
              <a:buChar char="•"/>
            </a:pPr>
            <a:r>
              <a:rPr lang="en-US" sz="2200" dirty="0">
                <a:solidFill>
                  <a:schemeClr val="tx1"/>
                </a:solidFill>
                <a:latin typeface="Calibri" panose="020F0502020204030204" pitchFamily="34" charset="0"/>
                <a:cs typeface="Calibri" panose="020F0502020204030204" pitchFamily="34" charset="0"/>
              </a:rPr>
              <a:t>Integration of Features initiated from/delivered via One App – CY17+</a:t>
            </a:r>
          </a:p>
          <a:p>
            <a:pPr marL="457200" indent="-457200">
              <a:buFont typeface="Arial" panose="020B0604020202020204" pitchFamily="34" charset="0"/>
              <a:buChar char="•"/>
            </a:pPr>
            <a:r>
              <a:rPr lang="en-US" sz="2200" dirty="0">
                <a:solidFill>
                  <a:schemeClr val="tx1"/>
                </a:solidFill>
                <a:latin typeface="Calibri" panose="020F0502020204030204" pitchFamily="34" charset="0"/>
                <a:cs typeface="Calibri" panose="020F0502020204030204" pitchFamily="34" charset="0"/>
              </a:rPr>
              <a:t>Integration of Features initiated from/delivered via One App – CY17 SXM</a:t>
            </a:r>
          </a:p>
          <a:p>
            <a:pPr marL="457200" indent="-457200">
              <a:buFont typeface="Arial" panose="020B0604020202020204" pitchFamily="34" charset="0"/>
              <a:buChar char="•"/>
            </a:pPr>
            <a:r>
              <a:rPr lang="en-US" sz="2200" dirty="0">
                <a:solidFill>
                  <a:schemeClr val="tx1"/>
                </a:solidFill>
                <a:latin typeface="Calibri" panose="020F0502020204030204" pitchFamily="34" charset="0"/>
                <a:cs typeface="Calibri" panose="020F0502020204030204" pitchFamily="34" charset="0"/>
              </a:rPr>
              <a:t>Integration of Vehicle Feeds processing with up/down stream systems</a:t>
            </a:r>
          </a:p>
          <a:p>
            <a:pPr marL="457200" indent="-457200">
              <a:buFont typeface="Arial" panose="020B0604020202020204" pitchFamily="34" charset="0"/>
              <a:buChar char="•"/>
            </a:pPr>
            <a:r>
              <a:rPr lang="en-US" sz="2200" dirty="0">
                <a:solidFill>
                  <a:schemeClr val="tx1"/>
                </a:solidFill>
                <a:latin typeface="Calibri" panose="020F0502020204030204" pitchFamily="34" charset="0"/>
                <a:cs typeface="Calibri" panose="020F0502020204030204" pitchFamily="34" charset="0"/>
              </a:rPr>
              <a:t>Inter-dependent components mapping and supporting teams</a:t>
            </a:r>
          </a:p>
        </p:txBody>
      </p:sp>
      <p:pic>
        <p:nvPicPr>
          <p:cNvPr id="8" name="Picture 7"/>
          <p:cNvPicPr>
            <a:picLocks noChangeAspect="1"/>
          </p:cNvPicPr>
          <p:nvPr/>
        </p:nvPicPr>
        <p:blipFill>
          <a:blip r:embed="rId3"/>
          <a:stretch>
            <a:fillRect/>
          </a:stretch>
        </p:blipFill>
        <p:spPr>
          <a:xfrm>
            <a:off x="8930640" y="6201418"/>
            <a:ext cx="1737360" cy="656582"/>
          </a:xfrm>
          <a:prstGeom prst="rect">
            <a:avLst/>
          </a:prstGeom>
        </p:spPr>
      </p:pic>
    </p:spTree>
    <p:extLst>
      <p:ext uri="{BB962C8B-B14F-4D97-AF65-F5344CB8AC3E}">
        <p14:creationId xmlns:p14="http://schemas.microsoft.com/office/powerpoint/2010/main" val="7309017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584960" y="-213360"/>
            <a:ext cx="9144000" cy="1377360"/>
          </a:xfrm>
          <a:prstGeom prst="rect">
            <a:avLst/>
          </a:prstGeom>
        </p:spPr>
        <p:txBody>
          <a:bodyPr vert="horz" lIns="141043" tIns="0" rIns="141043" bIns="0" rtlCol="0" anchor="ctr" anchorCtr="0">
            <a:normAutofit/>
          </a:bodyPr>
          <a:lstStyle>
            <a:lvl1pPr algn="l" defTabSz="667908" rtl="0" eaLnBrk="1" latinLnBrk="0" hangingPunct="1">
              <a:spcBef>
                <a:spcPct val="0"/>
              </a:spcBef>
              <a:buNone/>
              <a:defRPr sz="2321" b="0" kern="1200" cap="all" baseline="0">
                <a:solidFill>
                  <a:schemeClr val="accent3"/>
                </a:solidFill>
                <a:effectLst/>
                <a:latin typeface="+mj-lt"/>
                <a:ea typeface="+mj-ea"/>
                <a:cs typeface="+mj-cs"/>
              </a:defRPr>
            </a:lvl1pPr>
          </a:lstStyle>
          <a:p>
            <a:r>
              <a:rPr lang="en-US" sz="3000" b="1" dirty="0">
                <a:solidFill>
                  <a:srgbClr val="FF0000"/>
                </a:solidFill>
              </a:rPr>
              <a:t>Integration Automation Approach</a:t>
            </a:r>
          </a:p>
        </p:txBody>
      </p:sp>
      <p:sp>
        <p:nvSpPr>
          <p:cNvPr id="7" name="Content Placeholder 2"/>
          <p:cNvSpPr txBox="1">
            <a:spLocks/>
          </p:cNvSpPr>
          <p:nvPr/>
        </p:nvSpPr>
        <p:spPr>
          <a:xfrm>
            <a:off x="557151" y="1285918"/>
            <a:ext cx="10835978" cy="4709301"/>
          </a:xfrm>
          <a:prstGeom prst="rect">
            <a:avLst/>
          </a:prstGeom>
          <a:ln>
            <a:solidFill>
              <a:schemeClr val="accent1"/>
            </a:solidFill>
          </a:ln>
        </p:spPr>
        <p:txBody>
          <a:bodyPr vert="horz" lIns="141043" tIns="0" rIns="141043" bIns="0" rtlCol="0">
            <a:normAutofit lnSpcReduction="10000"/>
          </a:bodyPr>
          <a:lstStyle>
            <a:lvl1pPr marL="0" indent="0" algn="l" defTabSz="667908" rtl="0" eaLnBrk="1" latinLnBrk="0" hangingPunct="1">
              <a:spcBef>
                <a:spcPts val="877"/>
              </a:spcBef>
              <a:buClr>
                <a:schemeClr val="accent3"/>
              </a:buClr>
              <a:buFont typeface="Arial" panose="020B0604020202020204" pitchFamily="34" charset="0"/>
              <a:buNone/>
              <a:defRPr sz="1326" b="0" kern="1200">
                <a:solidFill>
                  <a:schemeClr val="bg1">
                    <a:lumMod val="50000"/>
                  </a:schemeClr>
                </a:solidFill>
                <a:effectLst/>
                <a:latin typeface="+mj-lt"/>
                <a:ea typeface="+mn-ea"/>
                <a:cs typeface="+mn-cs"/>
              </a:defRPr>
            </a:lvl1pPr>
            <a:lvl2pPr marL="333954" indent="0" algn="ctr" defTabSz="667908" rtl="0" eaLnBrk="1" latinLnBrk="0" hangingPunct="1">
              <a:spcBef>
                <a:spcPct val="20000"/>
              </a:spcBef>
              <a:buClr>
                <a:schemeClr val="accent3"/>
              </a:buClr>
              <a:buFont typeface="Arial" panose="020B0604020202020204" pitchFamily="34" charset="0"/>
              <a:buNone/>
              <a:defRPr sz="1326" kern="1200">
                <a:solidFill>
                  <a:schemeClr val="tx1">
                    <a:tint val="75000"/>
                  </a:schemeClr>
                </a:solidFill>
                <a:latin typeface="+mn-lt"/>
                <a:ea typeface="+mn-ea"/>
                <a:cs typeface="+mn-cs"/>
              </a:defRPr>
            </a:lvl2pPr>
            <a:lvl3pPr marL="667908" indent="0" algn="ctr" defTabSz="667908" rtl="0" eaLnBrk="1" latinLnBrk="0" hangingPunct="1">
              <a:spcBef>
                <a:spcPct val="20000"/>
              </a:spcBef>
              <a:buClr>
                <a:schemeClr val="accent3"/>
              </a:buClr>
              <a:buFont typeface="Arial" panose="020B0604020202020204" pitchFamily="34" charset="0"/>
              <a:buNone/>
              <a:defRPr sz="1184" kern="1200">
                <a:solidFill>
                  <a:schemeClr val="tx1">
                    <a:tint val="75000"/>
                  </a:schemeClr>
                </a:solidFill>
                <a:latin typeface="+mn-lt"/>
                <a:ea typeface="+mn-ea"/>
                <a:cs typeface="+mn-cs"/>
              </a:defRPr>
            </a:lvl3pPr>
            <a:lvl4pPr marL="1001862" indent="0" algn="ctr" defTabSz="667908" rtl="0" eaLnBrk="1" latinLnBrk="0" hangingPunct="1">
              <a:spcBef>
                <a:spcPct val="20000"/>
              </a:spcBef>
              <a:buClr>
                <a:schemeClr val="accent3"/>
              </a:buClr>
              <a:buFont typeface="Arial" panose="020B0604020202020204" pitchFamily="34" charset="0"/>
              <a:buNone/>
              <a:defRPr sz="1184" kern="1200">
                <a:solidFill>
                  <a:schemeClr val="tx1">
                    <a:tint val="75000"/>
                  </a:schemeClr>
                </a:solidFill>
                <a:latin typeface="+mn-lt"/>
                <a:ea typeface="+mn-ea"/>
                <a:cs typeface="+mn-cs"/>
              </a:defRPr>
            </a:lvl4pPr>
            <a:lvl5pPr marL="1335818" indent="0" algn="ctr" defTabSz="667908" rtl="0" eaLnBrk="1" latinLnBrk="0" hangingPunct="1">
              <a:spcBef>
                <a:spcPct val="20000"/>
              </a:spcBef>
              <a:buClr>
                <a:schemeClr val="accent3"/>
              </a:buClr>
              <a:buFont typeface="Arial" panose="020B0604020202020204" pitchFamily="34" charset="0"/>
              <a:buNone/>
              <a:defRPr sz="1184" kern="1200">
                <a:solidFill>
                  <a:schemeClr val="tx1">
                    <a:tint val="75000"/>
                  </a:schemeClr>
                </a:solidFill>
                <a:latin typeface="+mn-lt"/>
                <a:ea typeface="+mn-ea"/>
                <a:cs typeface="+mn-cs"/>
              </a:defRPr>
            </a:lvl5pPr>
            <a:lvl6pPr marL="1669772" indent="0" algn="ctr" defTabSz="667908" rtl="0" eaLnBrk="1" latinLnBrk="0" hangingPunct="1">
              <a:spcBef>
                <a:spcPct val="20000"/>
              </a:spcBef>
              <a:buFont typeface="Arial" panose="020B0604020202020204" pitchFamily="34" charset="0"/>
              <a:buNone/>
              <a:defRPr sz="1468" kern="1200">
                <a:solidFill>
                  <a:schemeClr val="tx1">
                    <a:tint val="75000"/>
                  </a:schemeClr>
                </a:solidFill>
                <a:latin typeface="+mn-lt"/>
                <a:ea typeface="+mn-ea"/>
                <a:cs typeface="+mn-cs"/>
              </a:defRPr>
            </a:lvl6pPr>
            <a:lvl7pPr marL="2003725" indent="0" algn="ctr" defTabSz="667908" rtl="0" eaLnBrk="1" latinLnBrk="0" hangingPunct="1">
              <a:spcBef>
                <a:spcPct val="20000"/>
              </a:spcBef>
              <a:buFont typeface="Arial" panose="020B0604020202020204" pitchFamily="34" charset="0"/>
              <a:buNone/>
              <a:defRPr sz="1468" kern="1200">
                <a:solidFill>
                  <a:schemeClr val="tx1">
                    <a:tint val="75000"/>
                  </a:schemeClr>
                </a:solidFill>
                <a:latin typeface="+mn-lt"/>
                <a:ea typeface="+mn-ea"/>
                <a:cs typeface="+mn-cs"/>
              </a:defRPr>
            </a:lvl7pPr>
            <a:lvl8pPr marL="2337680" indent="0" algn="ctr" defTabSz="667908" rtl="0" eaLnBrk="1" latinLnBrk="0" hangingPunct="1">
              <a:spcBef>
                <a:spcPct val="20000"/>
              </a:spcBef>
              <a:buFont typeface="Arial" panose="020B0604020202020204" pitchFamily="34" charset="0"/>
              <a:buNone/>
              <a:defRPr sz="1468" kern="1200">
                <a:solidFill>
                  <a:schemeClr val="tx1">
                    <a:tint val="75000"/>
                  </a:schemeClr>
                </a:solidFill>
                <a:latin typeface="+mn-lt"/>
                <a:ea typeface="+mn-ea"/>
                <a:cs typeface="+mn-cs"/>
              </a:defRPr>
            </a:lvl8pPr>
            <a:lvl9pPr marL="2671634" indent="0" algn="ctr" defTabSz="667908" rtl="0" eaLnBrk="1" latinLnBrk="0" hangingPunct="1">
              <a:spcBef>
                <a:spcPct val="20000"/>
              </a:spcBef>
              <a:buFont typeface="Arial" panose="020B0604020202020204" pitchFamily="34" charset="0"/>
              <a:buNone/>
              <a:defRPr sz="1468"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CTP-Test Automation Framework provides, end-to-end evaluation and coverage through:</a:t>
            </a:r>
          </a:p>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Automation of Feature scenarios that span across multiple components/applications within connected eco-system</a:t>
            </a:r>
          </a:p>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Scripts are designed to validate Service health checks, Code quality, Security, UI, API responses, database updates</a:t>
            </a:r>
          </a:p>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Scripts will evaluate integration aspects - both within CT Registration Apps as well as with external systems</a:t>
            </a:r>
          </a:p>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Jenkins jobs are created for the automated tests to run in Dev, QA, Staging environments</a:t>
            </a:r>
          </a:p>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Jenkins jobs are configured as tasks within the XLR Pipeline template for Dev, QA, Staging environments</a:t>
            </a:r>
          </a:p>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As part of CI/CD, as and when the code is committed to the release branch, XLR pipeline would orchestrate the execution of the Jenkins jobs which will run the battery of automated scripts, to ensure Connected Services for the customers.</a:t>
            </a:r>
          </a:p>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Failures within XLR tasks execution would be notified via slack channel to respective application groups for intervention.</a:t>
            </a:r>
          </a:p>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Test summary results would show execution metrics and issues - denoting where in the chain an issue has occurred. </a:t>
            </a:r>
          </a:p>
          <a:p>
            <a:pPr lvl="0"/>
            <a:r>
              <a:rPr lang="en-US" sz="1600" b="1" u="sng" dirty="0">
                <a:solidFill>
                  <a:schemeClr val="tx1"/>
                </a:solidFill>
                <a:latin typeface="Calibri" panose="020F0502020204030204" pitchFamily="34" charset="0"/>
                <a:cs typeface="Calibri" panose="020F0502020204030204" pitchFamily="34" charset="0"/>
              </a:rPr>
              <a:t>Sample Scenarios:</a:t>
            </a:r>
          </a:p>
          <a:p>
            <a:pPr marL="285750" lvl="0" indent="-285750">
              <a:buFont typeface="Arial" panose="020B0604020202020204" pitchFamily="34" charset="0"/>
              <a:buChar char="•"/>
            </a:pPr>
            <a:r>
              <a:rPr lang="en-US" sz="1600" b="1" dirty="0">
                <a:solidFill>
                  <a:schemeClr val="tx1"/>
                </a:solidFill>
                <a:latin typeface="Calibri" panose="020F0502020204030204" pitchFamily="34" charset="0"/>
                <a:cs typeface="Calibri" panose="020F0502020204030204" pitchFamily="34" charset="0"/>
              </a:rPr>
              <a:t>Customer Facing: </a:t>
            </a:r>
            <a:r>
              <a:rPr lang="en-US" sz="1600" dirty="0">
                <a:solidFill>
                  <a:schemeClr val="tx1"/>
                </a:solidFill>
                <a:latin typeface="Calibri" panose="020F0502020204030204" pitchFamily="34" charset="0"/>
                <a:cs typeface="Calibri" panose="020F0502020204030204" pitchFamily="34" charset="0"/>
              </a:rPr>
              <a:t>Account creation via OnePortal by Dealer -&gt; Show Vehicle Details -&gt; Product Selection -&gt; Opting for Data Consents -&gt; Subscription -&gt; Vehicle Association to Customer-&gt; Service Provisioning -&gt; Perform Remote Service</a:t>
            </a:r>
          </a:p>
          <a:p>
            <a:pPr marL="285750" lvl="0" indent="-285750">
              <a:buFont typeface="Arial" panose="020B0604020202020204" pitchFamily="34" charset="0"/>
              <a:buChar char="•"/>
            </a:pPr>
            <a:r>
              <a:rPr lang="en-US" sz="1600" b="1" dirty="0">
                <a:solidFill>
                  <a:schemeClr val="tx1"/>
                </a:solidFill>
                <a:latin typeface="Calibri" panose="020F0502020204030204" pitchFamily="34" charset="0"/>
                <a:cs typeface="Calibri" panose="020F0502020204030204" pitchFamily="34" charset="0"/>
              </a:rPr>
              <a:t>Enabling Feeds:</a:t>
            </a:r>
            <a:r>
              <a:rPr lang="en-US" sz="1600" dirty="0">
                <a:solidFill>
                  <a:schemeClr val="tx1"/>
                </a:solidFill>
                <a:latin typeface="Calibri" panose="020F0502020204030204" pitchFamily="34" charset="0"/>
                <a:cs typeface="Calibri" panose="020F0502020204030204" pitchFamily="34" charset="0"/>
              </a:rPr>
              <a:t> TSC sends ADF to CTP -&gt; CTP stores in CVS -&gt; NVS (EIG) requests ADF from CTP -&gt; CTP sends ADF to NVS -&gt; NVS enriches ADF -&gt; NVS sends enriched ADF to CTP -&gt; CTP updates in CVS -&gt; CTP sends enriched FDF to TSC , TSP</a:t>
            </a:r>
          </a:p>
        </p:txBody>
      </p:sp>
      <p:pic>
        <p:nvPicPr>
          <p:cNvPr id="8" name="Picture 7"/>
          <p:cNvPicPr>
            <a:picLocks noChangeAspect="1"/>
          </p:cNvPicPr>
          <p:nvPr/>
        </p:nvPicPr>
        <p:blipFill>
          <a:blip r:embed="rId2"/>
          <a:stretch>
            <a:fillRect/>
          </a:stretch>
        </p:blipFill>
        <p:spPr>
          <a:xfrm>
            <a:off x="8930640" y="6201418"/>
            <a:ext cx="1737360" cy="656582"/>
          </a:xfrm>
          <a:prstGeom prst="rect">
            <a:avLst/>
          </a:prstGeom>
        </p:spPr>
      </p:pic>
    </p:spTree>
    <p:extLst>
      <p:ext uri="{BB962C8B-B14F-4D97-AF65-F5344CB8AC3E}">
        <p14:creationId xmlns:p14="http://schemas.microsoft.com/office/powerpoint/2010/main" val="12010851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584960" y="-213360"/>
            <a:ext cx="9144000" cy="1377360"/>
          </a:xfrm>
          <a:prstGeom prst="rect">
            <a:avLst/>
          </a:prstGeom>
        </p:spPr>
        <p:txBody>
          <a:bodyPr vert="horz" lIns="141043" tIns="0" rIns="141043" bIns="0" rtlCol="0" anchor="ctr" anchorCtr="0">
            <a:normAutofit/>
          </a:bodyPr>
          <a:lstStyle>
            <a:lvl1pPr algn="l" defTabSz="667908" rtl="0" eaLnBrk="1" latinLnBrk="0" hangingPunct="1">
              <a:spcBef>
                <a:spcPct val="0"/>
              </a:spcBef>
              <a:buNone/>
              <a:defRPr sz="2321" b="0" kern="1200" cap="all" baseline="0">
                <a:solidFill>
                  <a:schemeClr val="accent3"/>
                </a:solidFill>
                <a:effectLst/>
                <a:latin typeface="+mj-lt"/>
                <a:ea typeface="+mj-ea"/>
                <a:cs typeface="+mj-cs"/>
              </a:defRPr>
            </a:lvl1pPr>
          </a:lstStyle>
          <a:p>
            <a:r>
              <a:rPr lang="en-US" sz="3000" b="1" dirty="0">
                <a:solidFill>
                  <a:srgbClr val="FF0000"/>
                </a:solidFill>
              </a:rPr>
              <a:t>Integration Automation of services</a:t>
            </a:r>
          </a:p>
        </p:txBody>
      </p:sp>
      <p:sp>
        <p:nvSpPr>
          <p:cNvPr id="7" name="Content Placeholder 2"/>
          <p:cNvSpPr txBox="1">
            <a:spLocks/>
          </p:cNvSpPr>
          <p:nvPr/>
        </p:nvSpPr>
        <p:spPr>
          <a:xfrm>
            <a:off x="557151" y="1285918"/>
            <a:ext cx="10835978" cy="4709301"/>
          </a:xfrm>
          <a:prstGeom prst="rect">
            <a:avLst/>
          </a:prstGeom>
          <a:ln>
            <a:solidFill>
              <a:schemeClr val="accent1"/>
            </a:solidFill>
          </a:ln>
        </p:spPr>
        <p:txBody>
          <a:bodyPr vert="horz" lIns="141043" tIns="0" rIns="141043" bIns="0" rtlCol="0">
            <a:normAutofit/>
          </a:bodyPr>
          <a:lstStyle>
            <a:lvl1pPr marL="0" indent="0" algn="l" defTabSz="667908" rtl="0" eaLnBrk="1" latinLnBrk="0" hangingPunct="1">
              <a:spcBef>
                <a:spcPts val="877"/>
              </a:spcBef>
              <a:buClr>
                <a:schemeClr val="accent3"/>
              </a:buClr>
              <a:buFont typeface="Arial" panose="020B0604020202020204" pitchFamily="34" charset="0"/>
              <a:buNone/>
              <a:defRPr sz="1326" b="0" kern="1200">
                <a:solidFill>
                  <a:schemeClr val="bg1">
                    <a:lumMod val="50000"/>
                  </a:schemeClr>
                </a:solidFill>
                <a:effectLst/>
                <a:latin typeface="+mj-lt"/>
                <a:ea typeface="+mn-ea"/>
                <a:cs typeface="+mn-cs"/>
              </a:defRPr>
            </a:lvl1pPr>
            <a:lvl2pPr marL="333954" indent="0" algn="ctr" defTabSz="667908" rtl="0" eaLnBrk="1" latinLnBrk="0" hangingPunct="1">
              <a:spcBef>
                <a:spcPct val="20000"/>
              </a:spcBef>
              <a:buClr>
                <a:schemeClr val="accent3"/>
              </a:buClr>
              <a:buFont typeface="Arial" panose="020B0604020202020204" pitchFamily="34" charset="0"/>
              <a:buNone/>
              <a:defRPr sz="1326" kern="1200">
                <a:solidFill>
                  <a:schemeClr val="tx1">
                    <a:tint val="75000"/>
                  </a:schemeClr>
                </a:solidFill>
                <a:latin typeface="+mn-lt"/>
                <a:ea typeface="+mn-ea"/>
                <a:cs typeface="+mn-cs"/>
              </a:defRPr>
            </a:lvl2pPr>
            <a:lvl3pPr marL="667908" indent="0" algn="ctr" defTabSz="667908" rtl="0" eaLnBrk="1" latinLnBrk="0" hangingPunct="1">
              <a:spcBef>
                <a:spcPct val="20000"/>
              </a:spcBef>
              <a:buClr>
                <a:schemeClr val="accent3"/>
              </a:buClr>
              <a:buFont typeface="Arial" panose="020B0604020202020204" pitchFamily="34" charset="0"/>
              <a:buNone/>
              <a:defRPr sz="1184" kern="1200">
                <a:solidFill>
                  <a:schemeClr val="tx1">
                    <a:tint val="75000"/>
                  </a:schemeClr>
                </a:solidFill>
                <a:latin typeface="+mn-lt"/>
                <a:ea typeface="+mn-ea"/>
                <a:cs typeface="+mn-cs"/>
              </a:defRPr>
            </a:lvl3pPr>
            <a:lvl4pPr marL="1001862" indent="0" algn="ctr" defTabSz="667908" rtl="0" eaLnBrk="1" latinLnBrk="0" hangingPunct="1">
              <a:spcBef>
                <a:spcPct val="20000"/>
              </a:spcBef>
              <a:buClr>
                <a:schemeClr val="accent3"/>
              </a:buClr>
              <a:buFont typeface="Arial" panose="020B0604020202020204" pitchFamily="34" charset="0"/>
              <a:buNone/>
              <a:defRPr sz="1184" kern="1200">
                <a:solidFill>
                  <a:schemeClr val="tx1">
                    <a:tint val="75000"/>
                  </a:schemeClr>
                </a:solidFill>
                <a:latin typeface="+mn-lt"/>
                <a:ea typeface="+mn-ea"/>
                <a:cs typeface="+mn-cs"/>
              </a:defRPr>
            </a:lvl4pPr>
            <a:lvl5pPr marL="1335818" indent="0" algn="ctr" defTabSz="667908" rtl="0" eaLnBrk="1" latinLnBrk="0" hangingPunct="1">
              <a:spcBef>
                <a:spcPct val="20000"/>
              </a:spcBef>
              <a:buClr>
                <a:schemeClr val="accent3"/>
              </a:buClr>
              <a:buFont typeface="Arial" panose="020B0604020202020204" pitchFamily="34" charset="0"/>
              <a:buNone/>
              <a:defRPr sz="1184" kern="1200">
                <a:solidFill>
                  <a:schemeClr val="tx1">
                    <a:tint val="75000"/>
                  </a:schemeClr>
                </a:solidFill>
                <a:latin typeface="+mn-lt"/>
                <a:ea typeface="+mn-ea"/>
                <a:cs typeface="+mn-cs"/>
              </a:defRPr>
            </a:lvl5pPr>
            <a:lvl6pPr marL="1669772" indent="0" algn="ctr" defTabSz="667908" rtl="0" eaLnBrk="1" latinLnBrk="0" hangingPunct="1">
              <a:spcBef>
                <a:spcPct val="20000"/>
              </a:spcBef>
              <a:buFont typeface="Arial" panose="020B0604020202020204" pitchFamily="34" charset="0"/>
              <a:buNone/>
              <a:defRPr sz="1468" kern="1200">
                <a:solidFill>
                  <a:schemeClr val="tx1">
                    <a:tint val="75000"/>
                  </a:schemeClr>
                </a:solidFill>
                <a:latin typeface="+mn-lt"/>
                <a:ea typeface="+mn-ea"/>
                <a:cs typeface="+mn-cs"/>
              </a:defRPr>
            </a:lvl6pPr>
            <a:lvl7pPr marL="2003725" indent="0" algn="ctr" defTabSz="667908" rtl="0" eaLnBrk="1" latinLnBrk="0" hangingPunct="1">
              <a:spcBef>
                <a:spcPct val="20000"/>
              </a:spcBef>
              <a:buFont typeface="Arial" panose="020B0604020202020204" pitchFamily="34" charset="0"/>
              <a:buNone/>
              <a:defRPr sz="1468" kern="1200">
                <a:solidFill>
                  <a:schemeClr val="tx1">
                    <a:tint val="75000"/>
                  </a:schemeClr>
                </a:solidFill>
                <a:latin typeface="+mn-lt"/>
                <a:ea typeface="+mn-ea"/>
                <a:cs typeface="+mn-cs"/>
              </a:defRPr>
            </a:lvl7pPr>
            <a:lvl8pPr marL="2337680" indent="0" algn="ctr" defTabSz="667908" rtl="0" eaLnBrk="1" latinLnBrk="0" hangingPunct="1">
              <a:spcBef>
                <a:spcPct val="20000"/>
              </a:spcBef>
              <a:buFont typeface="Arial" panose="020B0604020202020204" pitchFamily="34" charset="0"/>
              <a:buNone/>
              <a:defRPr sz="1468" kern="1200">
                <a:solidFill>
                  <a:schemeClr val="tx1">
                    <a:tint val="75000"/>
                  </a:schemeClr>
                </a:solidFill>
                <a:latin typeface="+mn-lt"/>
                <a:ea typeface="+mn-ea"/>
                <a:cs typeface="+mn-cs"/>
              </a:defRPr>
            </a:lvl8pPr>
            <a:lvl9pPr marL="2671634" indent="0" algn="ctr" defTabSz="667908" rtl="0" eaLnBrk="1" latinLnBrk="0" hangingPunct="1">
              <a:spcBef>
                <a:spcPct val="20000"/>
              </a:spcBef>
              <a:buFont typeface="Arial" panose="020B0604020202020204" pitchFamily="34" charset="0"/>
              <a:buNone/>
              <a:defRPr sz="1468"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CI/CD pipeline with Smoke, Regression, Security checks and Quality Gates</a:t>
            </a:r>
          </a:p>
        </p:txBody>
      </p:sp>
      <p:pic>
        <p:nvPicPr>
          <p:cNvPr id="8" name="Picture 7"/>
          <p:cNvPicPr>
            <a:picLocks noChangeAspect="1"/>
          </p:cNvPicPr>
          <p:nvPr/>
        </p:nvPicPr>
        <p:blipFill>
          <a:blip r:embed="rId2"/>
          <a:stretch>
            <a:fillRect/>
          </a:stretch>
        </p:blipFill>
        <p:spPr>
          <a:xfrm>
            <a:off x="8930640" y="6201418"/>
            <a:ext cx="1737360" cy="656582"/>
          </a:xfrm>
          <a:prstGeom prst="rect">
            <a:avLst/>
          </a:prstGeom>
        </p:spPr>
      </p:pic>
      <p:pic>
        <p:nvPicPr>
          <p:cNvPr id="3" name="Picture 2">
            <a:extLst>
              <a:ext uri="{FF2B5EF4-FFF2-40B4-BE49-F238E27FC236}">
                <a16:creationId xmlns:a16="http://schemas.microsoft.com/office/drawing/2014/main" id="{C5DD0723-2D67-4A58-AFF1-9898B53F7A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692" y="1555797"/>
            <a:ext cx="7739095" cy="4350218"/>
          </a:xfrm>
          <a:prstGeom prst="rect">
            <a:avLst/>
          </a:prstGeom>
        </p:spPr>
      </p:pic>
    </p:spTree>
    <p:extLst>
      <p:ext uri="{BB962C8B-B14F-4D97-AF65-F5344CB8AC3E}">
        <p14:creationId xmlns:p14="http://schemas.microsoft.com/office/powerpoint/2010/main" val="7701542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584960" y="-213360"/>
            <a:ext cx="9144000" cy="1377360"/>
          </a:xfrm>
          <a:prstGeom prst="rect">
            <a:avLst/>
          </a:prstGeom>
        </p:spPr>
        <p:txBody>
          <a:bodyPr vert="horz" lIns="141043" tIns="0" rIns="141043" bIns="0" rtlCol="0" anchor="ctr" anchorCtr="0">
            <a:normAutofit/>
          </a:bodyPr>
          <a:lstStyle>
            <a:lvl1pPr algn="l" defTabSz="667908" rtl="0" eaLnBrk="1" latinLnBrk="0" hangingPunct="1">
              <a:spcBef>
                <a:spcPct val="0"/>
              </a:spcBef>
              <a:buNone/>
              <a:defRPr sz="2321" b="0" kern="1200" cap="all" baseline="0">
                <a:solidFill>
                  <a:schemeClr val="accent3"/>
                </a:solidFill>
                <a:effectLst/>
                <a:latin typeface="+mj-lt"/>
                <a:ea typeface="+mj-ea"/>
                <a:cs typeface="+mj-cs"/>
              </a:defRPr>
            </a:lvl1pPr>
          </a:lstStyle>
          <a:p>
            <a:r>
              <a:rPr lang="en-US" sz="3000" b="1" dirty="0">
                <a:solidFill>
                  <a:srgbClr val="FF0000"/>
                </a:solidFill>
              </a:rPr>
              <a:t>Integration Automation framework</a:t>
            </a:r>
          </a:p>
        </p:txBody>
      </p:sp>
      <p:sp>
        <p:nvSpPr>
          <p:cNvPr id="7" name="Content Placeholder 2"/>
          <p:cNvSpPr txBox="1">
            <a:spLocks/>
          </p:cNvSpPr>
          <p:nvPr/>
        </p:nvSpPr>
        <p:spPr>
          <a:xfrm>
            <a:off x="557151" y="1285918"/>
            <a:ext cx="10835978" cy="4709301"/>
          </a:xfrm>
          <a:prstGeom prst="rect">
            <a:avLst/>
          </a:prstGeom>
          <a:ln>
            <a:solidFill>
              <a:schemeClr val="accent1"/>
            </a:solidFill>
          </a:ln>
        </p:spPr>
        <p:txBody>
          <a:bodyPr vert="horz" lIns="141043" tIns="0" rIns="141043" bIns="0" rtlCol="0">
            <a:normAutofit/>
          </a:bodyPr>
          <a:lstStyle>
            <a:lvl1pPr marL="0" indent="0" algn="l" defTabSz="667908" rtl="0" eaLnBrk="1" latinLnBrk="0" hangingPunct="1">
              <a:spcBef>
                <a:spcPts val="877"/>
              </a:spcBef>
              <a:buClr>
                <a:schemeClr val="accent3"/>
              </a:buClr>
              <a:buFont typeface="Arial" panose="020B0604020202020204" pitchFamily="34" charset="0"/>
              <a:buNone/>
              <a:defRPr sz="1326" b="0" kern="1200">
                <a:solidFill>
                  <a:schemeClr val="bg1">
                    <a:lumMod val="50000"/>
                  </a:schemeClr>
                </a:solidFill>
                <a:effectLst/>
                <a:latin typeface="+mj-lt"/>
                <a:ea typeface="+mn-ea"/>
                <a:cs typeface="+mn-cs"/>
              </a:defRPr>
            </a:lvl1pPr>
            <a:lvl2pPr marL="333954" indent="0" algn="ctr" defTabSz="667908" rtl="0" eaLnBrk="1" latinLnBrk="0" hangingPunct="1">
              <a:spcBef>
                <a:spcPct val="20000"/>
              </a:spcBef>
              <a:buClr>
                <a:schemeClr val="accent3"/>
              </a:buClr>
              <a:buFont typeface="Arial" panose="020B0604020202020204" pitchFamily="34" charset="0"/>
              <a:buNone/>
              <a:defRPr sz="1326" kern="1200">
                <a:solidFill>
                  <a:schemeClr val="tx1">
                    <a:tint val="75000"/>
                  </a:schemeClr>
                </a:solidFill>
                <a:latin typeface="+mn-lt"/>
                <a:ea typeface="+mn-ea"/>
                <a:cs typeface="+mn-cs"/>
              </a:defRPr>
            </a:lvl2pPr>
            <a:lvl3pPr marL="667908" indent="0" algn="ctr" defTabSz="667908" rtl="0" eaLnBrk="1" latinLnBrk="0" hangingPunct="1">
              <a:spcBef>
                <a:spcPct val="20000"/>
              </a:spcBef>
              <a:buClr>
                <a:schemeClr val="accent3"/>
              </a:buClr>
              <a:buFont typeface="Arial" panose="020B0604020202020204" pitchFamily="34" charset="0"/>
              <a:buNone/>
              <a:defRPr sz="1184" kern="1200">
                <a:solidFill>
                  <a:schemeClr val="tx1">
                    <a:tint val="75000"/>
                  </a:schemeClr>
                </a:solidFill>
                <a:latin typeface="+mn-lt"/>
                <a:ea typeface="+mn-ea"/>
                <a:cs typeface="+mn-cs"/>
              </a:defRPr>
            </a:lvl3pPr>
            <a:lvl4pPr marL="1001862" indent="0" algn="ctr" defTabSz="667908" rtl="0" eaLnBrk="1" latinLnBrk="0" hangingPunct="1">
              <a:spcBef>
                <a:spcPct val="20000"/>
              </a:spcBef>
              <a:buClr>
                <a:schemeClr val="accent3"/>
              </a:buClr>
              <a:buFont typeface="Arial" panose="020B0604020202020204" pitchFamily="34" charset="0"/>
              <a:buNone/>
              <a:defRPr sz="1184" kern="1200">
                <a:solidFill>
                  <a:schemeClr val="tx1">
                    <a:tint val="75000"/>
                  </a:schemeClr>
                </a:solidFill>
                <a:latin typeface="+mn-lt"/>
                <a:ea typeface="+mn-ea"/>
                <a:cs typeface="+mn-cs"/>
              </a:defRPr>
            </a:lvl4pPr>
            <a:lvl5pPr marL="1335818" indent="0" algn="ctr" defTabSz="667908" rtl="0" eaLnBrk="1" latinLnBrk="0" hangingPunct="1">
              <a:spcBef>
                <a:spcPct val="20000"/>
              </a:spcBef>
              <a:buClr>
                <a:schemeClr val="accent3"/>
              </a:buClr>
              <a:buFont typeface="Arial" panose="020B0604020202020204" pitchFamily="34" charset="0"/>
              <a:buNone/>
              <a:defRPr sz="1184" kern="1200">
                <a:solidFill>
                  <a:schemeClr val="tx1">
                    <a:tint val="75000"/>
                  </a:schemeClr>
                </a:solidFill>
                <a:latin typeface="+mn-lt"/>
                <a:ea typeface="+mn-ea"/>
                <a:cs typeface="+mn-cs"/>
              </a:defRPr>
            </a:lvl5pPr>
            <a:lvl6pPr marL="1669772" indent="0" algn="ctr" defTabSz="667908" rtl="0" eaLnBrk="1" latinLnBrk="0" hangingPunct="1">
              <a:spcBef>
                <a:spcPct val="20000"/>
              </a:spcBef>
              <a:buFont typeface="Arial" panose="020B0604020202020204" pitchFamily="34" charset="0"/>
              <a:buNone/>
              <a:defRPr sz="1468" kern="1200">
                <a:solidFill>
                  <a:schemeClr val="tx1">
                    <a:tint val="75000"/>
                  </a:schemeClr>
                </a:solidFill>
                <a:latin typeface="+mn-lt"/>
                <a:ea typeface="+mn-ea"/>
                <a:cs typeface="+mn-cs"/>
              </a:defRPr>
            </a:lvl6pPr>
            <a:lvl7pPr marL="2003725" indent="0" algn="ctr" defTabSz="667908" rtl="0" eaLnBrk="1" latinLnBrk="0" hangingPunct="1">
              <a:spcBef>
                <a:spcPct val="20000"/>
              </a:spcBef>
              <a:buFont typeface="Arial" panose="020B0604020202020204" pitchFamily="34" charset="0"/>
              <a:buNone/>
              <a:defRPr sz="1468" kern="1200">
                <a:solidFill>
                  <a:schemeClr val="tx1">
                    <a:tint val="75000"/>
                  </a:schemeClr>
                </a:solidFill>
                <a:latin typeface="+mn-lt"/>
                <a:ea typeface="+mn-ea"/>
                <a:cs typeface="+mn-cs"/>
              </a:defRPr>
            </a:lvl7pPr>
            <a:lvl8pPr marL="2337680" indent="0" algn="ctr" defTabSz="667908" rtl="0" eaLnBrk="1" latinLnBrk="0" hangingPunct="1">
              <a:spcBef>
                <a:spcPct val="20000"/>
              </a:spcBef>
              <a:buFont typeface="Arial" panose="020B0604020202020204" pitchFamily="34" charset="0"/>
              <a:buNone/>
              <a:defRPr sz="1468" kern="1200">
                <a:solidFill>
                  <a:schemeClr val="tx1">
                    <a:tint val="75000"/>
                  </a:schemeClr>
                </a:solidFill>
                <a:latin typeface="+mn-lt"/>
                <a:ea typeface="+mn-ea"/>
                <a:cs typeface="+mn-cs"/>
              </a:defRPr>
            </a:lvl8pPr>
            <a:lvl9pPr marL="2671634" indent="0" algn="ctr" defTabSz="667908" rtl="0" eaLnBrk="1" latinLnBrk="0" hangingPunct="1">
              <a:spcBef>
                <a:spcPct val="20000"/>
              </a:spcBef>
              <a:buFont typeface="Arial" panose="020B0604020202020204" pitchFamily="34" charset="0"/>
              <a:buNone/>
              <a:defRPr sz="1468"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Enhancements in progress …</a:t>
            </a:r>
          </a:p>
        </p:txBody>
      </p:sp>
      <p:pic>
        <p:nvPicPr>
          <p:cNvPr id="8" name="Picture 7"/>
          <p:cNvPicPr>
            <a:picLocks noChangeAspect="1"/>
          </p:cNvPicPr>
          <p:nvPr/>
        </p:nvPicPr>
        <p:blipFill>
          <a:blip r:embed="rId2"/>
          <a:stretch>
            <a:fillRect/>
          </a:stretch>
        </p:blipFill>
        <p:spPr>
          <a:xfrm>
            <a:off x="8930640" y="6201418"/>
            <a:ext cx="1737360" cy="656582"/>
          </a:xfrm>
          <a:prstGeom prst="rect">
            <a:avLst/>
          </a:prstGeom>
        </p:spPr>
      </p:pic>
      <p:pic>
        <p:nvPicPr>
          <p:cNvPr id="2" name="Picture 1">
            <a:extLst>
              <a:ext uri="{FF2B5EF4-FFF2-40B4-BE49-F238E27FC236}">
                <a16:creationId xmlns:a16="http://schemas.microsoft.com/office/drawing/2014/main" id="{3E2DE3A8-43DC-46B8-ACC5-B438419E43DF}"/>
              </a:ext>
            </a:extLst>
          </p:cNvPr>
          <p:cNvPicPr>
            <a:picLocks noChangeAspect="1"/>
          </p:cNvPicPr>
          <p:nvPr/>
        </p:nvPicPr>
        <p:blipFill>
          <a:blip r:embed="rId3"/>
          <a:stretch>
            <a:fillRect/>
          </a:stretch>
        </p:blipFill>
        <p:spPr>
          <a:xfrm>
            <a:off x="3488043" y="1445289"/>
            <a:ext cx="6117837" cy="4343892"/>
          </a:xfrm>
          <a:prstGeom prst="rect">
            <a:avLst/>
          </a:prstGeom>
        </p:spPr>
      </p:pic>
    </p:spTree>
    <p:extLst>
      <p:ext uri="{BB962C8B-B14F-4D97-AF65-F5344CB8AC3E}">
        <p14:creationId xmlns:p14="http://schemas.microsoft.com/office/powerpoint/2010/main" val="6181361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0A11-4250-4592-9314-0609E296F2B8}"/>
              </a:ext>
            </a:extLst>
          </p:cNvPr>
          <p:cNvSpPr>
            <a:spLocks noGrp="1"/>
          </p:cNvSpPr>
          <p:nvPr>
            <p:ph type="title"/>
          </p:nvPr>
        </p:nvSpPr>
        <p:spPr>
          <a:xfrm>
            <a:off x="731520" y="137163"/>
            <a:ext cx="10728960" cy="593088"/>
          </a:xfrm>
        </p:spPr>
        <p:txBody>
          <a:bodyPr/>
          <a:lstStyle/>
          <a:p>
            <a:r>
              <a:rPr lang="en-US" sz="3000" b="1" dirty="0">
                <a:solidFill>
                  <a:srgbClr val="FF0000"/>
                </a:solidFill>
              </a:rPr>
              <a:t>one portal Driven</a:t>
            </a:r>
          </a:p>
        </p:txBody>
      </p:sp>
      <p:graphicFrame>
        <p:nvGraphicFramePr>
          <p:cNvPr id="5" name="Content Placeholder 4">
            <a:extLst>
              <a:ext uri="{FF2B5EF4-FFF2-40B4-BE49-F238E27FC236}">
                <a16:creationId xmlns:a16="http://schemas.microsoft.com/office/drawing/2014/main" id="{DA101227-CD24-4C49-90C5-1C4624C412AE}"/>
              </a:ext>
            </a:extLst>
          </p:cNvPr>
          <p:cNvGraphicFramePr>
            <a:graphicFrameLocks noGrp="1"/>
          </p:cNvGraphicFramePr>
          <p:nvPr>
            <p:ph idx="1"/>
            <p:extLst>
              <p:ext uri="{D42A27DB-BD31-4B8C-83A1-F6EECF244321}">
                <p14:modId xmlns:p14="http://schemas.microsoft.com/office/powerpoint/2010/main" val="322418837"/>
              </p:ext>
            </p:extLst>
          </p:nvPr>
        </p:nvGraphicFramePr>
        <p:xfrm>
          <a:off x="63500" y="1364344"/>
          <a:ext cx="11957052" cy="5261107"/>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3840635512"/>
                    </a:ext>
                  </a:extLst>
                </a:gridCol>
                <a:gridCol w="1092200">
                  <a:extLst>
                    <a:ext uri="{9D8B030D-6E8A-4147-A177-3AD203B41FA5}">
                      <a16:colId xmlns:a16="http://schemas.microsoft.com/office/drawing/2014/main" val="1669706466"/>
                    </a:ext>
                  </a:extLst>
                </a:gridCol>
                <a:gridCol w="1414998">
                  <a:extLst>
                    <a:ext uri="{9D8B030D-6E8A-4147-A177-3AD203B41FA5}">
                      <a16:colId xmlns:a16="http://schemas.microsoft.com/office/drawing/2014/main" val="1605127892"/>
                    </a:ext>
                  </a:extLst>
                </a:gridCol>
                <a:gridCol w="1484574">
                  <a:extLst>
                    <a:ext uri="{9D8B030D-6E8A-4147-A177-3AD203B41FA5}">
                      <a16:colId xmlns:a16="http://schemas.microsoft.com/office/drawing/2014/main" val="2222346428"/>
                    </a:ext>
                  </a:extLst>
                </a:gridCol>
                <a:gridCol w="1189947">
                  <a:extLst>
                    <a:ext uri="{9D8B030D-6E8A-4147-A177-3AD203B41FA5}">
                      <a16:colId xmlns:a16="http://schemas.microsoft.com/office/drawing/2014/main" val="1651007963"/>
                    </a:ext>
                  </a:extLst>
                </a:gridCol>
                <a:gridCol w="1196625">
                  <a:extLst>
                    <a:ext uri="{9D8B030D-6E8A-4147-A177-3AD203B41FA5}">
                      <a16:colId xmlns:a16="http://schemas.microsoft.com/office/drawing/2014/main" val="2214039295"/>
                    </a:ext>
                  </a:extLst>
                </a:gridCol>
                <a:gridCol w="1064313">
                  <a:extLst>
                    <a:ext uri="{9D8B030D-6E8A-4147-A177-3AD203B41FA5}">
                      <a16:colId xmlns:a16="http://schemas.microsoft.com/office/drawing/2014/main" val="885273917"/>
                    </a:ext>
                  </a:extLst>
                </a:gridCol>
                <a:gridCol w="1233865">
                  <a:extLst>
                    <a:ext uri="{9D8B030D-6E8A-4147-A177-3AD203B41FA5}">
                      <a16:colId xmlns:a16="http://schemas.microsoft.com/office/drawing/2014/main" val="1329183471"/>
                    </a:ext>
                  </a:extLst>
                </a:gridCol>
                <a:gridCol w="1233865">
                  <a:extLst>
                    <a:ext uri="{9D8B030D-6E8A-4147-A177-3AD203B41FA5}">
                      <a16:colId xmlns:a16="http://schemas.microsoft.com/office/drawing/2014/main" val="1261941240"/>
                    </a:ext>
                  </a:extLst>
                </a:gridCol>
                <a:gridCol w="1233865">
                  <a:extLst>
                    <a:ext uri="{9D8B030D-6E8A-4147-A177-3AD203B41FA5}">
                      <a16:colId xmlns:a16="http://schemas.microsoft.com/office/drawing/2014/main" val="571950362"/>
                    </a:ext>
                  </a:extLst>
                </a:gridCol>
              </a:tblGrid>
              <a:tr h="326489">
                <a:tc rowSpan="2">
                  <a:txBody>
                    <a:bodyPr/>
                    <a:lstStyle/>
                    <a:p>
                      <a:pPr algn="ctr" fontAlgn="ctr"/>
                      <a:r>
                        <a:rPr lang="en-US" sz="1200" b="1" i="0" u="none" strike="noStrike" dirty="0">
                          <a:solidFill>
                            <a:schemeClr val="bg1"/>
                          </a:solidFill>
                          <a:effectLst/>
                          <a:latin typeface="Calibri" panose="020F0502020204030204" pitchFamily="34" charset="0"/>
                        </a:rPr>
                        <a:t>Activity</a:t>
                      </a:r>
                    </a:p>
                  </a:txBody>
                  <a:tcPr marL="6350" marR="6350" marT="6350" marB="0" anchor="ctr"/>
                </a:tc>
                <a:tc gridSpan="5">
                  <a:txBody>
                    <a:bodyPr/>
                    <a:lstStyle/>
                    <a:p>
                      <a:pPr algn="ctr" fontAlgn="b"/>
                      <a:r>
                        <a:rPr lang="en-US" sz="1400" b="1" i="0" u="none" strike="noStrike" dirty="0">
                          <a:solidFill>
                            <a:srgbClr val="FFFFFF"/>
                          </a:solidFill>
                          <a:effectLst/>
                          <a:latin typeface="Calibri" panose="020F0502020204030204" pitchFamily="34" charset="0"/>
                        </a:rPr>
                        <a:t>Cycle 1 (First Pass)</a:t>
                      </a:r>
                    </a:p>
                  </a:txBody>
                  <a:tcPr marL="6350" marR="6350" marT="6350" marB="0" anchor="ctr">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algn="ctr" defTabSz="667908" rtl="0" eaLnBrk="1" fontAlgn="b" latinLnBrk="0" hangingPunct="1"/>
                      <a:r>
                        <a:rPr lang="en-US" sz="1400" b="1" i="0" u="none" strike="noStrike" kern="1200" dirty="0">
                          <a:solidFill>
                            <a:srgbClr val="FFFFFF"/>
                          </a:solidFill>
                          <a:effectLst/>
                          <a:latin typeface="Calibri" panose="020F0502020204030204" pitchFamily="34" charset="0"/>
                          <a:ea typeface="+mn-ea"/>
                          <a:cs typeface="+mn-cs"/>
                        </a:rPr>
                        <a:t>Cycle 2 ( Fix Validation)</a:t>
                      </a:r>
                    </a:p>
                  </a:txBody>
                  <a:tcPr marL="6350" marR="6350" marT="6350" marB="0" anchor="ctr">
                    <a:solidFill>
                      <a:srgbClr val="C0293E"/>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64294245"/>
                  </a:ext>
                </a:extLst>
              </a:tr>
              <a:tr h="326489">
                <a:tc vMerge="1">
                  <a:txBody>
                    <a:bodyPr/>
                    <a:lstStyle/>
                    <a:p>
                      <a:endParaRPr lang="en-US"/>
                    </a:p>
                  </a:txBody>
                  <a:tcPr/>
                </a:tc>
                <a:tc>
                  <a:txBody>
                    <a:bodyPr/>
                    <a:lstStyle/>
                    <a:p>
                      <a:pPr algn="ctr" fontAlgn="b"/>
                      <a:r>
                        <a:rPr lang="en-US" sz="1100" b="1" i="0" u="none" strike="noStrike" dirty="0">
                          <a:solidFill>
                            <a:srgbClr val="000000"/>
                          </a:solidFill>
                          <a:effectLst/>
                          <a:latin typeface="Calibri" panose="020F0502020204030204" pitchFamily="34" charset="0"/>
                        </a:rPr>
                        <a:t>Oct 1-5</a:t>
                      </a:r>
                    </a:p>
                  </a:txBody>
                  <a:tcPr marL="6350" marR="6350" marT="6350" marB="0" anchor="ctr"/>
                </a:tc>
                <a:tc>
                  <a:txBody>
                    <a:bodyPr/>
                    <a:lstStyle/>
                    <a:p>
                      <a:pPr algn="ctr" fontAlgn="b"/>
                      <a:r>
                        <a:rPr lang="en-US" sz="1100" b="1" i="0" u="none" strike="noStrike" dirty="0">
                          <a:solidFill>
                            <a:srgbClr val="000000"/>
                          </a:solidFill>
                          <a:effectLst/>
                          <a:latin typeface="Calibri" panose="020F0502020204030204" pitchFamily="34" charset="0"/>
                        </a:rPr>
                        <a:t>Oct 8-12</a:t>
                      </a:r>
                    </a:p>
                  </a:txBody>
                  <a:tcPr marL="6350" marR="6350" marT="6350" marB="0" anchor="ctr"/>
                </a:tc>
                <a:tc>
                  <a:txBody>
                    <a:bodyPr/>
                    <a:lstStyle/>
                    <a:p>
                      <a:pPr algn="ctr" fontAlgn="b"/>
                      <a:r>
                        <a:rPr lang="en-US" sz="1100" b="1" i="0" u="none" strike="noStrike" dirty="0">
                          <a:solidFill>
                            <a:srgbClr val="000000"/>
                          </a:solidFill>
                          <a:effectLst/>
                          <a:latin typeface="Calibri" panose="020F0502020204030204" pitchFamily="34" charset="0"/>
                        </a:rPr>
                        <a:t>Oct 15-19</a:t>
                      </a:r>
                    </a:p>
                  </a:txBody>
                  <a:tcPr marL="6350" marR="6350" marT="6350" marB="0" anchor="ctr"/>
                </a:tc>
                <a:tc>
                  <a:txBody>
                    <a:bodyPr/>
                    <a:lstStyle/>
                    <a:p>
                      <a:pPr algn="ctr" fontAlgn="b"/>
                      <a:r>
                        <a:rPr lang="en-US" sz="1100" b="1" i="0" u="none" strike="noStrike" dirty="0">
                          <a:solidFill>
                            <a:srgbClr val="000000"/>
                          </a:solidFill>
                          <a:effectLst/>
                          <a:latin typeface="Calibri" panose="020F0502020204030204" pitchFamily="34" charset="0"/>
                        </a:rPr>
                        <a:t>Oct 22-26</a:t>
                      </a:r>
                    </a:p>
                  </a:txBody>
                  <a:tcPr marL="6350" marR="6350" marT="6350" marB="0" anchor="ctr"/>
                </a:tc>
                <a:tc>
                  <a:txBody>
                    <a:bodyPr/>
                    <a:lstStyle/>
                    <a:p>
                      <a:pPr algn="ctr" fontAlgn="b"/>
                      <a:r>
                        <a:rPr lang="en-US" sz="1100" b="1" i="0" u="none" strike="noStrike">
                          <a:solidFill>
                            <a:srgbClr val="000000"/>
                          </a:solidFill>
                          <a:effectLst/>
                          <a:latin typeface="Calibri" panose="020F0502020204030204" pitchFamily="34" charset="0"/>
                        </a:rPr>
                        <a:t>Oct 29-Nov 2</a:t>
                      </a:r>
                      <a:endParaRPr lang="en-US" sz="11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b="1" i="0" u="none" strike="noStrike" dirty="0">
                          <a:solidFill>
                            <a:srgbClr val="000000"/>
                          </a:solidFill>
                          <a:effectLst/>
                          <a:latin typeface="Calibri" panose="020F0502020204030204" pitchFamily="34" charset="0"/>
                        </a:rPr>
                        <a:t>Nov 5-9</a:t>
                      </a:r>
                    </a:p>
                  </a:txBody>
                  <a:tcPr marL="6350" marR="6350" marT="6350" marB="0" anchor="ctr"/>
                </a:tc>
                <a:tc>
                  <a:txBody>
                    <a:bodyPr/>
                    <a:lstStyle/>
                    <a:p>
                      <a:pPr algn="ctr" fontAlgn="b"/>
                      <a:r>
                        <a:rPr lang="en-US" sz="1100" b="1" i="0" u="none" strike="noStrike" dirty="0">
                          <a:solidFill>
                            <a:srgbClr val="000000"/>
                          </a:solidFill>
                          <a:effectLst/>
                          <a:latin typeface="Calibri" panose="020F0502020204030204" pitchFamily="34" charset="0"/>
                        </a:rPr>
                        <a:t>Nov 12-16</a:t>
                      </a:r>
                    </a:p>
                  </a:txBody>
                  <a:tcPr marL="6350" marR="6350" marT="6350" marB="0" anchor="ctr"/>
                </a:tc>
                <a:tc>
                  <a:txBody>
                    <a:bodyPr/>
                    <a:lstStyle/>
                    <a:p>
                      <a:pPr algn="ctr" fontAlgn="b"/>
                      <a:r>
                        <a:rPr lang="en-US" sz="1100" b="1" i="0" u="none" strike="noStrike" dirty="0">
                          <a:solidFill>
                            <a:srgbClr val="000000"/>
                          </a:solidFill>
                          <a:effectLst/>
                          <a:latin typeface="Calibri" panose="020F0502020204030204" pitchFamily="34" charset="0"/>
                        </a:rPr>
                        <a:t>Nov 19-23</a:t>
                      </a:r>
                    </a:p>
                  </a:txBody>
                  <a:tcPr marL="6350" marR="6350" marT="6350" marB="0" anchor="ctr"/>
                </a:tc>
                <a:tc>
                  <a:txBody>
                    <a:bodyPr/>
                    <a:lstStyle/>
                    <a:p>
                      <a:pPr algn="ctr" fontAlgn="b"/>
                      <a:r>
                        <a:rPr lang="en-US" sz="1100" b="1" i="0" u="none" strike="noStrike">
                          <a:solidFill>
                            <a:srgbClr val="000000"/>
                          </a:solidFill>
                          <a:effectLst/>
                          <a:latin typeface="Calibri" panose="020F0502020204030204" pitchFamily="34" charset="0"/>
                        </a:rPr>
                        <a:t>Nov 26-30</a:t>
                      </a:r>
                      <a:endParaRPr lang="en-US" sz="11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399308418"/>
                  </a:ext>
                </a:extLst>
              </a:tr>
              <a:tr h="327157">
                <a:tc>
                  <a:txBody>
                    <a:bodyPr/>
                    <a:lstStyle/>
                    <a:p>
                      <a:pPr algn="l" fontAlgn="b"/>
                      <a:r>
                        <a:rPr lang="en-US" sz="1100" b="1" i="0" u="none" strike="noStrike" dirty="0">
                          <a:solidFill>
                            <a:srgbClr val="000000"/>
                          </a:solidFill>
                          <a:effectLst/>
                          <a:latin typeface="Calibri" panose="020F0502020204030204" pitchFamily="34" charset="0"/>
                        </a:rPr>
                        <a:t>Initiation</a:t>
                      </a:r>
                    </a:p>
                  </a:txBody>
                  <a:tcPr marL="6350" marR="6350" marT="6350" marB="0" anchor="ctr">
                    <a:solidFill>
                      <a:schemeClr val="tx2">
                        <a:lumMod val="10000"/>
                        <a:lumOff val="9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One Portal</a:t>
                      </a:r>
                    </a:p>
                  </a:txBody>
                  <a:tcPr marL="6350" marR="6350" marT="6350" marB="0" anchor="ctr">
                    <a:solidFill>
                      <a:schemeClr val="tx2">
                        <a:lumMod val="10000"/>
                        <a:lumOff val="9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One Portal</a:t>
                      </a:r>
                    </a:p>
                  </a:txBody>
                  <a:tcPr marL="6350" marR="6350" marT="6350" marB="0" anchor="ctr">
                    <a:solidFill>
                      <a:schemeClr val="tx2">
                        <a:lumMod val="10000"/>
                        <a:lumOff val="90000"/>
                      </a:schemeClr>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One Portal</a:t>
                      </a:r>
                    </a:p>
                  </a:txBody>
                  <a:tcPr marL="6350" marR="6350" marT="6350" marB="0" anchor="ctr">
                    <a:solidFill>
                      <a:schemeClr val="tx2">
                        <a:lumMod val="10000"/>
                        <a:lumOff val="9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One Portal</a:t>
                      </a:r>
                    </a:p>
                  </a:txBody>
                  <a:tcPr marL="6350" marR="6350" marT="6350" marB="0" anchor="ctr">
                    <a:solidFill>
                      <a:schemeClr val="tx2">
                        <a:lumMod val="10000"/>
                        <a:lumOff val="9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One Portal</a:t>
                      </a:r>
                    </a:p>
                  </a:txBody>
                  <a:tcPr marL="6350" marR="6350" marT="6350" marB="0" anchor="ctr">
                    <a:solidFill>
                      <a:schemeClr val="tx2">
                        <a:lumMod val="10000"/>
                        <a:lumOff val="9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One Portal</a:t>
                      </a:r>
                    </a:p>
                  </a:txBody>
                  <a:tcPr marL="6350" marR="6350" marT="6350" marB="0" anchor="ctr">
                    <a:solidFill>
                      <a:schemeClr val="tx2">
                        <a:lumMod val="10000"/>
                        <a:lumOff val="9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One Portal</a:t>
                      </a:r>
                    </a:p>
                  </a:txBody>
                  <a:tcPr marL="6350" marR="6350" marT="6350" marB="0" anchor="ctr">
                    <a:solidFill>
                      <a:schemeClr val="tx2">
                        <a:lumMod val="10000"/>
                        <a:lumOff val="9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One Portal</a:t>
                      </a:r>
                      <a:endParaRPr lang="en-US" sz="1100" b="0" i="0" u="none" strike="noStrike" dirty="0">
                        <a:solidFill>
                          <a:srgbClr val="000000"/>
                        </a:solidFill>
                        <a:effectLst/>
                        <a:latin typeface="Calibri" panose="020F0502020204030204" pitchFamily="34" charset="0"/>
                      </a:endParaRPr>
                    </a:p>
                  </a:txBody>
                  <a:tcPr marL="6350" marR="6350" marT="6350" marB="0" anchor="ctr">
                    <a:solidFill>
                      <a:schemeClr val="tx2">
                        <a:lumMod val="10000"/>
                        <a:lumOff val="9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One Portal</a:t>
                      </a:r>
                    </a:p>
                  </a:txBody>
                  <a:tcPr marL="6350" marR="6350" marT="6350" marB="0" anchor="ctr">
                    <a:solidFill>
                      <a:schemeClr val="tx2">
                        <a:lumMod val="10000"/>
                        <a:lumOff val="90000"/>
                      </a:schemeClr>
                    </a:solidFill>
                  </a:tcPr>
                </a:tc>
                <a:extLst>
                  <a:ext uri="{0D108BD9-81ED-4DB2-BD59-A6C34878D82A}">
                    <a16:rowId xmlns:a16="http://schemas.microsoft.com/office/drawing/2014/main" val="3923736897"/>
                  </a:ext>
                </a:extLst>
              </a:tr>
              <a:tr h="3134724">
                <a:tc>
                  <a:txBody>
                    <a:bodyPr/>
                    <a:lstStyle/>
                    <a:p>
                      <a:pPr algn="l" fontAlgn="b"/>
                      <a:r>
                        <a:rPr lang="en-US" sz="1100" b="1" i="0" u="none" strike="noStrike" dirty="0">
                          <a:solidFill>
                            <a:srgbClr val="000000"/>
                          </a:solidFill>
                          <a:effectLst/>
                          <a:latin typeface="Calibri" panose="020F0502020204030204" pitchFamily="34" charset="0"/>
                        </a:rPr>
                        <a:t>Features under Test</a:t>
                      </a:r>
                    </a:p>
                  </a:txBody>
                  <a:tcPr marL="6350" marR="6350" marT="6350" marB="0" anchor="ctr">
                    <a:solidFill>
                      <a:srgbClr val="E7E8E8"/>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Account:</a:t>
                      </a:r>
                    </a:p>
                    <a:p>
                      <a:pPr algn="ctr" fontAlgn="b"/>
                      <a:r>
                        <a:rPr lang="en-US" sz="1100" b="0" i="0" u="none" strike="noStrike" dirty="0">
                          <a:solidFill>
                            <a:srgbClr val="000000"/>
                          </a:solidFill>
                          <a:effectLst/>
                          <a:latin typeface="Calibri" panose="020F0502020204030204" pitchFamily="34" charset="0"/>
                        </a:rPr>
                        <a:t>Search Customer-by Email,</a:t>
                      </a:r>
                    </a:p>
                    <a:p>
                      <a:pPr algn="ctr" fontAlgn="b"/>
                      <a:r>
                        <a:rPr lang="en-US" sz="1100" b="0" i="0" u="none" strike="noStrike" dirty="0">
                          <a:solidFill>
                            <a:srgbClr val="000000"/>
                          </a:solidFill>
                          <a:effectLst/>
                          <a:latin typeface="Calibri" panose="020F0502020204030204" pitchFamily="34" charset="0"/>
                        </a:rPr>
                        <a:t>Search Customer-by Mobile,</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Create Account,</a:t>
                      </a:r>
                    </a:p>
                    <a:p>
                      <a:pPr algn="ctr" fontAlgn="b"/>
                      <a:r>
                        <a:rPr lang="en-US" sz="1100" b="0" i="0" u="none" strike="noStrike" dirty="0">
                          <a:solidFill>
                            <a:srgbClr val="000000"/>
                          </a:solidFill>
                          <a:effectLst/>
                          <a:latin typeface="Calibri" panose="020F0502020204030204" pitchFamily="34" charset="0"/>
                        </a:rPr>
                        <a:t>Add Address,</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Update Name, Update Address</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1" i="0" u="none" strike="noStrike" dirty="0">
                          <a:solidFill>
                            <a:srgbClr val="000000"/>
                          </a:solidFill>
                          <a:effectLst/>
                          <a:latin typeface="Calibri" panose="020F0502020204030204" pitchFamily="34" charset="0"/>
                        </a:rPr>
                        <a:t>Portal Variants:</a:t>
                      </a:r>
                    </a:p>
                    <a:p>
                      <a:pPr algn="ctr" fontAlgn="b"/>
                      <a:r>
                        <a:rPr lang="en-US" sz="1100" b="0" i="0" u="none" strike="noStrike" dirty="0">
                          <a:solidFill>
                            <a:srgbClr val="000000"/>
                          </a:solidFill>
                          <a:effectLst/>
                          <a:latin typeface="Calibri" panose="020F0502020204030204" pitchFamily="34" charset="0"/>
                        </a:rPr>
                        <a:t>Toyota/Lexus -</a:t>
                      </a:r>
                    </a:p>
                    <a:p>
                      <a:pPr algn="ctr" fontAlgn="b"/>
                      <a:r>
                        <a:rPr lang="en-US" sz="1100" b="0" i="0" u="none" strike="noStrike" dirty="0">
                          <a:solidFill>
                            <a:srgbClr val="000000"/>
                          </a:solidFill>
                          <a:effectLst/>
                          <a:latin typeface="Calibri" panose="020F0502020204030204" pitchFamily="34" charset="0"/>
                        </a:rPr>
                        <a:t>US-</a:t>
                      </a:r>
                      <a:r>
                        <a:rPr lang="en-US" sz="1100" b="0" i="0" u="none" strike="noStrike" dirty="0" err="1">
                          <a:solidFill>
                            <a:srgbClr val="000000"/>
                          </a:solidFill>
                          <a:effectLst/>
                          <a:latin typeface="Calibri" panose="020F0502020204030204" pitchFamily="34" charset="0"/>
                        </a:rPr>
                        <a:t>en</a:t>
                      </a:r>
                      <a:r>
                        <a:rPr lang="en-US" sz="1100" b="0" i="0" u="none" strike="noStrike" dirty="0">
                          <a:solidFill>
                            <a:srgbClr val="000000"/>
                          </a:solidFill>
                          <a:effectLst/>
                          <a:latin typeface="Calibri" panose="020F0502020204030204" pitchFamily="34" charset="0"/>
                        </a:rPr>
                        <a:t>, </a:t>
                      </a:r>
                    </a:p>
                    <a:p>
                      <a:pPr algn="ctr" fontAlgn="b"/>
                      <a:r>
                        <a:rPr lang="en-US" sz="1100" b="0" i="0" u="none" strike="noStrike" dirty="0">
                          <a:solidFill>
                            <a:srgbClr val="000000"/>
                          </a:solidFill>
                          <a:effectLst/>
                          <a:latin typeface="Calibri" panose="020F0502020204030204" pitchFamily="34" charset="0"/>
                        </a:rPr>
                        <a:t>CA-</a:t>
                      </a:r>
                      <a:r>
                        <a:rPr lang="en-US" sz="1100" b="0" i="0" u="none" strike="noStrike" dirty="0" err="1">
                          <a:solidFill>
                            <a:srgbClr val="000000"/>
                          </a:solidFill>
                          <a:effectLst/>
                          <a:latin typeface="Calibri" panose="020F0502020204030204" pitchFamily="34" charset="0"/>
                        </a:rPr>
                        <a:t>en</a:t>
                      </a:r>
                      <a:r>
                        <a:rPr lang="en-US" sz="1100" b="0" i="0" u="none" strike="noStrike" dirty="0">
                          <a:solidFill>
                            <a:srgbClr val="000000"/>
                          </a:solidFill>
                          <a:effectLst/>
                          <a:latin typeface="Calibri" panose="020F0502020204030204" pitchFamily="34" charset="0"/>
                        </a:rPr>
                        <a:t>, CA-</a:t>
                      </a:r>
                      <a:r>
                        <a:rPr lang="en-US" sz="1100" b="0" i="0" u="none" strike="noStrike" dirty="0" err="1">
                          <a:solidFill>
                            <a:srgbClr val="000000"/>
                          </a:solidFill>
                          <a:effectLst/>
                          <a:latin typeface="Calibri" panose="020F0502020204030204" pitchFamily="34" charset="0"/>
                        </a:rPr>
                        <a:t>fr</a:t>
                      </a:r>
                      <a:endParaRPr lang="en-US" sz="1100" b="0" i="0" u="none" strike="noStrike" dirty="0">
                        <a:solidFill>
                          <a:srgbClr val="000000"/>
                        </a:solidFill>
                        <a:effectLst/>
                        <a:latin typeface="Calibri" panose="020F0502020204030204" pitchFamily="34" charset="0"/>
                      </a:endParaRPr>
                    </a:p>
                  </a:txBody>
                  <a:tcPr marL="6350" marR="6350" marT="6350" marB="0" anchor="ctr">
                    <a:solidFill>
                      <a:srgbClr val="E7E8E8"/>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Vehicle, Products:</a:t>
                      </a:r>
                    </a:p>
                    <a:p>
                      <a:pPr algn="ctr" fontAlgn="b"/>
                      <a:r>
                        <a:rPr lang="en-US" sz="1100" b="0" i="0" u="none" strike="noStrike" dirty="0">
                          <a:solidFill>
                            <a:srgbClr val="000000"/>
                          </a:solidFill>
                          <a:effectLst/>
                          <a:latin typeface="Calibri" panose="020F0502020204030204" pitchFamily="34" charset="0"/>
                        </a:rPr>
                        <a:t>Search Vehicle,</a:t>
                      </a:r>
                    </a:p>
                    <a:p>
                      <a:pPr algn="ctr" fontAlgn="b"/>
                      <a:r>
                        <a:rPr lang="en-US" sz="1100" b="0" i="0" u="none" strike="noStrike" dirty="0">
                          <a:solidFill>
                            <a:srgbClr val="000000"/>
                          </a:solidFill>
                          <a:effectLst/>
                          <a:latin typeface="Calibri" panose="020F0502020204030204" pitchFamily="34" charset="0"/>
                        </a:rPr>
                        <a:t>Add Vehicle,</a:t>
                      </a:r>
                    </a:p>
                    <a:p>
                      <a:pPr algn="ctr" fontAlgn="b"/>
                      <a:r>
                        <a:rPr lang="en-US" sz="1100" b="0" i="0" u="none" strike="noStrike" dirty="0">
                          <a:solidFill>
                            <a:srgbClr val="000000"/>
                          </a:solidFill>
                          <a:effectLst/>
                          <a:latin typeface="Calibri" panose="020F0502020204030204" pitchFamily="34" charset="0"/>
                        </a:rPr>
                        <a:t>Add Second Vehicle,</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Show Vehicle List,</a:t>
                      </a:r>
                    </a:p>
                    <a:p>
                      <a:pPr algn="ctr" fontAlgn="b"/>
                      <a:r>
                        <a:rPr lang="en-US" sz="1100" b="0" i="0" u="none" strike="noStrike" dirty="0">
                          <a:solidFill>
                            <a:srgbClr val="000000"/>
                          </a:solidFill>
                          <a:effectLst/>
                          <a:latin typeface="Calibri" panose="020F0502020204030204" pitchFamily="34" charset="0"/>
                        </a:rPr>
                        <a:t>Show Vehicle Details, Show Vehicle Image,</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Show Capabilities,</a:t>
                      </a:r>
                    </a:p>
                    <a:p>
                      <a:pPr algn="ctr" fontAlgn="b"/>
                      <a:r>
                        <a:rPr lang="en-US" sz="1100" b="0" i="0" u="none" strike="noStrike" dirty="0">
                          <a:solidFill>
                            <a:srgbClr val="000000"/>
                          </a:solidFill>
                          <a:effectLst/>
                          <a:latin typeface="Calibri" panose="020F0502020204030204" pitchFamily="34" charset="0"/>
                        </a:rPr>
                        <a:t>Show Products,</a:t>
                      </a:r>
                    </a:p>
                    <a:p>
                      <a:pPr algn="ctr" fontAlgn="b"/>
                      <a:r>
                        <a:rPr lang="en-US" sz="1100" b="0" i="0" u="none" strike="noStrike" dirty="0">
                          <a:solidFill>
                            <a:srgbClr val="000000"/>
                          </a:solidFill>
                          <a:effectLst/>
                          <a:latin typeface="Calibri" panose="020F0502020204030204" pitchFamily="34" charset="0"/>
                        </a:rPr>
                        <a:t>Zuora Rate Plan,</a:t>
                      </a:r>
                    </a:p>
                    <a:p>
                      <a:pPr algn="ctr" fontAlgn="b"/>
                      <a:r>
                        <a:rPr lang="en-US" sz="1100" b="0" i="0" u="none" strike="noStrike" dirty="0">
                          <a:solidFill>
                            <a:srgbClr val="000000"/>
                          </a:solidFill>
                          <a:effectLst/>
                          <a:latin typeface="Calibri" panose="020F0502020204030204" pitchFamily="34" charset="0"/>
                        </a:rPr>
                        <a:t>Subscription Status, Vehicle Association</a:t>
                      </a:r>
                    </a:p>
                  </a:txBody>
                  <a:tcPr marL="6350" marR="6350" marT="6350" marB="0" anchor="ctr">
                    <a:solidFill>
                      <a:srgbClr val="E7E8E8"/>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Subscription:</a:t>
                      </a:r>
                    </a:p>
                    <a:p>
                      <a:pPr algn="ctr" fontAlgn="b"/>
                      <a:r>
                        <a:rPr lang="en-US" sz="1100" b="0" i="0" u="none" strike="noStrike" dirty="0">
                          <a:solidFill>
                            <a:srgbClr val="000000"/>
                          </a:solidFill>
                          <a:effectLst/>
                          <a:latin typeface="Calibri" panose="020F0502020204030204" pitchFamily="34" charset="0"/>
                        </a:rPr>
                        <a:t>Trial Subscription,</a:t>
                      </a:r>
                    </a:p>
                    <a:p>
                      <a:pPr algn="ctr" fontAlgn="b"/>
                      <a:r>
                        <a:rPr lang="en-US" sz="1100" b="0" i="0" u="none" strike="noStrike" dirty="0">
                          <a:solidFill>
                            <a:srgbClr val="000000"/>
                          </a:solidFill>
                          <a:effectLst/>
                          <a:latin typeface="Calibri" panose="020F0502020204030204" pitchFamily="34" charset="0"/>
                        </a:rPr>
                        <a:t>Agree Data Consents,</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Privacy Policy, T&amp;C</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Manage Subscription,</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Waive Subscription,</a:t>
                      </a:r>
                    </a:p>
                    <a:p>
                      <a:pPr marL="0" marR="0" lvl="0" indent="0" algn="ctr" defTabSz="667908"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Remove Vehicle,</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Unlink Vehicle from another Customer, </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Add Remote User</a:t>
                      </a:r>
                    </a:p>
                  </a:txBody>
                  <a:tcPr marL="6350" marR="6350" marT="6350" marB="0" anchor="ctr">
                    <a:solidFill>
                      <a:srgbClr val="E7E8E8"/>
                    </a:solidFill>
                  </a:tcPr>
                </a:tc>
                <a:tc>
                  <a:txBody>
                    <a:bodyPr/>
                    <a:lstStyle/>
                    <a:p>
                      <a:pPr algn="ctr" fontAlgn="b"/>
                      <a:r>
                        <a:rPr lang="en-US" sz="1100" b="0" i="0" u="none" strike="noStrike" dirty="0">
                          <a:solidFill>
                            <a:srgbClr val="000000"/>
                          </a:solidFill>
                          <a:effectLst/>
                          <a:latin typeface="Calibri" panose="020F0502020204030204" pitchFamily="34" charset="0"/>
                        </a:rPr>
                        <a:t>Based on Trial Subscription, </a:t>
                      </a:r>
                    </a:p>
                    <a:p>
                      <a:pPr algn="ctr" fontAlgn="b"/>
                      <a:r>
                        <a:rPr lang="en-US" sz="1100" b="0" i="0" u="none" strike="noStrike" dirty="0">
                          <a:solidFill>
                            <a:srgbClr val="000000"/>
                          </a:solidFill>
                          <a:effectLst/>
                          <a:latin typeface="Calibri" panose="020F0502020204030204" pitchFamily="34" charset="0"/>
                        </a:rPr>
                        <a:t>Data Consents Agreements,</a:t>
                      </a:r>
                    </a:p>
                    <a:p>
                      <a:pPr algn="ctr" fontAlgn="b"/>
                      <a:r>
                        <a:rPr lang="en-US" sz="1100" b="0" i="0" u="none" strike="noStrike" dirty="0">
                          <a:solidFill>
                            <a:srgbClr val="000000"/>
                          </a:solidFill>
                          <a:effectLst/>
                          <a:latin typeface="Calibri" panose="020F0502020204030204" pitchFamily="34" charset="0"/>
                        </a:rPr>
                        <a:t>Waiver</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1" i="0" u="none" strike="noStrike" dirty="0">
                          <a:solidFill>
                            <a:srgbClr val="000000"/>
                          </a:solidFill>
                          <a:effectLst/>
                          <a:latin typeface="Calibri" panose="020F0502020204030204" pitchFamily="34" charset="0"/>
                        </a:rPr>
                        <a:t>Service Provision: </a:t>
                      </a:r>
                    </a:p>
                    <a:p>
                      <a:pPr algn="ctr" fontAlgn="b"/>
                      <a:r>
                        <a:rPr lang="en-US" sz="1100" b="0" i="0" u="none" strike="noStrike" dirty="0">
                          <a:solidFill>
                            <a:srgbClr val="000000"/>
                          </a:solidFill>
                          <a:effectLst/>
                          <a:latin typeface="Calibri" panose="020F0502020204030204" pitchFamily="34" charset="0"/>
                        </a:rPr>
                        <a:t>(Spec-L, Spec-I)</a:t>
                      </a:r>
                    </a:p>
                    <a:p>
                      <a:pPr algn="ctr" fontAlgn="b"/>
                      <a:r>
                        <a:rPr lang="en-US" sz="1100" b="0" i="0" u="none" strike="noStrike" dirty="0">
                          <a:solidFill>
                            <a:srgbClr val="000000"/>
                          </a:solidFill>
                          <a:effectLst/>
                          <a:latin typeface="Calibri" panose="020F0502020204030204" pitchFamily="34" charset="0"/>
                        </a:rPr>
                        <a:t>for</a:t>
                      </a:r>
                    </a:p>
                    <a:p>
                      <a:pPr algn="ctr" fontAlgn="b"/>
                      <a:r>
                        <a:rPr lang="en-US" sz="1100" b="0" i="0" u="none" strike="noStrike" dirty="0">
                          <a:solidFill>
                            <a:srgbClr val="000000"/>
                          </a:solidFill>
                          <a:effectLst/>
                          <a:latin typeface="Calibri" panose="020F0502020204030204" pitchFamily="34" charset="0"/>
                        </a:rPr>
                        <a:t>Remote Services, Service Connect, </a:t>
                      </a:r>
                    </a:p>
                    <a:p>
                      <a:pPr algn="ctr" fontAlgn="b"/>
                      <a:r>
                        <a:rPr lang="en-US" sz="1100" b="0" i="0" u="none" strike="noStrike" dirty="0">
                          <a:solidFill>
                            <a:srgbClr val="000000"/>
                          </a:solidFill>
                          <a:effectLst/>
                          <a:latin typeface="Calibri" panose="020F0502020204030204" pitchFamily="34" charset="0"/>
                        </a:rPr>
                        <a:t>HU Flags, RVT, </a:t>
                      </a:r>
                    </a:p>
                    <a:p>
                      <a:pPr algn="ctr" fontAlgn="b"/>
                      <a:r>
                        <a:rPr lang="en-US" sz="1100" b="0" i="0" u="none" strike="noStrike" dirty="0">
                          <a:solidFill>
                            <a:srgbClr val="000000"/>
                          </a:solidFill>
                          <a:effectLst/>
                          <a:latin typeface="Calibri" panose="020F0502020204030204" pitchFamily="34" charset="0"/>
                        </a:rPr>
                        <a:t>Vehicle Probe Plus</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Flags update in DCM/HU</a:t>
                      </a:r>
                    </a:p>
                  </a:txBody>
                  <a:tcPr marL="6350" marR="6350" marT="6350" marB="0" anchor="ctr">
                    <a:solidFill>
                      <a:srgbClr val="E7E8E8"/>
                    </a:solidFill>
                  </a:tcPr>
                </a:tc>
                <a:tc>
                  <a:txBody>
                    <a:bodyPr/>
                    <a:lstStyle/>
                    <a:p>
                      <a:pPr algn="ctr" fontAlgn="b"/>
                      <a:r>
                        <a:rPr lang="en-US" sz="1100" b="1" i="0" u="none" strike="noStrike" dirty="0">
                          <a:solidFill>
                            <a:srgbClr val="000000"/>
                          </a:solidFill>
                          <a:effectLst/>
                          <a:latin typeface="Calibri" panose="020F0502020204030204" pitchFamily="34" charset="0"/>
                        </a:rPr>
                        <a:t>Service Provision: </a:t>
                      </a:r>
                    </a:p>
                    <a:p>
                      <a:pPr algn="ctr" fontAlgn="b"/>
                      <a:r>
                        <a:rPr lang="en-US" sz="1100" b="0" i="0" u="none" strike="noStrike" dirty="0">
                          <a:solidFill>
                            <a:srgbClr val="000000"/>
                          </a:solidFill>
                          <a:effectLst/>
                          <a:latin typeface="Calibri" panose="020F0502020204030204" pitchFamily="34" charset="0"/>
                        </a:rPr>
                        <a:t>Denso DCM,</a:t>
                      </a:r>
                    </a:p>
                    <a:p>
                      <a:pPr algn="ctr" fontAlgn="b"/>
                      <a:r>
                        <a:rPr lang="en-US" sz="1100" b="0" i="0" u="none" strike="noStrike" dirty="0">
                          <a:solidFill>
                            <a:srgbClr val="000000"/>
                          </a:solidFill>
                          <a:effectLst/>
                          <a:latin typeface="Calibri" panose="020F0502020204030204" pitchFamily="34" charset="0"/>
                        </a:rPr>
                        <a:t>Toyota HU</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1" i="0" u="none" strike="noStrike" dirty="0">
                          <a:solidFill>
                            <a:srgbClr val="000000"/>
                          </a:solidFill>
                          <a:effectLst/>
                          <a:latin typeface="Calibri" panose="020F0502020204030204" pitchFamily="34" charset="0"/>
                        </a:rPr>
                        <a:t>Service Provision: </a:t>
                      </a:r>
                    </a:p>
                    <a:p>
                      <a:pPr algn="ctr" fontAlgn="b"/>
                      <a:r>
                        <a:rPr lang="en-US" sz="1100" b="0" i="0" u="none" strike="noStrike" dirty="0">
                          <a:solidFill>
                            <a:srgbClr val="000000"/>
                          </a:solidFill>
                          <a:effectLst/>
                          <a:latin typeface="Calibri" panose="020F0502020204030204" pitchFamily="34" charset="0"/>
                        </a:rPr>
                        <a:t>LGE DCM,</a:t>
                      </a:r>
                    </a:p>
                    <a:p>
                      <a:pPr algn="ctr" fontAlgn="b"/>
                      <a:r>
                        <a:rPr lang="en-US" sz="1100" b="0" i="0" u="none" strike="noStrike" dirty="0">
                          <a:solidFill>
                            <a:srgbClr val="000000"/>
                          </a:solidFill>
                          <a:effectLst/>
                          <a:latin typeface="Calibri" panose="020F0502020204030204" pitchFamily="34" charset="0"/>
                        </a:rPr>
                        <a:t>Lexus HU</a:t>
                      </a:r>
                    </a:p>
                  </a:txBody>
                  <a:tcPr marL="6350" marR="6350" marT="6350" marB="0" anchor="ctr">
                    <a:solidFill>
                      <a:srgbClr val="E7E8E8"/>
                    </a:solidFill>
                  </a:tcPr>
                </a:tc>
                <a:tc>
                  <a:txBody>
                    <a:bodyPr/>
                    <a:lstStyle/>
                    <a:p>
                      <a:pPr algn="ctr" fontAlgn="b"/>
                      <a:r>
                        <a:rPr lang="en-US" sz="1100" b="0" i="0" u="none" strike="noStrike" dirty="0">
                          <a:solidFill>
                            <a:srgbClr val="000000"/>
                          </a:solidFill>
                          <a:effectLst/>
                          <a:latin typeface="Calibri" panose="020F0502020204030204" pitchFamily="34" charset="0"/>
                        </a:rPr>
                        <a:t>Retest Fixes</a:t>
                      </a:r>
                    </a:p>
                  </a:txBody>
                  <a:tcPr marL="6350" marR="6350" marT="6350" marB="0" anchor="ctr">
                    <a:solidFill>
                      <a:srgbClr val="E7E8E8"/>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Retest Fixes</a:t>
                      </a:r>
                    </a:p>
                  </a:txBody>
                  <a:tcPr marL="6350" marR="6350" marT="6350" marB="0" anchor="ctr">
                    <a:solidFill>
                      <a:srgbClr val="E7E8E8"/>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Retest Fixes</a:t>
                      </a:r>
                    </a:p>
                  </a:txBody>
                  <a:tcPr marL="6350" marR="6350" marT="6350" marB="0" anchor="ctr">
                    <a:solidFill>
                      <a:srgbClr val="E7E8E8"/>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Retest Fixes</a:t>
                      </a:r>
                    </a:p>
                  </a:txBody>
                  <a:tcPr marL="6350" marR="6350" marT="6350" marB="0" anchor="ctr">
                    <a:solidFill>
                      <a:srgbClr val="E7E8E8"/>
                    </a:solidFill>
                  </a:tcPr>
                </a:tc>
                <a:extLst>
                  <a:ext uri="{0D108BD9-81ED-4DB2-BD59-A6C34878D82A}">
                    <a16:rowId xmlns:a16="http://schemas.microsoft.com/office/drawing/2014/main" val="1862156014"/>
                  </a:ext>
                </a:extLst>
              </a:tr>
              <a:tr h="1146248">
                <a:tc>
                  <a:txBody>
                    <a:bodyPr/>
                    <a:lstStyle/>
                    <a:p>
                      <a:pPr algn="l" fontAlgn="b"/>
                      <a:r>
                        <a:rPr lang="en-US" sz="1100" b="1" i="0" u="none" strike="noStrike" dirty="0">
                          <a:solidFill>
                            <a:srgbClr val="000000"/>
                          </a:solidFill>
                          <a:effectLst/>
                          <a:latin typeface="Calibri" panose="020F0502020204030204" pitchFamily="34" charset="0"/>
                        </a:rPr>
                        <a:t>Inter-Dependent Components &amp; </a:t>
                      </a:r>
                    </a:p>
                    <a:p>
                      <a:pPr algn="l" fontAlgn="b"/>
                      <a:r>
                        <a:rPr lang="en-US" sz="1100" b="1" i="0" u="none" strike="noStrike" dirty="0">
                          <a:solidFill>
                            <a:srgbClr val="000000"/>
                          </a:solidFill>
                          <a:effectLst/>
                          <a:latin typeface="Calibri" panose="020F0502020204030204" pitchFamily="34" charset="0"/>
                        </a:rPr>
                        <a:t>Supporting Teams</a:t>
                      </a:r>
                    </a:p>
                  </a:txBody>
                  <a:tcPr marL="6350" marR="6350" marT="6350" marB="0" anchor="ctr">
                    <a:solidFill>
                      <a:srgbClr val="CBCDCE"/>
                    </a:solidFill>
                  </a:tcPr>
                </a:tc>
                <a:tc>
                  <a:txBody>
                    <a:bodyPr/>
                    <a:lstStyle/>
                    <a:p>
                      <a:pPr algn="ctr" fontAlgn="b"/>
                      <a:r>
                        <a:rPr lang="en-US" sz="1100" b="0" i="0" u="none" strike="noStrike" dirty="0">
                          <a:solidFill>
                            <a:srgbClr val="000000"/>
                          </a:solidFill>
                          <a:effectLst/>
                          <a:latin typeface="Calibri" panose="020F0502020204030204" pitchFamily="34" charset="0"/>
                        </a:rPr>
                        <a:t>Account, </a:t>
                      </a:r>
                    </a:p>
                    <a:p>
                      <a:pPr algn="ctr" fontAlgn="b"/>
                      <a:r>
                        <a:rPr lang="en-US" sz="1100" b="0" i="0" u="none" strike="noStrike" dirty="0">
                          <a:solidFill>
                            <a:srgbClr val="000000"/>
                          </a:solidFill>
                          <a:effectLst/>
                          <a:latin typeface="Calibri" panose="020F0502020204030204" pitchFamily="34" charset="0"/>
                        </a:rPr>
                        <a:t>Azure</a:t>
                      </a:r>
                    </a:p>
                  </a:txBody>
                  <a:tcPr marL="6350" marR="6350" marT="6350" marB="0" anchor="ctr">
                    <a:solidFill>
                      <a:srgbClr val="CBCDCE"/>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Account, Vehicle, Products, Subscription, Zuora</a:t>
                      </a:r>
                    </a:p>
                  </a:txBody>
                  <a:tcPr marL="6350" marR="6350" marT="6350" marB="0" anchor="ctr">
                    <a:solidFill>
                      <a:srgbClr val="CBCDCE"/>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Account, Vehicle, Products, Subscription, Zuora</a:t>
                      </a:r>
                    </a:p>
                  </a:txBody>
                  <a:tcPr marL="6350" marR="6350" marT="6350" marB="0" anchor="ctr">
                    <a:solidFill>
                      <a:srgbClr val="CBCDCE"/>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Subscription, Provisioning, TSP, TSC, GCP, DCM, HU, SET</a:t>
                      </a:r>
                      <a:endParaRPr lang="en-US" sz="1100" b="0" i="0" u="none" strike="noStrike" dirty="0">
                        <a:solidFill>
                          <a:srgbClr val="000000"/>
                        </a:solidFill>
                        <a:effectLst/>
                        <a:latin typeface="Calibri" panose="020F0502020204030204" pitchFamily="34" charset="0"/>
                      </a:endParaRPr>
                    </a:p>
                  </a:txBody>
                  <a:tcPr marL="6350" marR="6350" marT="6350" marB="0" anchor="ctr">
                    <a:solidFill>
                      <a:srgbClr val="CBCDCE"/>
                    </a:solidFill>
                  </a:tcPr>
                </a:tc>
                <a:tc>
                  <a:txBody>
                    <a:bodyPr/>
                    <a:lstStyle/>
                    <a:p>
                      <a:pPr algn="ctr" fontAlgn="b"/>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Subscription, Provisioning, TSP, TSC, GCP, DCM, HU, SET</a:t>
                      </a:r>
                    </a:p>
                  </a:txBody>
                  <a:tcPr marL="6350" marR="6350" marT="6350" marB="0" anchor="ctr">
                    <a:solidFill>
                      <a:srgbClr val="CBCDCE"/>
                    </a:solidFill>
                  </a:tcPr>
                </a:tc>
                <a:tc>
                  <a:txBody>
                    <a:bodyPr/>
                    <a:lstStyle/>
                    <a:p>
                      <a:pPr algn="ctr" fontAlgn="b"/>
                      <a:r>
                        <a:rPr lang="en-US" sz="1100" b="0" i="0" u="none" strike="noStrike" dirty="0">
                          <a:solidFill>
                            <a:srgbClr val="000000"/>
                          </a:solidFill>
                          <a:effectLst/>
                          <a:latin typeface="Calibri" panose="020F0502020204030204" pitchFamily="34" charset="0"/>
                        </a:rPr>
                        <a:t>As required</a:t>
                      </a:r>
                    </a:p>
                  </a:txBody>
                  <a:tcPr marL="6350" marR="6350" marT="6350" marB="0" anchor="ctr">
                    <a:solidFill>
                      <a:srgbClr val="CBCDCE"/>
                    </a:solidFill>
                  </a:tcPr>
                </a:tc>
                <a:tc>
                  <a:txBody>
                    <a:bodyPr/>
                    <a:lstStyle/>
                    <a:p>
                      <a:pPr algn="ctr" fontAlgn="b"/>
                      <a:r>
                        <a:rPr lang="en-US" sz="1100" b="0" i="0" u="none" strike="noStrike" dirty="0">
                          <a:solidFill>
                            <a:srgbClr val="000000"/>
                          </a:solidFill>
                          <a:effectLst/>
                          <a:latin typeface="Calibri" panose="020F0502020204030204" pitchFamily="34" charset="0"/>
                        </a:rPr>
                        <a:t>As required</a:t>
                      </a:r>
                    </a:p>
                  </a:txBody>
                  <a:tcPr marL="6350" marR="6350" marT="6350" marB="0" anchor="ctr">
                    <a:solidFill>
                      <a:srgbClr val="CBCDCE"/>
                    </a:solidFill>
                  </a:tcPr>
                </a:tc>
                <a:tc>
                  <a:txBody>
                    <a:bodyPr/>
                    <a:lstStyle/>
                    <a:p>
                      <a:pPr algn="ctr" fontAlgn="b"/>
                      <a:r>
                        <a:rPr lang="en-US" sz="1100" b="0" i="0" u="none" strike="noStrike" dirty="0">
                          <a:solidFill>
                            <a:srgbClr val="000000"/>
                          </a:solidFill>
                          <a:effectLst/>
                          <a:latin typeface="Calibri" panose="020F0502020204030204" pitchFamily="34" charset="0"/>
                        </a:rPr>
                        <a:t>As required</a:t>
                      </a:r>
                    </a:p>
                  </a:txBody>
                  <a:tcPr marL="6350" marR="6350" marT="6350" marB="0" anchor="ctr">
                    <a:solidFill>
                      <a:srgbClr val="CBCDCE"/>
                    </a:solidFill>
                  </a:tcPr>
                </a:tc>
                <a:tc>
                  <a:txBody>
                    <a:bodyPr/>
                    <a:lstStyle/>
                    <a:p>
                      <a:pPr algn="ctr" fontAlgn="b"/>
                      <a:r>
                        <a:rPr lang="en-US" sz="1100" b="0" i="0" u="none" strike="noStrike" dirty="0">
                          <a:solidFill>
                            <a:srgbClr val="000000"/>
                          </a:solidFill>
                          <a:effectLst/>
                          <a:latin typeface="Calibri" panose="020F0502020204030204" pitchFamily="34" charset="0"/>
                        </a:rPr>
                        <a:t>As required</a:t>
                      </a:r>
                    </a:p>
                  </a:txBody>
                  <a:tcPr marL="6350" marR="6350" marT="6350" marB="0" anchor="ctr">
                    <a:solidFill>
                      <a:srgbClr val="CBCDCE"/>
                    </a:solidFill>
                  </a:tcPr>
                </a:tc>
                <a:extLst>
                  <a:ext uri="{0D108BD9-81ED-4DB2-BD59-A6C34878D82A}">
                    <a16:rowId xmlns:a16="http://schemas.microsoft.com/office/drawing/2014/main" val="2647733417"/>
                  </a:ext>
                </a:extLst>
              </a:tr>
            </a:tbl>
          </a:graphicData>
        </a:graphic>
      </p:graphicFrame>
    </p:spTree>
    <p:extLst>
      <p:ext uri="{BB962C8B-B14F-4D97-AF65-F5344CB8AC3E}">
        <p14:creationId xmlns:p14="http://schemas.microsoft.com/office/powerpoint/2010/main" val="18849491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0A11-4250-4592-9314-0609E296F2B8}"/>
              </a:ext>
            </a:extLst>
          </p:cNvPr>
          <p:cNvSpPr>
            <a:spLocks noGrp="1"/>
          </p:cNvSpPr>
          <p:nvPr>
            <p:ph type="title"/>
          </p:nvPr>
        </p:nvSpPr>
        <p:spPr>
          <a:xfrm>
            <a:off x="731520" y="137163"/>
            <a:ext cx="10728960" cy="593088"/>
          </a:xfrm>
        </p:spPr>
        <p:txBody>
          <a:bodyPr/>
          <a:lstStyle/>
          <a:p>
            <a:r>
              <a:rPr lang="en-US" sz="3000" b="1" dirty="0">
                <a:solidFill>
                  <a:srgbClr val="FF0000"/>
                </a:solidFill>
              </a:rPr>
              <a:t>One app driven - Cy17+</a:t>
            </a:r>
          </a:p>
        </p:txBody>
      </p:sp>
      <p:graphicFrame>
        <p:nvGraphicFramePr>
          <p:cNvPr id="5" name="Content Placeholder 4">
            <a:extLst>
              <a:ext uri="{FF2B5EF4-FFF2-40B4-BE49-F238E27FC236}">
                <a16:creationId xmlns:a16="http://schemas.microsoft.com/office/drawing/2014/main" id="{DA101227-CD24-4C49-90C5-1C4624C412AE}"/>
              </a:ext>
            </a:extLst>
          </p:cNvPr>
          <p:cNvGraphicFramePr>
            <a:graphicFrameLocks noGrp="1"/>
          </p:cNvGraphicFramePr>
          <p:nvPr>
            <p:ph idx="1"/>
            <p:extLst>
              <p:ext uri="{D42A27DB-BD31-4B8C-83A1-F6EECF244321}">
                <p14:modId xmlns:p14="http://schemas.microsoft.com/office/powerpoint/2010/main" val="484349951"/>
              </p:ext>
            </p:extLst>
          </p:nvPr>
        </p:nvGraphicFramePr>
        <p:xfrm>
          <a:off x="63500" y="1364344"/>
          <a:ext cx="11957052" cy="5485533"/>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3840635512"/>
                    </a:ext>
                  </a:extLst>
                </a:gridCol>
                <a:gridCol w="1092200">
                  <a:extLst>
                    <a:ext uri="{9D8B030D-6E8A-4147-A177-3AD203B41FA5}">
                      <a16:colId xmlns:a16="http://schemas.microsoft.com/office/drawing/2014/main" val="1669706466"/>
                    </a:ext>
                  </a:extLst>
                </a:gridCol>
                <a:gridCol w="1414998">
                  <a:extLst>
                    <a:ext uri="{9D8B030D-6E8A-4147-A177-3AD203B41FA5}">
                      <a16:colId xmlns:a16="http://schemas.microsoft.com/office/drawing/2014/main" val="1605127892"/>
                    </a:ext>
                  </a:extLst>
                </a:gridCol>
                <a:gridCol w="1484574">
                  <a:extLst>
                    <a:ext uri="{9D8B030D-6E8A-4147-A177-3AD203B41FA5}">
                      <a16:colId xmlns:a16="http://schemas.microsoft.com/office/drawing/2014/main" val="2222346428"/>
                    </a:ext>
                  </a:extLst>
                </a:gridCol>
                <a:gridCol w="1189947">
                  <a:extLst>
                    <a:ext uri="{9D8B030D-6E8A-4147-A177-3AD203B41FA5}">
                      <a16:colId xmlns:a16="http://schemas.microsoft.com/office/drawing/2014/main" val="1651007963"/>
                    </a:ext>
                  </a:extLst>
                </a:gridCol>
                <a:gridCol w="1027073">
                  <a:extLst>
                    <a:ext uri="{9D8B030D-6E8A-4147-A177-3AD203B41FA5}">
                      <a16:colId xmlns:a16="http://schemas.microsoft.com/office/drawing/2014/main" val="2214039295"/>
                    </a:ext>
                  </a:extLst>
                </a:gridCol>
                <a:gridCol w="1233865">
                  <a:extLst>
                    <a:ext uri="{9D8B030D-6E8A-4147-A177-3AD203B41FA5}">
                      <a16:colId xmlns:a16="http://schemas.microsoft.com/office/drawing/2014/main" val="885273917"/>
                    </a:ext>
                  </a:extLst>
                </a:gridCol>
                <a:gridCol w="1233865">
                  <a:extLst>
                    <a:ext uri="{9D8B030D-6E8A-4147-A177-3AD203B41FA5}">
                      <a16:colId xmlns:a16="http://schemas.microsoft.com/office/drawing/2014/main" val="1329183471"/>
                    </a:ext>
                  </a:extLst>
                </a:gridCol>
                <a:gridCol w="1233865">
                  <a:extLst>
                    <a:ext uri="{9D8B030D-6E8A-4147-A177-3AD203B41FA5}">
                      <a16:colId xmlns:a16="http://schemas.microsoft.com/office/drawing/2014/main" val="1261941240"/>
                    </a:ext>
                  </a:extLst>
                </a:gridCol>
                <a:gridCol w="1233865">
                  <a:extLst>
                    <a:ext uri="{9D8B030D-6E8A-4147-A177-3AD203B41FA5}">
                      <a16:colId xmlns:a16="http://schemas.microsoft.com/office/drawing/2014/main" val="571950362"/>
                    </a:ext>
                  </a:extLst>
                </a:gridCol>
              </a:tblGrid>
              <a:tr h="326489">
                <a:tc rowSpan="2">
                  <a:txBody>
                    <a:bodyPr/>
                    <a:lstStyle/>
                    <a:p>
                      <a:pPr algn="ctr" fontAlgn="ctr"/>
                      <a:r>
                        <a:rPr lang="en-US" sz="1200" b="1" i="0" u="none" strike="noStrike" dirty="0">
                          <a:solidFill>
                            <a:schemeClr val="bg1"/>
                          </a:solidFill>
                          <a:effectLst/>
                          <a:latin typeface="Calibri" panose="020F0502020204030204" pitchFamily="34" charset="0"/>
                        </a:rPr>
                        <a:t>Activity</a:t>
                      </a:r>
                    </a:p>
                  </a:txBody>
                  <a:tcPr marL="6350" marR="6350" marT="6350" marB="0" anchor="ctr"/>
                </a:tc>
                <a:tc gridSpan="9">
                  <a:txBody>
                    <a:bodyPr/>
                    <a:lstStyle/>
                    <a:p>
                      <a:pPr algn="ctr" fontAlgn="b"/>
                      <a:r>
                        <a:rPr lang="en-US" sz="1400" b="1" i="0" u="none" strike="noStrike" dirty="0">
                          <a:solidFill>
                            <a:srgbClr val="FFFFFF"/>
                          </a:solidFill>
                          <a:effectLst/>
                          <a:latin typeface="Calibri" panose="020F0502020204030204" pitchFamily="34" charset="0"/>
                        </a:rPr>
                        <a:t>Cycle 1 (First Pass)</a:t>
                      </a:r>
                    </a:p>
                  </a:txBody>
                  <a:tcPr marL="6350" marR="6350" marT="6350" marB="0" anchor="ctr">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algn="ctr" defTabSz="667908" rtl="0" eaLnBrk="1" fontAlgn="b" latinLnBrk="0" hangingPunct="1"/>
                      <a:endParaRPr lang="en-US" sz="1400" b="1" i="0" u="none" strike="noStrike" kern="1200" dirty="0">
                        <a:solidFill>
                          <a:srgbClr val="FFFFFF"/>
                        </a:solidFill>
                        <a:effectLst/>
                        <a:latin typeface="Calibri" panose="020F0502020204030204" pitchFamily="34" charset="0"/>
                        <a:ea typeface="+mn-ea"/>
                        <a:cs typeface="+mn-cs"/>
                      </a:endParaRPr>
                    </a:p>
                  </a:txBody>
                  <a:tcPr marL="6350" marR="6350" marT="6350" marB="0" anchor="ctr">
                    <a:solidFill>
                      <a:srgbClr val="C0293E"/>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64294245"/>
                  </a:ext>
                </a:extLst>
              </a:tr>
              <a:tr h="326489">
                <a:tc vMerge="1">
                  <a:txBody>
                    <a:bodyPr/>
                    <a:lstStyle/>
                    <a:p>
                      <a:endParaRPr lang="en-US"/>
                    </a:p>
                  </a:txBody>
                  <a:tcPr/>
                </a:tc>
                <a:tc>
                  <a:txBody>
                    <a:bodyPr/>
                    <a:lstStyle/>
                    <a:p>
                      <a:pPr algn="ctr" fontAlgn="b"/>
                      <a:r>
                        <a:rPr lang="en-US" sz="1100" b="1" i="0" u="none" strike="noStrike" dirty="0">
                          <a:solidFill>
                            <a:srgbClr val="000000"/>
                          </a:solidFill>
                          <a:effectLst/>
                          <a:latin typeface="Calibri" panose="020F0502020204030204" pitchFamily="34" charset="0"/>
                        </a:rPr>
                        <a:t>Week 1</a:t>
                      </a:r>
                    </a:p>
                  </a:txBody>
                  <a:tcPr marL="6350" marR="6350" marT="6350" marB="0" anchor="ctr"/>
                </a:tc>
                <a:tc>
                  <a:txBody>
                    <a:bodyPr/>
                    <a:lstStyle/>
                    <a:p>
                      <a:pPr algn="ctr" fontAlgn="b"/>
                      <a:r>
                        <a:rPr lang="en-US" sz="1100" b="1" i="0" u="none" strike="noStrike" dirty="0">
                          <a:solidFill>
                            <a:srgbClr val="000000"/>
                          </a:solidFill>
                          <a:effectLst/>
                          <a:latin typeface="Calibri" panose="020F0502020204030204" pitchFamily="34" charset="0"/>
                        </a:rPr>
                        <a:t>Week 2</a:t>
                      </a:r>
                    </a:p>
                  </a:txBody>
                  <a:tcPr marL="6350" marR="6350" marT="6350" marB="0" anchor="ctr"/>
                </a:tc>
                <a:tc>
                  <a:txBody>
                    <a:bodyPr/>
                    <a:lstStyle/>
                    <a:p>
                      <a:pPr algn="ctr" fontAlgn="b"/>
                      <a:r>
                        <a:rPr lang="en-US" sz="1100" b="1" i="0" u="none" strike="noStrike" dirty="0">
                          <a:solidFill>
                            <a:srgbClr val="000000"/>
                          </a:solidFill>
                          <a:effectLst/>
                          <a:latin typeface="Calibri" panose="020F0502020204030204" pitchFamily="34" charset="0"/>
                        </a:rPr>
                        <a:t>Week 3</a:t>
                      </a:r>
                    </a:p>
                  </a:txBody>
                  <a:tcPr marL="6350" marR="6350" marT="6350" marB="0" anchor="ct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Week 4</a:t>
                      </a:r>
                    </a:p>
                  </a:txBody>
                  <a:tcPr marL="6350" marR="6350" marT="6350" marB="0" anchor="ct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Week 5</a:t>
                      </a:r>
                    </a:p>
                  </a:txBody>
                  <a:tcPr marL="6350" marR="6350" marT="6350" marB="0" anchor="ct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Week 6</a:t>
                      </a:r>
                    </a:p>
                  </a:txBody>
                  <a:tcPr marL="6350" marR="6350" marT="6350" marB="0" anchor="ct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Week 7</a:t>
                      </a:r>
                    </a:p>
                  </a:txBody>
                  <a:tcPr marL="6350" marR="6350" marT="6350" marB="0" anchor="ct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Week 8</a:t>
                      </a:r>
                    </a:p>
                  </a:txBody>
                  <a:tcPr marL="6350" marR="6350" marT="6350" marB="0" anchor="ct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Week 9</a:t>
                      </a:r>
                    </a:p>
                  </a:txBody>
                  <a:tcPr marL="6350" marR="6350" marT="6350" marB="0" anchor="ctr"/>
                </a:tc>
                <a:extLst>
                  <a:ext uri="{0D108BD9-81ED-4DB2-BD59-A6C34878D82A}">
                    <a16:rowId xmlns:a16="http://schemas.microsoft.com/office/drawing/2014/main" val="3399308418"/>
                  </a:ext>
                </a:extLst>
              </a:tr>
              <a:tr h="327157">
                <a:tc>
                  <a:txBody>
                    <a:bodyPr/>
                    <a:lstStyle/>
                    <a:p>
                      <a:pPr algn="l" fontAlgn="b"/>
                      <a:r>
                        <a:rPr lang="en-US" sz="1100" b="1" i="0" u="none" strike="noStrike" dirty="0">
                          <a:solidFill>
                            <a:srgbClr val="000000"/>
                          </a:solidFill>
                          <a:effectLst/>
                          <a:latin typeface="Calibri" panose="020F0502020204030204" pitchFamily="34" charset="0"/>
                        </a:rPr>
                        <a:t>Initiation</a:t>
                      </a:r>
                    </a:p>
                  </a:txBody>
                  <a:tcPr marL="6350" marR="6350" marT="6350" marB="0" anchor="ctr">
                    <a:solidFill>
                      <a:schemeClr val="tx2">
                        <a:lumMod val="10000"/>
                        <a:lumOff val="90000"/>
                      </a:schemeClr>
                    </a:solidFill>
                  </a:tcPr>
                </a:tc>
                <a:tc>
                  <a:txBody>
                    <a:bodyPr/>
                    <a:lstStyle/>
                    <a:p>
                      <a:pPr algn="ctr" fontAlgn="b"/>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OneApp</a:t>
                      </a:r>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tx2">
                        <a:lumMod val="10000"/>
                        <a:lumOff val="90000"/>
                      </a:schemeClr>
                    </a:solidFill>
                  </a:tcPr>
                </a:tc>
                <a:tc>
                  <a:txBody>
                    <a:bodyPr/>
                    <a:lstStyle/>
                    <a:p>
                      <a:pPr algn="ctr" fontAlgn="b"/>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OneApp</a:t>
                      </a:r>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tx2">
                        <a:lumMod val="10000"/>
                        <a:lumOff val="90000"/>
                      </a:schemeClr>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OneApp</a:t>
                      </a:r>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tx2">
                        <a:lumMod val="10000"/>
                        <a:lumOff val="90000"/>
                      </a:schemeClr>
                    </a:solidFill>
                  </a:tcPr>
                </a:tc>
                <a:tc>
                  <a:txBody>
                    <a:bodyPr/>
                    <a:lstStyle/>
                    <a:p>
                      <a:pPr algn="ctr" fontAlgn="b"/>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OneApp</a:t>
                      </a:r>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tx2">
                        <a:lumMod val="10000"/>
                        <a:lumOff val="90000"/>
                      </a:schemeClr>
                    </a:solidFill>
                  </a:tcPr>
                </a:tc>
                <a:tc>
                  <a:txBody>
                    <a:bodyPr/>
                    <a:lstStyle/>
                    <a:p>
                      <a:pPr algn="ctr" fontAlgn="b"/>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OneApp</a:t>
                      </a:r>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tx2">
                        <a:lumMod val="10000"/>
                        <a:lumOff val="90000"/>
                      </a:schemeClr>
                    </a:solidFill>
                  </a:tcPr>
                </a:tc>
                <a:tc>
                  <a:txBody>
                    <a:bodyPr/>
                    <a:lstStyle/>
                    <a:p>
                      <a:pPr algn="ctr" fontAlgn="b"/>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OneApp</a:t>
                      </a:r>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tx2">
                        <a:lumMod val="10000"/>
                        <a:lumOff val="90000"/>
                      </a:schemeClr>
                    </a:solidFill>
                  </a:tcPr>
                </a:tc>
                <a:tc>
                  <a:txBody>
                    <a:bodyPr/>
                    <a:lstStyle/>
                    <a:p>
                      <a:pPr algn="ctr" fontAlgn="b"/>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OneApp</a:t>
                      </a:r>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tx2">
                        <a:lumMod val="10000"/>
                        <a:lumOff val="90000"/>
                      </a:schemeClr>
                    </a:solidFill>
                  </a:tcPr>
                </a:tc>
                <a:tc>
                  <a:txBody>
                    <a:bodyPr/>
                    <a:lstStyle/>
                    <a:p>
                      <a:pPr algn="ctr" fontAlgn="b"/>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OneApp</a:t>
                      </a:r>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tx2">
                        <a:lumMod val="10000"/>
                        <a:lumOff val="90000"/>
                      </a:schemeClr>
                    </a:solidFill>
                  </a:tcPr>
                </a:tc>
                <a:tc>
                  <a:txBody>
                    <a:bodyPr/>
                    <a:lstStyle/>
                    <a:p>
                      <a:pPr algn="ctr" fontAlgn="b"/>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OneApp</a:t>
                      </a:r>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tx2">
                        <a:lumMod val="10000"/>
                        <a:lumOff val="90000"/>
                      </a:schemeClr>
                    </a:solidFill>
                  </a:tcPr>
                </a:tc>
                <a:extLst>
                  <a:ext uri="{0D108BD9-81ED-4DB2-BD59-A6C34878D82A}">
                    <a16:rowId xmlns:a16="http://schemas.microsoft.com/office/drawing/2014/main" val="3923736897"/>
                  </a:ext>
                </a:extLst>
              </a:tr>
              <a:tr h="2967858">
                <a:tc>
                  <a:txBody>
                    <a:bodyPr/>
                    <a:lstStyle/>
                    <a:p>
                      <a:pPr algn="l" fontAlgn="b"/>
                      <a:r>
                        <a:rPr lang="en-US" sz="1100" b="1" i="0" u="none" strike="noStrike" dirty="0">
                          <a:solidFill>
                            <a:srgbClr val="000000"/>
                          </a:solidFill>
                          <a:effectLst/>
                          <a:latin typeface="Calibri" panose="020F0502020204030204" pitchFamily="34" charset="0"/>
                        </a:rPr>
                        <a:t>Features under Test</a:t>
                      </a:r>
                    </a:p>
                  </a:txBody>
                  <a:tcPr marL="6350" marR="6350" marT="6350" marB="0" anchor="ctr">
                    <a:solidFill>
                      <a:srgbClr val="E7E8E8"/>
                    </a:solidFill>
                  </a:tcPr>
                </a:tc>
                <a:tc>
                  <a:txBody>
                    <a:bodyPr/>
                    <a:lstStyle/>
                    <a:p>
                      <a:pPr algn="ctr" fontAlgn="b"/>
                      <a:r>
                        <a:rPr lang="en-US" sz="1100" b="1" i="0" u="none" strike="noStrike" dirty="0">
                          <a:solidFill>
                            <a:srgbClr val="000000"/>
                          </a:solidFill>
                          <a:effectLst/>
                          <a:latin typeface="Calibri" panose="020F0502020204030204" pitchFamily="34" charset="0"/>
                        </a:rPr>
                        <a:t>Account:</a:t>
                      </a:r>
                    </a:p>
                    <a:p>
                      <a:pPr algn="ctr" fontAlgn="b"/>
                      <a:r>
                        <a:rPr lang="en-US" sz="1100" b="0" i="0" u="none" strike="noStrike" dirty="0">
                          <a:solidFill>
                            <a:srgbClr val="000000"/>
                          </a:solidFill>
                          <a:effectLst/>
                          <a:latin typeface="Calibri" panose="020F0502020204030204" pitchFamily="34" charset="0"/>
                        </a:rPr>
                        <a:t>Create Account (Email, Mobile)</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Sign-up with Social Media (Google, Facebook)</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Activate Account</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Login with Email/ Mobile, Password</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Social Media Login</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Update</a:t>
                      </a:r>
                    </a:p>
                    <a:p>
                      <a:pPr algn="ctr" fontAlgn="b"/>
                      <a:r>
                        <a:rPr lang="en-US" sz="1100" b="0" i="0" u="none" strike="noStrike" dirty="0">
                          <a:solidFill>
                            <a:srgbClr val="000000"/>
                          </a:solidFill>
                          <a:effectLst/>
                          <a:latin typeface="Calibri" panose="020F0502020204030204" pitchFamily="34" charset="0"/>
                        </a:rPr>
                        <a:t>Name, Email, Phone, Address</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1" i="0" u="none" strike="noStrike" dirty="0">
                          <a:solidFill>
                            <a:srgbClr val="000000"/>
                          </a:solidFill>
                          <a:effectLst/>
                          <a:latin typeface="Calibri" panose="020F0502020204030204" pitchFamily="34" charset="0"/>
                        </a:rPr>
                        <a:t>OneApp Variants:</a:t>
                      </a:r>
                    </a:p>
                    <a:p>
                      <a:pPr algn="ctr" fontAlgn="b"/>
                      <a:r>
                        <a:rPr lang="en-US" sz="1100" b="0" i="0" u="none" strike="noStrike" dirty="0">
                          <a:solidFill>
                            <a:srgbClr val="000000"/>
                          </a:solidFill>
                          <a:effectLst/>
                          <a:latin typeface="Calibri" panose="020F0502020204030204" pitchFamily="34" charset="0"/>
                        </a:rPr>
                        <a:t>Toyota/Lexus –</a:t>
                      </a:r>
                    </a:p>
                    <a:p>
                      <a:pPr algn="ctr" fontAlgn="b"/>
                      <a:r>
                        <a:rPr lang="en-US" sz="1100" b="0" i="0" u="none" strike="noStrike" dirty="0">
                          <a:solidFill>
                            <a:srgbClr val="000000"/>
                          </a:solidFill>
                          <a:effectLst/>
                          <a:latin typeface="Calibri" panose="020F0502020204030204" pitchFamily="34" charset="0"/>
                        </a:rPr>
                        <a:t>iOS, Android</a:t>
                      </a:r>
                    </a:p>
                  </a:txBody>
                  <a:tcPr marL="6350" marR="6350" marT="6350" marB="0" anchor="ctr">
                    <a:solidFill>
                      <a:srgbClr val="E7E8E8"/>
                    </a:solidFill>
                  </a:tcPr>
                </a:tc>
                <a:tc>
                  <a:txBody>
                    <a:bodyPr/>
                    <a:lstStyle/>
                    <a:p>
                      <a:pPr algn="ctr" fontAlgn="b"/>
                      <a:r>
                        <a:rPr lang="en-US" sz="1100" b="1" i="0" u="none" strike="noStrike" dirty="0">
                          <a:solidFill>
                            <a:srgbClr val="000000"/>
                          </a:solidFill>
                          <a:effectLst/>
                          <a:latin typeface="Calibri" panose="020F0502020204030204" pitchFamily="34" charset="0"/>
                        </a:rPr>
                        <a:t>Vehicle, Products:</a:t>
                      </a:r>
                    </a:p>
                    <a:p>
                      <a:pPr algn="ctr" fontAlgn="b"/>
                      <a:r>
                        <a:rPr lang="en-US" sz="1100" b="0" i="0" u="none" strike="noStrike" dirty="0">
                          <a:solidFill>
                            <a:srgbClr val="000000"/>
                          </a:solidFill>
                          <a:effectLst/>
                          <a:latin typeface="Calibri" panose="020F0502020204030204" pitchFamily="34" charset="0"/>
                        </a:rPr>
                        <a:t>Add Vehicle,</a:t>
                      </a:r>
                    </a:p>
                    <a:p>
                      <a:pPr algn="ctr" fontAlgn="b"/>
                      <a:r>
                        <a:rPr lang="en-US" sz="1100" b="0" i="0" u="none" strike="noStrike" dirty="0">
                          <a:solidFill>
                            <a:srgbClr val="000000"/>
                          </a:solidFill>
                          <a:effectLst/>
                          <a:latin typeface="Calibri" panose="020F0502020204030204" pitchFamily="34" charset="0"/>
                        </a:rPr>
                        <a:t>Add Nick Name,</a:t>
                      </a:r>
                    </a:p>
                    <a:p>
                      <a:pPr algn="ctr" fontAlgn="b"/>
                      <a:r>
                        <a:rPr lang="en-US" sz="1100" b="0" i="0" u="none" strike="noStrike" dirty="0">
                          <a:solidFill>
                            <a:srgbClr val="000000"/>
                          </a:solidFill>
                          <a:effectLst/>
                          <a:latin typeface="Calibri" panose="020F0502020204030204" pitchFamily="34" charset="0"/>
                        </a:rPr>
                        <a:t>Add Second Vehicle,</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Show Vehicle List,</a:t>
                      </a:r>
                    </a:p>
                    <a:p>
                      <a:pPr algn="ctr" fontAlgn="b"/>
                      <a:r>
                        <a:rPr lang="en-US" sz="1100" b="0" i="0" u="none" strike="noStrike" dirty="0">
                          <a:solidFill>
                            <a:srgbClr val="000000"/>
                          </a:solidFill>
                          <a:effectLst/>
                          <a:latin typeface="Calibri" panose="020F0502020204030204" pitchFamily="34" charset="0"/>
                        </a:rPr>
                        <a:t>Show Vehicle Details, Show Vehicle Image,</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Show Capabilities,</a:t>
                      </a:r>
                    </a:p>
                    <a:p>
                      <a:pPr algn="ctr" fontAlgn="b"/>
                      <a:r>
                        <a:rPr lang="en-US" sz="1100" b="0" i="0" u="none" strike="noStrike" dirty="0">
                          <a:solidFill>
                            <a:srgbClr val="000000"/>
                          </a:solidFill>
                          <a:effectLst/>
                          <a:latin typeface="Calibri" panose="020F0502020204030204" pitchFamily="34" charset="0"/>
                        </a:rPr>
                        <a:t>Show Products,</a:t>
                      </a:r>
                    </a:p>
                    <a:p>
                      <a:pPr algn="ctr" fontAlgn="b"/>
                      <a:r>
                        <a:rPr lang="en-US" sz="1100" b="0" i="0" u="none" strike="noStrike" dirty="0">
                          <a:solidFill>
                            <a:srgbClr val="000000"/>
                          </a:solidFill>
                          <a:effectLst/>
                          <a:latin typeface="Calibri" panose="020F0502020204030204" pitchFamily="34" charset="0"/>
                        </a:rPr>
                        <a:t>Rate Plan,</a:t>
                      </a:r>
                    </a:p>
                    <a:p>
                      <a:pPr algn="ctr" fontAlgn="b"/>
                      <a:r>
                        <a:rPr lang="en-US" sz="1100" b="0" i="0" u="none" strike="noStrike" dirty="0">
                          <a:solidFill>
                            <a:srgbClr val="000000"/>
                          </a:solidFill>
                          <a:effectLst/>
                          <a:latin typeface="Calibri" panose="020F0502020204030204" pitchFamily="34" charset="0"/>
                        </a:rPr>
                        <a:t>Subscription Status</a:t>
                      </a:r>
                    </a:p>
                  </a:txBody>
                  <a:tcPr marL="6350" marR="6350" marT="6350" marB="0" anchor="ctr">
                    <a:solidFill>
                      <a:srgbClr val="E7E8E8"/>
                    </a:solidFill>
                  </a:tcPr>
                </a:tc>
                <a:tc>
                  <a:txBody>
                    <a:bodyPr/>
                    <a:lstStyle/>
                    <a:p>
                      <a:pPr algn="ctr" fontAlgn="b"/>
                      <a:r>
                        <a:rPr lang="en-US" sz="1100" b="1" i="0" u="none" strike="noStrike" dirty="0">
                          <a:solidFill>
                            <a:srgbClr val="000000"/>
                          </a:solidFill>
                          <a:effectLst/>
                          <a:latin typeface="Calibri" panose="020F0502020204030204" pitchFamily="34" charset="0"/>
                        </a:rPr>
                        <a:t>Subscription:</a:t>
                      </a:r>
                    </a:p>
                    <a:p>
                      <a:pPr algn="ctr" fontAlgn="b"/>
                      <a:r>
                        <a:rPr lang="en-US" sz="1100" b="0" i="0" u="none" strike="noStrike" dirty="0">
                          <a:solidFill>
                            <a:srgbClr val="000000"/>
                          </a:solidFill>
                          <a:effectLst/>
                          <a:latin typeface="Calibri" panose="020F0502020204030204" pitchFamily="34" charset="0"/>
                        </a:rPr>
                        <a:t>Trial Subscription,</a:t>
                      </a:r>
                    </a:p>
                    <a:p>
                      <a:pPr algn="ctr" fontAlgn="b"/>
                      <a:r>
                        <a:rPr lang="en-US" sz="1100" b="0" i="0" u="none" strike="noStrike" dirty="0">
                          <a:solidFill>
                            <a:srgbClr val="000000"/>
                          </a:solidFill>
                          <a:effectLst/>
                          <a:latin typeface="Calibri" panose="020F0502020204030204" pitchFamily="34" charset="0"/>
                        </a:rPr>
                        <a:t>Agree Data Consents,</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Privacy Policy, T&amp;C</a:t>
                      </a:r>
                    </a:p>
                    <a:p>
                      <a:pPr marL="0" marR="0" lvl="0" indent="0" algn="ctr" defTabSz="667908"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Manage Subscription,</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Waive Subscription,</a:t>
                      </a:r>
                    </a:p>
                    <a:p>
                      <a:pPr algn="ctr" fontAlgn="b"/>
                      <a:r>
                        <a:rPr lang="en-US" sz="1100" b="0" i="0" u="none" strike="noStrike" dirty="0">
                          <a:solidFill>
                            <a:srgbClr val="000000"/>
                          </a:solidFill>
                          <a:effectLst/>
                          <a:latin typeface="Calibri" panose="020F0502020204030204" pitchFamily="34" charset="0"/>
                        </a:rPr>
                        <a:t>Cancel Subscription,</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Remove Vehicle,</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Add Remote User</a:t>
                      </a:r>
                    </a:p>
                    <a:p>
                      <a:pPr marL="0" marR="0" lvl="0" indent="0" algn="ctr" defTabSz="667908"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Calibri" panose="020F0502020204030204" pitchFamily="34" charset="0"/>
                      </a:endParaRP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Vehicle Service Provision </a:t>
                      </a:r>
                    </a:p>
                    <a:p>
                      <a:pPr algn="ctr" fontAlgn="b"/>
                      <a:r>
                        <a:rPr lang="en-US" sz="1100" b="0" i="0" u="none" strike="noStrike" dirty="0">
                          <a:solidFill>
                            <a:srgbClr val="000000"/>
                          </a:solidFill>
                          <a:effectLst/>
                          <a:latin typeface="Calibri" panose="020F0502020204030204" pitchFamily="34" charset="0"/>
                        </a:rPr>
                        <a:t>(Spec-L, Spec-I) for</a:t>
                      </a:r>
                    </a:p>
                    <a:p>
                      <a:pPr algn="ctr" fontAlgn="b"/>
                      <a:r>
                        <a:rPr lang="en-US" sz="1100" b="0" i="0" u="none" strike="noStrike" dirty="0">
                          <a:solidFill>
                            <a:srgbClr val="000000"/>
                          </a:solidFill>
                          <a:effectLst/>
                          <a:latin typeface="Calibri" panose="020F0502020204030204" pitchFamily="34" charset="0"/>
                        </a:rPr>
                        <a:t>Remote Services</a:t>
                      </a:r>
                    </a:p>
                  </a:txBody>
                  <a:tcPr marL="6350" marR="6350" marT="6350" marB="0" anchor="ctr">
                    <a:solidFill>
                      <a:srgbClr val="E7E8E8"/>
                    </a:solidFill>
                  </a:tcPr>
                </a:tc>
                <a:tc>
                  <a:txBody>
                    <a:bodyPr/>
                    <a:lstStyle/>
                    <a:p>
                      <a:pPr algn="ctr" fontAlgn="b"/>
                      <a:r>
                        <a:rPr lang="en-US" sz="1100" b="1" i="0" u="none" strike="noStrike" dirty="0">
                          <a:solidFill>
                            <a:srgbClr val="000000"/>
                          </a:solidFill>
                          <a:effectLst/>
                          <a:latin typeface="Calibri" panose="020F0502020204030204" pitchFamily="34" charset="0"/>
                        </a:rPr>
                        <a:t>Remote Services:</a:t>
                      </a:r>
                    </a:p>
                    <a:p>
                      <a:pPr algn="ctr" fontAlgn="b"/>
                      <a:r>
                        <a:rPr lang="en-US" sz="1100" b="0" i="0" u="none" strike="noStrike" dirty="0">
                          <a:solidFill>
                            <a:srgbClr val="000000"/>
                          </a:solidFill>
                          <a:effectLst/>
                          <a:latin typeface="Calibri" panose="020F0502020204030204" pitchFamily="34" charset="0"/>
                        </a:rPr>
                        <a:t>Generate Auth Code</a:t>
                      </a:r>
                    </a:p>
                    <a:p>
                      <a:pPr algn="ctr" fontAlgn="b"/>
                      <a:r>
                        <a:rPr lang="en-US" sz="1100" b="0" i="0" u="none" strike="noStrike" dirty="0">
                          <a:solidFill>
                            <a:srgbClr val="000000"/>
                          </a:solidFill>
                          <a:effectLst/>
                          <a:latin typeface="Calibri" panose="020F0502020204030204" pitchFamily="34" charset="0"/>
                        </a:rPr>
                        <a:t>Validate Auth Code</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Engine Start/Stop,</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Door Lock/Unlock,</a:t>
                      </a:r>
                    </a:p>
                    <a:p>
                      <a:pPr algn="ctr" fontAlgn="b"/>
                      <a:r>
                        <a:rPr lang="en-US" sz="1100" b="0" i="0" u="none" strike="noStrike" dirty="0">
                          <a:solidFill>
                            <a:srgbClr val="000000"/>
                          </a:solidFill>
                          <a:effectLst/>
                          <a:latin typeface="Calibri" panose="020F0502020204030204" pitchFamily="34" charset="0"/>
                        </a:rPr>
                        <a:t>Vehicle Locator,</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Push Notification</a:t>
                      </a:r>
                    </a:p>
                    <a:p>
                      <a:pPr marL="0" marR="0" lvl="0" indent="0" algn="ctr" defTabSz="667908"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Calibri" panose="020F0502020204030204" pitchFamily="34" charset="0"/>
                      </a:endParaRP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Vehicle Status:</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Setup Alerts,</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Vehicle Status Alerts</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Push Notification</a:t>
                      </a:r>
                    </a:p>
                    <a:p>
                      <a:pPr algn="ctr" fontAlgn="b"/>
                      <a:endParaRPr lang="en-US" sz="1100" b="0" i="0" u="none" strike="noStrike" dirty="0">
                        <a:solidFill>
                          <a:srgbClr val="000000"/>
                        </a:solidFill>
                        <a:effectLst/>
                        <a:latin typeface="Calibri" panose="020F0502020204030204" pitchFamily="34" charset="0"/>
                      </a:endParaRP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Dealer Info:</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Dealer List</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Dealer Location</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Dealer Contact Info</a:t>
                      </a:r>
                    </a:p>
                  </a:txBody>
                  <a:tcPr marL="6350" marR="6350" marT="6350" marB="0" anchor="ctr">
                    <a:solidFill>
                      <a:srgbClr val="E7E8E8"/>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Set Preferred Dealer</a:t>
                      </a:r>
                    </a:p>
                    <a:p>
                      <a:pPr algn="ctr" fontAlgn="b"/>
                      <a:endParaRPr lang="en-US" sz="1100" b="1" i="0" u="none" strike="noStrike" dirty="0">
                        <a:solidFill>
                          <a:srgbClr val="000000"/>
                        </a:solidFill>
                        <a:effectLst/>
                        <a:latin typeface="Calibri" panose="020F0502020204030204" pitchFamily="34" charset="0"/>
                      </a:endParaRPr>
                    </a:p>
                    <a:p>
                      <a:pPr algn="ctr" fontAlgn="b"/>
                      <a:r>
                        <a:rPr lang="en-US" sz="1100" b="1" i="0" u="none" strike="noStrike" dirty="0">
                          <a:solidFill>
                            <a:srgbClr val="000000"/>
                          </a:solidFill>
                          <a:effectLst/>
                          <a:latin typeface="Calibri" panose="020F0502020204030204" pitchFamily="34" charset="0"/>
                        </a:rPr>
                        <a:t>Service Connect:</a:t>
                      </a:r>
                    </a:p>
                    <a:p>
                      <a:pPr algn="ctr" fontAlgn="b"/>
                      <a:r>
                        <a:rPr lang="en-US" sz="1100" b="0" i="0" u="none" strike="noStrike" dirty="0">
                          <a:solidFill>
                            <a:srgbClr val="000000"/>
                          </a:solidFill>
                          <a:effectLst/>
                          <a:latin typeface="Calibri" panose="020F0502020204030204" pitchFamily="34" charset="0"/>
                        </a:rPr>
                        <a:t>VHR, </a:t>
                      </a:r>
                    </a:p>
                    <a:p>
                      <a:pPr algn="ctr" fontAlgn="b"/>
                      <a:r>
                        <a:rPr lang="en-US" sz="1100" b="0" i="0" u="none" strike="noStrike" dirty="0">
                          <a:solidFill>
                            <a:srgbClr val="000000"/>
                          </a:solidFill>
                          <a:effectLst/>
                          <a:latin typeface="Calibri" panose="020F0502020204030204" pitchFamily="34" charset="0"/>
                        </a:rPr>
                        <a:t>MIL-On, </a:t>
                      </a:r>
                    </a:p>
                    <a:p>
                      <a:pPr algn="ctr" fontAlgn="b"/>
                      <a:r>
                        <a:rPr lang="en-US" sz="1100" b="0" i="0" u="none" strike="noStrike" dirty="0">
                          <a:solidFill>
                            <a:srgbClr val="000000"/>
                          </a:solidFill>
                          <a:effectLst/>
                          <a:latin typeface="Calibri" panose="020F0502020204030204" pitchFamily="34" charset="0"/>
                        </a:rPr>
                        <a:t>MIL-On Alerts</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Dealer Contact</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Push Notification</a:t>
                      </a:r>
                    </a:p>
                    <a:p>
                      <a:pPr algn="ctr" fontAlgn="b"/>
                      <a:endParaRPr lang="en-US" sz="1100" b="0" i="0" u="none" strike="noStrike" dirty="0">
                        <a:solidFill>
                          <a:srgbClr val="000000"/>
                        </a:solidFill>
                        <a:effectLst/>
                        <a:latin typeface="Calibri" panose="020F0502020204030204" pitchFamily="34" charset="0"/>
                      </a:endParaRP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1" i="0" u="none" strike="noStrike" dirty="0">
                          <a:solidFill>
                            <a:srgbClr val="000000"/>
                          </a:solidFill>
                          <a:effectLst/>
                          <a:latin typeface="Calibri" panose="020F0502020204030204" pitchFamily="34" charset="0"/>
                        </a:rPr>
                        <a:t>Schedule Service Appointment:</a:t>
                      </a:r>
                    </a:p>
                    <a:p>
                      <a:pPr marL="0" indent="0" algn="ctr" fontAlgn="b">
                        <a:buFontTx/>
                        <a:buNone/>
                      </a:pPr>
                      <a:r>
                        <a:rPr lang="en-US" sz="1100" b="0" i="0" u="none" strike="noStrike" dirty="0">
                          <a:solidFill>
                            <a:srgbClr val="000000"/>
                          </a:solidFill>
                          <a:effectLst/>
                          <a:latin typeface="Calibri" panose="020F0502020204030204" pitchFamily="34" charset="0"/>
                        </a:rPr>
                        <a:t>Find Dealer,</a:t>
                      </a:r>
                    </a:p>
                    <a:p>
                      <a:pPr marL="0" indent="0" algn="ctr" fontAlgn="b">
                        <a:buFontTx/>
                        <a:buNone/>
                      </a:pPr>
                      <a:r>
                        <a:rPr lang="en-US" sz="1100" b="0" i="0" u="none" strike="noStrike" dirty="0">
                          <a:solidFill>
                            <a:srgbClr val="000000"/>
                          </a:solidFill>
                          <a:effectLst/>
                          <a:latin typeface="Calibri" panose="020F0502020204030204" pitchFamily="34" charset="0"/>
                        </a:rPr>
                        <a:t>Find Slots, Schedule, Update, Cancel</a:t>
                      </a:r>
                    </a:p>
                  </a:txBody>
                  <a:tcPr marL="6350" marR="6350" marT="6350" marB="0" anchor="ctr">
                    <a:solidFill>
                      <a:srgbClr val="E7E8E8"/>
                    </a:solidFill>
                  </a:tcPr>
                </a:tc>
                <a:tc>
                  <a:txBody>
                    <a:bodyPr/>
                    <a:lstStyle/>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Campaigns:</a:t>
                      </a:r>
                    </a:p>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Recall Campaign,</a:t>
                      </a:r>
                    </a:p>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Service Campaign</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1" i="0" u="none" strike="noStrike" dirty="0">
                          <a:solidFill>
                            <a:srgbClr val="000000"/>
                          </a:solidFill>
                          <a:effectLst/>
                          <a:latin typeface="Calibri" panose="020F0502020204030204" pitchFamily="34" charset="0"/>
                        </a:rPr>
                        <a:t>Voice ORB</a:t>
                      </a:r>
                      <a:r>
                        <a:rPr lang="en-US" sz="1100" b="0" i="0" u="none" strike="noStrike" dirty="0">
                          <a:solidFill>
                            <a:srgbClr val="000000"/>
                          </a:solidFill>
                          <a:effectLst/>
                          <a:latin typeface="Calibri" panose="020F0502020204030204" pitchFamily="34" charset="0"/>
                        </a:rPr>
                        <a:t>:</a:t>
                      </a:r>
                    </a:p>
                    <a:p>
                      <a:pPr algn="ctr" fontAlgn="b"/>
                      <a:r>
                        <a:rPr lang="en-US" sz="1100" b="0" i="0" u="none" strike="noStrike" dirty="0">
                          <a:solidFill>
                            <a:srgbClr val="000000"/>
                          </a:solidFill>
                          <a:effectLst/>
                          <a:latin typeface="Calibri" panose="020F0502020204030204" pitchFamily="34" charset="0"/>
                        </a:rPr>
                        <a:t>QRG/FAQs,</a:t>
                      </a:r>
                    </a:p>
                    <a:p>
                      <a:pPr algn="ctr" fontAlgn="b"/>
                      <a:r>
                        <a:rPr lang="en-US" sz="1100" b="0" i="0" u="none" strike="noStrike" dirty="0">
                          <a:solidFill>
                            <a:srgbClr val="000000"/>
                          </a:solidFill>
                          <a:effectLst/>
                          <a:latin typeface="Calibri" panose="020F0502020204030204" pitchFamily="34" charset="0"/>
                        </a:rPr>
                        <a:t>Appointment,</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Service Connect,</a:t>
                      </a:r>
                    </a:p>
                    <a:p>
                      <a:pPr marL="0" indent="0" algn="ctr" fontAlgn="b">
                        <a:buFontTx/>
                        <a:buNone/>
                      </a:pPr>
                      <a:r>
                        <a:rPr lang="en-US" sz="1100" b="0" i="0" u="none" strike="noStrike" dirty="0">
                          <a:solidFill>
                            <a:srgbClr val="000000"/>
                          </a:solidFill>
                          <a:effectLst/>
                          <a:latin typeface="Calibri" panose="020F0502020204030204" pitchFamily="34" charset="0"/>
                        </a:rPr>
                        <a:t>Warranty, Recall,</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Remote Services</a:t>
                      </a:r>
                    </a:p>
                  </a:txBody>
                  <a:tcPr marL="6350" marR="6350" marT="6350" marB="0" anchor="ctr">
                    <a:solidFill>
                      <a:srgbClr val="E7E8E8"/>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Guest Driver Profile Settings:</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Curfew</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Speed</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Area</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Total Miles</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Total Time</a:t>
                      </a:r>
                    </a:p>
                    <a:p>
                      <a:pPr marL="0" marR="0" lvl="0" indent="0" algn="ctr" defTabSz="667908"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Calibri" panose="020F0502020204030204" pitchFamily="34" charset="0"/>
                      </a:endParaRP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Trigger Violations:</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Curfew</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Speed</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Area</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Total Miles</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Total Time</a:t>
                      </a:r>
                    </a:p>
                    <a:p>
                      <a:pPr marL="171450" marR="0" lvl="0" indent="-171450" algn="ctr" defTabSz="667908" rtl="0" eaLnBrk="1" fontAlgn="b" latinLnBrk="0" hangingPunct="1">
                        <a:lnSpc>
                          <a:spcPct val="100000"/>
                        </a:lnSpc>
                        <a:spcBef>
                          <a:spcPts val="0"/>
                        </a:spcBef>
                        <a:spcAft>
                          <a:spcPts val="0"/>
                        </a:spcAft>
                        <a:buClrTx/>
                        <a:buSzTx/>
                        <a:buFontTx/>
                        <a:buChar char="-"/>
                        <a:tabLst/>
                        <a:defRPr/>
                      </a:pPr>
                      <a:endParaRPr lang="en-US" sz="1100" b="0" i="0" u="none" strike="noStrike" dirty="0">
                        <a:solidFill>
                          <a:srgbClr val="000000"/>
                        </a:solidFill>
                        <a:effectLst/>
                        <a:latin typeface="Calibri" panose="020F0502020204030204" pitchFamily="34" charset="0"/>
                      </a:endParaRP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Push Notification</a:t>
                      </a:r>
                    </a:p>
                  </a:txBody>
                  <a:tcPr marL="6350" marR="6350" marT="6350" marB="0" anchor="ctr">
                    <a:solidFill>
                      <a:srgbClr val="E7E8E8"/>
                    </a:solidFill>
                  </a:tcPr>
                </a:tc>
                <a:tc>
                  <a:txBody>
                    <a:bodyPr/>
                    <a:lstStyle/>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Telemetry Data:</a:t>
                      </a:r>
                    </a:p>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Odometer</a:t>
                      </a:r>
                    </a:p>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Fuel Gauge</a:t>
                      </a:r>
                    </a:p>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Tire Pressure</a:t>
                      </a:r>
                    </a:p>
                    <a:p>
                      <a:pPr marL="171450" marR="0" lvl="0" indent="-171450" algn="ctr" defTabSz="667908" rtl="0" eaLnBrk="1" fontAlgn="auto" latinLnBrk="0" hangingPunct="1">
                        <a:lnSpc>
                          <a:spcPct val="100000"/>
                        </a:lnSpc>
                        <a:spcBef>
                          <a:spcPts val="0"/>
                        </a:spcBef>
                        <a:spcAft>
                          <a:spcPts val="0"/>
                        </a:spcAft>
                        <a:buClrTx/>
                        <a:buSzTx/>
                        <a:buFontTx/>
                        <a:buChar char="-"/>
                        <a:tabLst/>
                        <a:defRPr/>
                      </a:pPr>
                      <a:endParaRPr lang="en-US" sz="1100" b="0" i="0" u="none" strike="noStrike" dirty="0">
                        <a:solidFill>
                          <a:srgbClr val="000000"/>
                        </a:solidFill>
                        <a:effectLst/>
                        <a:latin typeface="Calibri" panose="020F0502020204030204" pitchFamily="34" charset="0"/>
                      </a:endParaRPr>
                    </a:p>
                    <a:p>
                      <a:pPr algn="ctr" fontAlgn="b"/>
                      <a:r>
                        <a:rPr lang="en-US" sz="1100" b="1" i="0" u="none" strike="noStrike" dirty="0">
                          <a:solidFill>
                            <a:srgbClr val="000000"/>
                          </a:solidFill>
                          <a:effectLst/>
                          <a:latin typeface="Calibri" panose="020F0502020204030204" pitchFamily="34" charset="0"/>
                        </a:rPr>
                        <a:t>Trip Summary:</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Total Mile</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Total Time</a:t>
                      </a:r>
                    </a:p>
                    <a:p>
                      <a:pPr algn="ctr" fontAlgn="b"/>
                      <a:r>
                        <a:rPr lang="en-US" sz="1100" b="0" i="0" u="none" strike="noStrike" dirty="0">
                          <a:solidFill>
                            <a:srgbClr val="000000"/>
                          </a:solidFill>
                          <a:effectLst/>
                          <a:latin typeface="Calibri" panose="020F0502020204030204" pitchFamily="34" charset="0"/>
                        </a:rPr>
                        <a:t>Time Stamp</a:t>
                      </a:r>
                    </a:p>
                    <a:p>
                      <a:pPr algn="ctr" fontAlgn="b"/>
                      <a:r>
                        <a:rPr lang="en-US" sz="1100" b="0" i="0" u="none" strike="noStrike" dirty="0">
                          <a:solidFill>
                            <a:srgbClr val="000000"/>
                          </a:solidFill>
                          <a:effectLst/>
                          <a:latin typeface="Calibri" panose="020F0502020204030204" pitchFamily="34" charset="0"/>
                        </a:rPr>
                        <a:t>Driver Score</a:t>
                      </a:r>
                    </a:p>
                    <a:p>
                      <a:pPr algn="ctr" fontAlgn="b"/>
                      <a:r>
                        <a:rPr lang="en-US" sz="1100" b="0" i="0" u="none" strike="noStrike" dirty="0">
                          <a:solidFill>
                            <a:srgbClr val="000000"/>
                          </a:solidFill>
                          <a:effectLst/>
                          <a:latin typeface="Calibri" panose="020F0502020204030204" pitchFamily="34" charset="0"/>
                        </a:rPr>
                        <a:t>Route Map</a:t>
                      </a:r>
                    </a:p>
                    <a:p>
                      <a:pPr marL="0" indent="0" algn="ctr" fontAlgn="b">
                        <a:buFontTx/>
                        <a:buNone/>
                      </a:pPr>
                      <a:r>
                        <a:rPr lang="en-US" sz="1100" b="0" i="0" u="none" strike="noStrike" dirty="0">
                          <a:solidFill>
                            <a:srgbClr val="000000"/>
                          </a:solidFill>
                          <a:effectLst/>
                          <a:latin typeface="Calibri" panose="020F0502020204030204" pitchFamily="34" charset="0"/>
                        </a:rPr>
                        <a:t>Harsh Icons</a:t>
                      </a:r>
                    </a:p>
                    <a:p>
                      <a:pPr marL="0" indent="0" algn="ctr" fontAlgn="b">
                        <a:buFontTx/>
                        <a:buNone/>
                      </a:pPr>
                      <a:endParaRPr lang="en-US" sz="1100" b="0" i="0" u="none" strike="noStrike" dirty="0">
                        <a:solidFill>
                          <a:srgbClr val="000000"/>
                        </a:solidFill>
                        <a:effectLst/>
                        <a:latin typeface="Calibri" panose="020F0502020204030204" pitchFamily="34" charset="0"/>
                      </a:endParaRPr>
                    </a:p>
                    <a:p>
                      <a:pPr marL="0" indent="0" algn="ctr" fontAlgn="b">
                        <a:buFontTx/>
                        <a:buNone/>
                      </a:pPr>
                      <a:r>
                        <a:rPr lang="en-US" sz="1100" b="1" i="0" u="none" strike="noStrike" dirty="0">
                          <a:solidFill>
                            <a:srgbClr val="000000"/>
                          </a:solidFill>
                          <a:effectLst/>
                          <a:latin typeface="Calibri" panose="020F0502020204030204" pitchFamily="34" charset="0"/>
                        </a:rPr>
                        <a:t>Driver Score:</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Instance of,</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 Harsh Acceleration</a:t>
                      </a:r>
                    </a:p>
                    <a:p>
                      <a:pPr marL="0" indent="0" algn="ctr" fontAlgn="b">
                        <a:buFontTx/>
                        <a:buNone/>
                      </a:pPr>
                      <a:r>
                        <a:rPr lang="en-US" sz="1100" b="0" i="0" u="none" strike="noStrike" dirty="0">
                          <a:solidFill>
                            <a:srgbClr val="000000"/>
                          </a:solidFill>
                          <a:effectLst/>
                          <a:latin typeface="Calibri" panose="020F0502020204030204" pitchFamily="34" charset="0"/>
                        </a:rPr>
                        <a:t>- Harsh Breaking</a:t>
                      </a:r>
                    </a:p>
                    <a:p>
                      <a:pPr marL="0" indent="0" algn="ctr" fontAlgn="b">
                        <a:buFontTx/>
                        <a:buNone/>
                      </a:pPr>
                      <a:r>
                        <a:rPr lang="en-US" sz="1100" b="0" i="0" u="none" strike="noStrike" dirty="0">
                          <a:solidFill>
                            <a:srgbClr val="000000"/>
                          </a:solidFill>
                          <a:effectLst/>
                          <a:latin typeface="Calibri" panose="020F0502020204030204" pitchFamily="34" charset="0"/>
                        </a:rPr>
                        <a:t>- Harsh Cornering</a:t>
                      </a:r>
                      <a:endParaRPr lang="en-US" sz="1100" dirty="0"/>
                    </a:p>
                  </a:txBody>
                  <a:tcPr marL="6350" marR="6350" marT="6350" marB="0" anchor="ctr">
                    <a:solidFill>
                      <a:srgbClr val="E7E8E8"/>
                    </a:solidFill>
                  </a:tcPr>
                </a:tc>
                <a:tc>
                  <a:txBody>
                    <a:bodyPr/>
                    <a:lstStyle/>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Usage Based Insurance:</a:t>
                      </a:r>
                    </a:p>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First Opt-In</a:t>
                      </a:r>
                    </a:p>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Show Insurance Offerings</a:t>
                      </a:r>
                    </a:p>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Second Opt-In</a:t>
                      </a:r>
                    </a:p>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Show Quotes</a:t>
                      </a:r>
                    </a:p>
                    <a:p>
                      <a:pPr marL="0" marR="0" lvl="0" indent="0" algn="ctr" defTabSz="667908" rtl="0" eaLnBrk="1" fontAlgn="auto"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Calibri" panose="020F0502020204030204" pitchFamily="34" charset="0"/>
                      </a:endParaRPr>
                    </a:p>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Service Offerings:</a:t>
                      </a:r>
                    </a:p>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Offering details</a:t>
                      </a:r>
                    </a:p>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Coupon images</a:t>
                      </a:r>
                    </a:p>
                  </a:txBody>
                  <a:tcPr marL="6350" marR="6350" marT="6350" marB="0" anchor="ctr">
                    <a:solidFill>
                      <a:srgbClr val="E7E8E8"/>
                    </a:solidFill>
                  </a:tcPr>
                </a:tc>
                <a:extLst>
                  <a:ext uri="{0D108BD9-81ED-4DB2-BD59-A6C34878D82A}">
                    <a16:rowId xmlns:a16="http://schemas.microsoft.com/office/drawing/2014/main" val="1862156014"/>
                  </a:ext>
                </a:extLst>
              </a:tr>
              <a:tr h="1146248">
                <a:tc>
                  <a:txBody>
                    <a:bodyPr/>
                    <a:lstStyle/>
                    <a:p>
                      <a:pPr algn="l" fontAlgn="b"/>
                      <a:r>
                        <a:rPr lang="en-US" sz="1100" b="1" i="0" u="none" strike="noStrike" dirty="0">
                          <a:solidFill>
                            <a:srgbClr val="000000"/>
                          </a:solidFill>
                          <a:effectLst/>
                          <a:latin typeface="Calibri" panose="020F0502020204030204" pitchFamily="34" charset="0"/>
                        </a:rPr>
                        <a:t>Inter-Dependent Components &amp; </a:t>
                      </a:r>
                    </a:p>
                    <a:p>
                      <a:pPr algn="l" fontAlgn="b"/>
                      <a:r>
                        <a:rPr lang="en-US" sz="1100" b="1" i="0" u="none" strike="noStrike" dirty="0">
                          <a:solidFill>
                            <a:srgbClr val="000000"/>
                          </a:solidFill>
                          <a:effectLst/>
                          <a:latin typeface="Calibri" panose="020F0502020204030204" pitchFamily="34" charset="0"/>
                        </a:rPr>
                        <a:t>Supporting Teams</a:t>
                      </a:r>
                    </a:p>
                  </a:txBody>
                  <a:tcPr marL="6350" marR="6350" marT="6350" marB="0" anchor="ctr">
                    <a:solidFill>
                      <a:srgbClr val="CBCDCE"/>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CTP-</a:t>
                      </a:r>
                      <a:r>
                        <a:rPr lang="en-US" sz="1100" b="0" i="0" u="none" strike="noStrike" dirty="0" err="1">
                          <a:solidFill>
                            <a:srgbClr val="000000"/>
                          </a:solidFill>
                          <a:effectLst/>
                          <a:latin typeface="Calibri" panose="020F0502020204030204" pitchFamily="34" charset="0"/>
                        </a:rPr>
                        <a:t>Orch</a:t>
                      </a:r>
                      <a:r>
                        <a:rPr lang="en-US" sz="1100" b="0" i="0" u="none" strike="noStrike" dirty="0">
                          <a:solidFill>
                            <a:srgbClr val="000000"/>
                          </a:solidFill>
                          <a:effectLst/>
                          <a:latin typeface="Calibri" panose="020F0502020204030204" pitchFamily="34" charset="0"/>
                        </a:rPr>
                        <a:t>,</a:t>
                      </a:r>
                    </a:p>
                    <a:p>
                      <a:pPr algn="ctr" fontAlgn="b"/>
                      <a:r>
                        <a:rPr lang="en-US" sz="1100" b="0" i="0" u="none" strike="noStrike" dirty="0">
                          <a:solidFill>
                            <a:srgbClr val="000000"/>
                          </a:solidFill>
                          <a:effectLst/>
                          <a:latin typeface="Calibri" panose="020F0502020204030204" pitchFamily="34" charset="0"/>
                        </a:rPr>
                        <a:t>ForgeRock</a:t>
                      </a:r>
                    </a:p>
                  </a:txBody>
                  <a:tcPr marL="6350" marR="6350" marT="6350" marB="0" anchor="ctr">
                    <a:solidFill>
                      <a:srgbClr val="CBCDCE"/>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CTP-</a:t>
                      </a:r>
                      <a:r>
                        <a:rPr kumimoji="0" lang="en-US" sz="11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Orch</a:t>
                      </a: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p>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Account, Vehicle, Vehicle Association, Products, Subscription, Zuora</a:t>
                      </a:r>
                    </a:p>
                  </a:txBody>
                  <a:tcPr marL="6350" marR="6350" marT="6350" marB="0" anchor="ctr">
                    <a:solidFill>
                      <a:srgbClr val="CBCDCE"/>
                    </a:solidFill>
                  </a:tcPr>
                </a:tc>
                <a:tc>
                  <a:txBody>
                    <a:bodyPr/>
                    <a:lstStyle/>
                    <a:p>
                      <a:pPr algn="ctr" fontAlgn="b"/>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CTP-</a:t>
                      </a:r>
                      <a:r>
                        <a:rPr kumimoji="0" lang="en-US" sz="11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Orch</a:t>
                      </a: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p>
                    <a:p>
                      <a:pPr algn="ctr" fontAlgn="b"/>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Account, Vehicle, Products, Subscription, Zuora, Provisioning, </a:t>
                      </a:r>
                    </a:p>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TSC, GCP, DCM, HU, SET</a:t>
                      </a:r>
                    </a:p>
                  </a:txBody>
                  <a:tcPr marL="6350" marR="6350" marT="6350" marB="0" anchor="ctr">
                    <a:solidFill>
                      <a:srgbClr val="CBCDCE"/>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CTP-</a:t>
                      </a:r>
                      <a:r>
                        <a:rPr kumimoji="0" lang="en-US" sz="11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Orch</a:t>
                      </a: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p>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Subscription,</a:t>
                      </a:r>
                    </a:p>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TSC (17+) </a:t>
                      </a:r>
                    </a:p>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(Spec-B, Spec-C) Remote Service,</a:t>
                      </a:r>
                    </a:p>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DIS</a:t>
                      </a:r>
                    </a:p>
                  </a:txBody>
                  <a:tcPr marL="6350" marR="6350" marT="6350" marB="0" anchor="ctr">
                    <a:solidFill>
                      <a:srgbClr val="CBCDCE"/>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cs typeface="Calibri" panose="020F0502020204030204" pitchFamily="34" charset="0"/>
                        </a:rPr>
                        <a:t>CTP-</a:t>
                      </a:r>
                      <a:r>
                        <a:rPr lang="en-US" sz="1100" b="0" i="0" u="none" strike="noStrike" dirty="0" err="1">
                          <a:solidFill>
                            <a:srgbClr val="000000"/>
                          </a:solidFill>
                          <a:effectLst/>
                          <a:latin typeface="Calibri" panose="020F0502020204030204" pitchFamily="34" charset="0"/>
                          <a:cs typeface="Calibri" panose="020F0502020204030204" pitchFamily="34" charset="0"/>
                        </a:rPr>
                        <a:t>Orch</a:t>
                      </a:r>
                      <a:r>
                        <a:rPr lang="en-US" sz="1100" b="0" i="0" u="none" strike="noStrike" dirty="0">
                          <a:solidFill>
                            <a:srgbClr val="000000"/>
                          </a:solidFill>
                          <a:effectLst/>
                          <a:latin typeface="Calibri" panose="020F0502020204030204" pitchFamily="34" charset="0"/>
                          <a:cs typeface="Calibri" panose="020F0502020204030204" pitchFamily="34" charset="0"/>
                        </a:rPr>
                        <a:t>,</a:t>
                      </a:r>
                    </a:p>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Vehicle Association,</a:t>
                      </a:r>
                    </a:p>
                    <a:p>
                      <a:pPr algn="ctr" fontAlgn="b"/>
                      <a:r>
                        <a:rPr lang="en-US" sz="1100" b="0" i="0" u="none" strike="noStrike" dirty="0">
                          <a:solidFill>
                            <a:srgbClr val="000000"/>
                          </a:solidFill>
                          <a:effectLst/>
                          <a:latin typeface="Calibri" panose="020F0502020204030204" pitchFamily="34" charset="0"/>
                        </a:rPr>
                        <a:t>BRRI/Data Hub,</a:t>
                      </a:r>
                    </a:p>
                    <a:p>
                      <a:pPr algn="ctr" fontAlgn="b"/>
                      <a:r>
                        <a:rPr lang="en-US" sz="1100" b="0" i="0" u="none" strike="noStrike" dirty="0">
                          <a:solidFill>
                            <a:srgbClr val="000000"/>
                          </a:solidFill>
                          <a:effectLst/>
                          <a:latin typeface="Calibri" panose="020F0502020204030204" pitchFamily="34" charset="0"/>
                        </a:rPr>
                        <a:t>Dealer-FX</a:t>
                      </a:r>
                    </a:p>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ctr">
                    <a:solidFill>
                      <a:srgbClr val="CBCDCE"/>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CTP-</a:t>
                      </a:r>
                      <a:r>
                        <a:rPr lang="en-US" sz="1100" b="0" i="0" u="none" strike="noStrike" dirty="0" err="1">
                          <a:solidFill>
                            <a:srgbClr val="000000"/>
                          </a:solidFill>
                          <a:effectLst/>
                          <a:latin typeface="Calibri" panose="020F0502020204030204" pitchFamily="34" charset="0"/>
                          <a:cs typeface="Calibri" panose="020F0502020204030204" pitchFamily="34" charset="0"/>
                        </a:rPr>
                        <a:t>Orch</a:t>
                      </a:r>
                      <a:r>
                        <a:rPr lang="en-US" sz="1100" b="0" i="0" u="none" strike="noStrike" dirty="0">
                          <a:solidFill>
                            <a:srgbClr val="000000"/>
                          </a:solidFill>
                          <a:effectLst/>
                          <a:latin typeface="Calibri" panose="020F0502020204030204" pitchFamily="34" charset="0"/>
                          <a:cs typeface="Calibri" panose="020F0502020204030204" pitchFamily="34" charset="0"/>
                        </a:rPr>
                        <a:t>,</a:t>
                      </a:r>
                    </a:p>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EIG,</a:t>
                      </a:r>
                    </a:p>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PQSS</a:t>
                      </a:r>
                    </a:p>
                  </a:txBody>
                  <a:tcPr marL="6350" marR="6350" marT="6350" marB="0" anchor="ctr">
                    <a:solidFill>
                      <a:srgbClr val="CBCDCE"/>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cs typeface="Calibri" panose="020F0502020204030204" pitchFamily="34" charset="0"/>
                        </a:rPr>
                        <a:t>CTP-</a:t>
                      </a:r>
                      <a:r>
                        <a:rPr lang="en-US" sz="1100" b="0" i="0" u="none" strike="noStrike" dirty="0" err="1">
                          <a:solidFill>
                            <a:srgbClr val="000000"/>
                          </a:solidFill>
                          <a:effectLst/>
                          <a:latin typeface="Calibri" panose="020F0502020204030204" pitchFamily="34" charset="0"/>
                          <a:cs typeface="Calibri" panose="020F0502020204030204" pitchFamily="34" charset="0"/>
                        </a:rPr>
                        <a:t>Orch</a:t>
                      </a:r>
                      <a:r>
                        <a:rPr lang="en-US" sz="1100" b="0" i="0" u="none" strike="noStrike" dirty="0">
                          <a:solidFill>
                            <a:srgbClr val="000000"/>
                          </a:solidFill>
                          <a:effectLst/>
                          <a:latin typeface="Calibri" panose="020F0502020204030204" pitchFamily="34" charset="0"/>
                          <a:cs typeface="Calibri" panose="020F0502020204030204" pitchFamily="34" charset="0"/>
                        </a:rPr>
                        <a:t>,</a:t>
                      </a:r>
                    </a:p>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TSC (17+) </a:t>
                      </a:r>
                    </a:p>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(Spec-B, Spec-C) Remote Service</a:t>
                      </a:r>
                    </a:p>
                  </a:txBody>
                  <a:tcPr marL="6350" marR="6350" marT="6350" marB="0" anchor="ctr">
                    <a:solidFill>
                      <a:srgbClr val="CBCDCE"/>
                    </a:solidFill>
                  </a:tcPr>
                </a:tc>
                <a:tc>
                  <a:txBody>
                    <a:bodyPr/>
                    <a:lstStyle/>
                    <a:p>
                      <a:pPr algn="ctr"/>
                      <a:r>
                        <a:rPr lang="en-US" sz="1100" b="0" i="0" u="none" strike="noStrike" dirty="0">
                          <a:solidFill>
                            <a:srgbClr val="000000"/>
                          </a:solidFill>
                          <a:effectLst/>
                          <a:latin typeface="Calibri" panose="020F0502020204030204" pitchFamily="34" charset="0"/>
                          <a:cs typeface="Calibri" panose="020F0502020204030204" pitchFamily="34" charset="0"/>
                        </a:rPr>
                        <a:t>CTP-</a:t>
                      </a:r>
                      <a:r>
                        <a:rPr lang="en-US" sz="1100" b="0" i="0" u="none" strike="noStrike" dirty="0" err="1">
                          <a:solidFill>
                            <a:srgbClr val="000000"/>
                          </a:solidFill>
                          <a:effectLst/>
                          <a:latin typeface="Calibri" panose="020F0502020204030204" pitchFamily="34" charset="0"/>
                          <a:cs typeface="Calibri" panose="020F0502020204030204" pitchFamily="34" charset="0"/>
                        </a:rPr>
                        <a:t>Orch</a:t>
                      </a:r>
                      <a:r>
                        <a:rPr lang="en-US" sz="1100" b="0" i="0" u="none" strike="noStrike" dirty="0">
                          <a:solidFill>
                            <a:srgbClr val="000000"/>
                          </a:solidFill>
                          <a:effectLst/>
                          <a:latin typeface="Calibri" panose="020F0502020204030204" pitchFamily="34" charset="0"/>
                          <a:cs typeface="Calibri" panose="020F0502020204030204" pitchFamily="34" charset="0"/>
                        </a:rPr>
                        <a:t>, </a:t>
                      </a:r>
                    </a:p>
                    <a:p>
                      <a:pPr algn="ctr"/>
                      <a:r>
                        <a:rPr lang="en-US" sz="1100" dirty="0">
                          <a:latin typeface="Calibri" panose="020F0502020204030204" pitchFamily="34" charset="0"/>
                          <a:cs typeface="Calibri" panose="020F0502020204030204" pitchFamily="34" charset="0"/>
                        </a:rPr>
                        <a:t>TBDC (TC)</a:t>
                      </a:r>
                    </a:p>
                  </a:txBody>
                  <a:tcPr marL="6350" marR="6350" marT="6350" marB="0" anchor="ctr">
                    <a:solidFill>
                      <a:srgbClr val="CBCDCE"/>
                    </a:solidFill>
                  </a:tcPr>
                </a:tc>
                <a:tc>
                  <a:txBody>
                    <a:bodyPr/>
                    <a:lstStyle/>
                    <a:p>
                      <a:pPr algn="ctr"/>
                      <a:r>
                        <a:rPr lang="en-US" sz="1100" b="0" i="0" u="none" strike="noStrike" dirty="0">
                          <a:solidFill>
                            <a:srgbClr val="000000"/>
                          </a:solidFill>
                          <a:effectLst/>
                          <a:latin typeface="Calibri" panose="020F0502020204030204" pitchFamily="34" charset="0"/>
                          <a:cs typeface="Calibri" panose="020F0502020204030204" pitchFamily="34" charset="0"/>
                        </a:rPr>
                        <a:t>CTP-</a:t>
                      </a:r>
                      <a:r>
                        <a:rPr lang="en-US" sz="1100" b="0" i="0" u="none" strike="noStrike" dirty="0" err="1">
                          <a:solidFill>
                            <a:srgbClr val="000000"/>
                          </a:solidFill>
                          <a:effectLst/>
                          <a:latin typeface="Calibri" panose="020F0502020204030204" pitchFamily="34" charset="0"/>
                          <a:cs typeface="Calibri" panose="020F0502020204030204" pitchFamily="34" charset="0"/>
                        </a:rPr>
                        <a:t>Orch</a:t>
                      </a:r>
                      <a:r>
                        <a:rPr lang="en-US" sz="1100" b="0" i="0" u="none" strike="noStrike" dirty="0">
                          <a:solidFill>
                            <a:srgbClr val="000000"/>
                          </a:solidFill>
                          <a:effectLst/>
                          <a:latin typeface="Calibri" panose="020F0502020204030204" pitchFamily="34" charset="0"/>
                          <a:cs typeface="Calibri" panose="020F0502020204030204" pitchFamily="34" charset="0"/>
                        </a:rPr>
                        <a:t>, </a:t>
                      </a:r>
                    </a:p>
                    <a:p>
                      <a:pPr algn="ctr"/>
                      <a:r>
                        <a:rPr lang="en-US" sz="1100" dirty="0">
                          <a:latin typeface="Calibri" panose="020F0502020204030204" pitchFamily="34" charset="0"/>
                          <a:cs typeface="Calibri" panose="020F0502020204030204" pitchFamily="34" charset="0"/>
                        </a:rPr>
                        <a:t>TIMS,</a:t>
                      </a:r>
                    </a:p>
                    <a:p>
                      <a:pPr algn="ctr"/>
                      <a:r>
                        <a:rPr lang="en-US" sz="1100" dirty="0">
                          <a:latin typeface="Calibri" panose="020F0502020204030204" pitchFamily="34" charset="0"/>
                          <a:cs typeface="Calibri" panose="020F0502020204030204" pitchFamily="34" charset="0"/>
                        </a:rPr>
                        <a:t>Customer Central,</a:t>
                      </a:r>
                    </a:p>
                    <a:p>
                      <a:pPr algn="ctr"/>
                      <a:r>
                        <a:rPr lang="en-US" sz="1100" dirty="0">
                          <a:latin typeface="Calibri" panose="020F0502020204030204" pitchFamily="34" charset="0"/>
                          <a:cs typeface="Calibri" panose="020F0502020204030204" pitchFamily="34" charset="0"/>
                        </a:rPr>
                        <a:t>TOOMS</a:t>
                      </a:r>
                    </a:p>
                  </a:txBody>
                  <a:tcPr marL="6350" marR="6350" marT="6350" marB="0" anchor="ctr">
                    <a:solidFill>
                      <a:srgbClr val="CBCDCE"/>
                    </a:solidFill>
                  </a:tcPr>
                </a:tc>
                <a:extLst>
                  <a:ext uri="{0D108BD9-81ED-4DB2-BD59-A6C34878D82A}">
                    <a16:rowId xmlns:a16="http://schemas.microsoft.com/office/drawing/2014/main" val="2647733417"/>
                  </a:ext>
                </a:extLst>
              </a:tr>
            </a:tbl>
          </a:graphicData>
        </a:graphic>
      </p:graphicFrame>
    </p:spTree>
    <p:extLst>
      <p:ext uri="{BB962C8B-B14F-4D97-AF65-F5344CB8AC3E}">
        <p14:creationId xmlns:p14="http://schemas.microsoft.com/office/powerpoint/2010/main" val="6827455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0A11-4250-4592-9314-0609E296F2B8}"/>
              </a:ext>
            </a:extLst>
          </p:cNvPr>
          <p:cNvSpPr>
            <a:spLocks noGrp="1"/>
          </p:cNvSpPr>
          <p:nvPr>
            <p:ph type="title"/>
          </p:nvPr>
        </p:nvSpPr>
        <p:spPr>
          <a:xfrm>
            <a:off x="731520" y="137163"/>
            <a:ext cx="10728960" cy="593088"/>
          </a:xfrm>
        </p:spPr>
        <p:txBody>
          <a:bodyPr/>
          <a:lstStyle/>
          <a:p>
            <a:r>
              <a:rPr lang="en-US" sz="3000" b="1" dirty="0">
                <a:solidFill>
                  <a:srgbClr val="FF0000"/>
                </a:solidFill>
              </a:rPr>
              <a:t>One app driven - CY17 </a:t>
            </a:r>
            <a:r>
              <a:rPr lang="en-US" sz="3000" b="1" dirty="0" err="1">
                <a:solidFill>
                  <a:srgbClr val="FF0000"/>
                </a:solidFill>
              </a:rPr>
              <a:t>sxm</a:t>
            </a:r>
            <a:endParaRPr lang="en-US" sz="3000" b="1" dirty="0">
              <a:solidFill>
                <a:srgbClr val="FF0000"/>
              </a:solidFill>
            </a:endParaRPr>
          </a:p>
        </p:txBody>
      </p:sp>
      <p:graphicFrame>
        <p:nvGraphicFramePr>
          <p:cNvPr id="5" name="Content Placeholder 4">
            <a:extLst>
              <a:ext uri="{FF2B5EF4-FFF2-40B4-BE49-F238E27FC236}">
                <a16:creationId xmlns:a16="http://schemas.microsoft.com/office/drawing/2014/main" id="{DA101227-CD24-4C49-90C5-1C4624C412AE}"/>
              </a:ext>
            </a:extLst>
          </p:cNvPr>
          <p:cNvGraphicFramePr>
            <a:graphicFrameLocks noGrp="1"/>
          </p:cNvGraphicFramePr>
          <p:nvPr>
            <p:ph idx="1"/>
            <p:extLst>
              <p:ext uri="{D42A27DB-BD31-4B8C-83A1-F6EECF244321}">
                <p14:modId xmlns:p14="http://schemas.microsoft.com/office/powerpoint/2010/main" val="2671749665"/>
              </p:ext>
            </p:extLst>
          </p:nvPr>
        </p:nvGraphicFramePr>
        <p:xfrm>
          <a:off x="63500" y="1364344"/>
          <a:ext cx="11957052" cy="5485533"/>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3840635512"/>
                    </a:ext>
                  </a:extLst>
                </a:gridCol>
                <a:gridCol w="1092200">
                  <a:extLst>
                    <a:ext uri="{9D8B030D-6E8A-4147-A177-3AD203B41FA5}">
                      <a16:colId xmlns:a16="http://schemas.microsoft.com/office/drawing/2014/main" val="1669706466"/>
                    </a:ext>
                  </a:extLst>
                </a:gridCol>
                <a:gridCol w="1414998">
                  <a:extLst>
                    <a:ext uri="{9D8B030D-6E8A-4147-A177-3AD203B41FA5}">
                      <a16:colId xmlns:a16="http://schemas.microsoft.com/office/drawing/2014/main" val="1605127892"/>
                    </a:ext>
                  </a:extLst>
                </a:gridCol>
                <a:gridCol w="1484574">
                  <a:extLst>
                    <a:ext uri="{9D8B030D-6E8A-4147-A177-3AD203B41FA5}">
                      <a16:colId xmlns:a16="http://schemas.microsoft.com/office/drawing/2014/main" val="2222346428"/>
                    </a:ext>
                  </a:extLst>
                </a:gridCol>
                <a:gridCol w="1189947">
                  <a:extLst>
                    <a:ext uri="{9D8B030D-6E8A-4147-A177-3AD203B41FA5}">
                      <a16:colId xmlns:a16="http://schemas.microsoft.com/office/drawing/2014/main" val="1651007963"/>
                    </a:ext>
                  </a:extLst>
                </a:gridCol>
                <a:gridCol w="1027073">
                  <a:extLst>
                    <a:ext uri="{9D8B030D-6E8A-4147-A177-3AD203B41FA5}">
                      <a16:colId xmlns:a16="http://schemas.microsoft.com/office/drawing/2014/main" val="2214039295"/>
                    </a:ext>
                  </a:extLst>
                </a:gridCol>
                <a:gridCol w="1233865">
                  <a:extLst>
                    <a:ext uri="{9D8B030D-6E8A-4147-A177-3AD203B41FA5}">
                      <a16:colId xmlns:a16="http://schemas.microsoft.com/office/drawing/2014/main" val="885273917"/>
                    </a:ext>
                  </a:extLst>
                </a:gridCol>
                <a:gridCol w="1233865">
                  <a:extLst>
                    <a:ext uri="{9D8B030D-6E8A-4147-A177-3AD203B41FA5}">
                      <a16:colId xmlns:a16="http://schemas.microsoft.com/office/drawing/2014/main" val="1329183471"/>
                    </a:ext>
                  </a:extLst>
                </a:gridCol>
                <a:gridCol w="1233865">
                  <a:extLst>
                    <a:ext uri="{9D8B030D-6E8A-4147-A177-3AD203B41FA5}">
                      <a16:colId xmlns:a16="http://schemas.microsoft.com/office/drawing/2014/main" val="1261941240"/>
                    </a:ext>
                  </a:extLst>
                </a:gridCol>
                <a:gridCol w="1233865">
                  <a:extLst>
                    <a:ext uri="{9D8B030D-6E8A-4147-A177-3AD203B41FA5}">
                      <a16:colId xmlns:a16="http://schemas.microsoft.com/office/drawing/2014/main" val="571950362"/>
                    </a:ext>
                  </a:extLst>
                </a:gridCol>
              </a:tblGrid>
              <a:tr h="326489">
                <a:tc rowSpan="2">
                  <a:txBody>
                    <a:bodyPr/>
                    <a:lstStyle/>
                    <a:p>
                      <a:pPr algn="ctr" fontAlgn="ctr"/>
                      <a:r>
                        <a:rPr lang="en-US" sz="1200" b="1" i="0" u="none" strike="noStrike" dirty="0">
                          <a:solidFill>
                            <a:schemeClr val="bg1"/>
                          </a:solidFill>
                          <a:effectLst/>
                          <a:latin typeface="Calibri" panose="020F0502020204030204" pitchFamily="34" charset="0"/>
                        </a:rPr>
                        <a:t>Activity</a:t>
                      </a:r>
                    </a:p>
                  </a:txBody>
                  <a:tcPr marL="6350" marR="6350" marT="6350" marB="0" anchor="ctr"/>
                </a:tc>
                <a:tc gridSpan="9">
                  <a:txBody>
                    <a:bodyPr/>
                    <a:lstStyle/>
                    <a:p>
                      <a:pPr algn="ctr" fontAlgn="b"/>
                      <a:r>
                        <a:rPr lang="en-US" sz="1400" b="1" i="0" u="none" strike="noStrike" dirty="0">
                          <a:solidFill>
                            <a:srgbClr val="FFFFFF"/>
                          </a:solidFill>
                          <a:effectLst/>
                          <a:latin typeface="Calibri" panose="020F0502020204030204" pitchFamily="34" charset="0"/>
                        </a:rPr>
                        <a:t>Cycle 1 (First Pass)</a:t>
                      </a:r>
                    </a:p>
                  </a:txBody>
                  <a:tcPr marL="6350" marR="6350" marT="6350" marB="0" anchor="ctr">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algn="ctr" defTabSz="667908" rtl="0" eaLnBrk="1" fontAlgn="b" latinLnBrk="0" hangingPunct="1"/>
                      <a:endParaRPr lang="en-US" sz="1400" b="1" i="0" u="none" strike="noStrike" kern="1200" dirty="0">
                        <a:solidFill>
                          <a:srgbClr val="FFFFFF"/>
                        </a:solidFill>
                        <a:effectLst/>
                        <a:latin typeface="Calibri" panose="020F0502020204030204" pitchFamily="34" charset="0"/>
                        <a:ea typeface="+mn-ea"/>
                        <a:cs typeface="+mn-cs"/>
                      </a:endParaRPr>
                    </a:p>
                  </a:txBody>
                  <a:tcPr marL="6350" marR="6350" marT="6350" marB="0" anchor="ctr">
                    <a:solidFill>
                      <a:srgbClr val="C0293E"/>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64294245"/>
                  </a:ext>
                </a:extLst>
              </a:tr>
              <a:tr h="326489">
                <a:tc vMerge="1">
                  <a:txBody>
                    <a:bodyPr/>
                    <a:lstStyle/>
                    <a:p>
                      <a:endParaRPr lang="en-US"/>
                    </a:p>
                  </a:txBody>
                  <a:tcPr/>
                </a:tc>
                <a:tc>
                  <a:txBody>
                    <a:bodyPr/>
                    <a:lstStyle/>
                    <a:p>
                      <a:pPr algn="ctr" fontAlgn="b"/>
                      <a:r>
                        <a:rPr lang="en-US" sz="1100" b="1" i="0" u="none" strike="noStrike" dirty="0">
                          <a:solidFill>
                            <a:srgbClr val="000000"/>
                          </a:solidFill>
                          <a:effectLst/>
                          <a:latin typeface="Calibri" panose="020F0502020204030204" pitchFamily="34" charset="0"/>
                        </a:rPr>
                        <a:t>Week 1</a:t>
                      </a:r>
                    </a:p>
                  </a:txBody>
                  <a:tcPr marL="6350" marR="6350" marT="6350" marB="0" anchor="ctr"/>
                </a:tc>
                <a:tc>
                  <a:txBody>
                    <a:bodyPr/>
                    <a:lstStyle/>
                    <a:p>
                      <a:pPr algn="ctr" fontAlgn="b"/>
                      <a:r>
                        <a:rPr lang="en-US" sz="1100" b="1" i="0" u="none" strike="noStrike" dirty="0">
                          <a:solidFill>
                            <a:srgbClr val="000000"/>
                          </a:solidFill>
                          <a:effectLst/>
                          <a:latin typeface="Calibri" panose="020F0502020204030204" pitchFamily="34" charset="0"/>
                        </a:rPr>
                        <a:t>Week 2</a:t>
                      </a:r>
                    </a:p>
                  </a:txBody>
                  <a:tcPr marL="6350" marR="6350" marT="6350" marB="0" anchor="ctr"/>
                </a:tc>
                <a:tc>
                  <a:txBody>
                    <a:bodyPr/>
                    <a:lstStyle/>
                    <a:p>
                      <a:pPr algn="ctr" fontAlgn="b"/>
                      <a:r>
                        <a:rPr lang="en-US" sz="1100" b="1" i="0" u="none" strike="noStrike" dirty="0">
                          <a:solidFill>
                            <a:srgbClr val="000000"/>
                          </a:solidFill>
                          <a:effectLst/>
                          <a:latin typeface="Calibri" panose="020F0502020204030204" pitchFamily="34" charset="0"/>
                        </a:rPr>
                        <a:t>Week 3</a:t>
                      </a:r>
                    </a:p>
                  </a:txBody>
                  <a:tcPr marL="6350" marR="6350" marT="6350" marB="0" anchor="ct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Week 4</a:t>
                      </a:r>
                    </a:p>
                  </a:txBody>
                  <a:tcPr marL="6350" marR="6350" marT="6350" marB="0" anchor="ct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Week 5</a:t>
                      </a:r>
                    </a:p>
                  </a:txBody>
                  <a:tcPr marL="6350" marR="6350" marT="6350" marB="0" anchor="ct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Week 6</a:t>
                      </a:r>
                    </a:p>
                  </a:txBody>
                  <a:tcPr marL="6350" marR="6350" marT="6350" marB="0" anchor="ct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Week 7</a:t>
                      </a:r>
                    </a:p>
                  </a:txBody>
                  <a:tcPr marL="6350" marR="6350" marT="6350" marB="0" anchor="ct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Week 8</a:t>
                      </a:r>
                    </a:p>
                  </a:txBody>
                  <a:tcPr marL="6350" marR="6350" marT="6350" marB="0" anchor="ct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Week 9</a:t>
                      </a:r>
                    </a:p>
                  </a:txBody>
                  <a:tcPr marL="6350" marR="6350" marT="6350" marB="0" anchor="ctr"/>
                </a:tc>
                <a:extLst>
                  <a:ext uri="{0D108BD9-81ED-4DB2-BD59-A6C34878D82A}">
                    <a16:rowId xmlns:a16="http://schemas.microsoft.com/office/drawing/2014/main" val="3399308418"/>
                  </a:ext>
                </a:extLst>
              </a:tr>
              <a:tr h="327157">
                <a:tc>
                  <a:txBody>
                    <a:bodyPr/>
                    <a:lstStyle/>
                    <a:p>
                      <a:pPr algn="l" fontAlgn="b"/>
                      <a:r>
                        <a:rPr lang="en-US" sz="1100" b="1" i="0" u="none" strike="noStrike" dirty="0">
                          <a:solidFill>
                            <a:srgbClr val="000000"/>
                          </a:solidFill>
                          <a:effectLst/>
                          <a:latin typeface="Calibri" panose="020F0502020204030204" pitchFamily="34" charset="0"/>
                        </a:rPr>
                        <a:t>Initiation</a:t>
                      </a:r>
                    </a:p>
                  </a:txBody>
                  <a:tcPr marL="6350" marR="6350" marT="6350" marB="0" anchor="ctr">
                    <a:solidFill>
                      <a:schemeClr val="tx2">
                        <a:lumMod val="10000"/>
                        <a:lumOff val="90000"/>
                      </a:schemeClr>
                    </a:solidFill>
                  </a:tcPr>
                </a:tc>
                <a:tc>
                  <a:txBody>
                    <a:bodyPr/>
                    <a:lstStyle/>
                    <a:p>
                      <a:pPr algn="ctr" fontAlgn="b"/>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OneApp</a:t>
                      </a:r>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tx2">
                        <a:lumMod val="10000"/>
                        <a:lumOff val="90000"/>
                      </a:schemeClr>
                    </a:solidFill>
                  </a:tcPr>
                </a:tc>
                <a:tc>
                  <a:txBody>
                    <a:bodyPr/>
                    <a:lstStyle/>
                    <a:p>
                      <a:pPr algn="ctr" fontAlgn="b"/>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OneApp</a:t>
                      </a:r>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tx2">
                        <a:lumMod val="10000"/>
                        <a:lumOff val="90000"/>
                      </a:schemeClr>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OneApp</a:t>
                      </a:r>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tx2">
                        <a:lumMod val="10000"/>
                        <a:lumOff val="90000"/>
                      </a:schemeClr>
                    </a:solidFill>
                  </a:tcPr>
                </a:tc>
                <a:tc>
                  <a:txBody>
                    <a:bodyPr/>
                    <a:lstStyle/>
                    <a:p>
                      <a:pPr algn="ctr" fontAlgn="b"/>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OneApp</a:t>
                      </a:r>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tx2">
                        <a:lumMod val="10000"/>
                        <a:lumOff val="90000"/>
                      </a:schemeClr>
                    </a:solidFill>
                  </a:tcPr>
                </a:tc>
                <a:tc>
                  <a:txBody>
                    <a:bodyPr/>
                    <a:lstStyle/>
                    <a:p>
                      <a:pPr algn="ctr" fontAlgn="b"/>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OneApp</a:t>
                      </a:r>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tx2">
                        <a:lumMod val="10000"/>
                        <a:lumOff val="90000"/>
                      </a:schemeClr>
                    </a:solidFill>
                  </a:tcPr>
                </a:tc>
                <a:tc>
                  <a:txBody>
                    <a:bodyPr/>
                    <a:lstStyle/>
                    <a:p>
                      <a:pPr algn="ctr" fontAlgn="b"/>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OneApp</a:t>
                      </a:r>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tx2">
                        <a:lumMod val="10000"/>
                        <a:lumOff val="90000"/>
                      </a:schemeClr>
                    </a:solidFill>
                  </a:tcPr>
                </a:tc>
                <a:tc>
                  <a:txBody>
                    <a:bodyPr/>
                    <a:lstStyle/>
                    <a:p>
                      <a:pPr algn="ctr" fontAlgn="b"/>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OneApp</a:t>
                      </a:r>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tx2">
                        <a:lumMod val="10000"/>
                        <a:lumOff val="90000"/>
                      </a:schemeClr>
                    </a:solidFill>
                  </a:tcPr>
                </a:tc>
                <a:tc>
                  <a:txBody>
                    <a:bodyPr/>
                    <a:lstStyle/>
                    <a:p>
                      <a:pPr algn="ctr" fontAlgn="b"/>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OneApp</a:t>
                      </a:r>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tx2">
                        <a:lumMod val="10000"/>
                        <a:lumOff val="90000"/>
                      </a:schemeClr>
                    </a:solidFill>
                  </a:tcPr>
                </a:tc>
                <a:tc>
                  <a:txBody>
                    <a:bodyPr/>
                    <a:lstStyle/>
                    <a:p>
                      <a:pPr algn="ctr" fontAlgn="b"/>
                      <a:r>
                        <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OneApp</a:t>
                      </a:r>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tx2">
                        <a:lumMod val="10000"/>
                        <a:lumOff val="90000"/>
                      </a:schemeClr>
                    </a:solidFill>
                  </a:tcPr>
                </a:tc>
                <a:extLst>
                  <a:ext uri="{0D108BD9-81ED-4DB2-BD59-A6C34878D82A}">
                    <a16:rowId xmlns:a16="http://schemas.microsoft.com/office/drawing/2014/main" val="3923736897"/>
                  </a:ext>
                </a:extLst>
              </a:tr>
              <a:tr h="2967858">
                <a:tc>
                  <a:txBody>
                    <a:bodyPr/>
                    <a:lstStyle/>
                    <a:p>
                      <a:pPr algn="l" fontAlgn="b"/>
                      <a:r>
                        <a:rPr lang="en-US" sz="1100" b="1" i="0" u="none" strike="noStrike" dirty="0">
                          <a:solidFill>
                            <a:srgbClr val="000000"/>
                          </a:solidFill>
                          <a:effectLst/>
                          <a:latin typeface="Calibri" panose="020F0502020204030204" pitchFamily="34" charset="0"/>
                        </a:rPr>
                        <a:t>Features under Test</a:t>
                      </a:r>
                    </a:p>
                  </a:txBody>
                  <a:tcPr marL="6350" marR="6350" marT="6350" marB="0" anchor="ctr">
                    <a:solidFill>
                      <a:srgbClr val="E7E8E8"/>
                    </a:solidFill>
                  </a:tcPr>
                </a:tc>
                <a:tc>
                  <a:txBody>
                    <a:bodyPr/>
                    <a:lstStyle/>
                    <a:p>
                      <a:pPr algn="ctr" fontAlgn="b"/>
                      <a:r>
                        <a:rPr lang="en-US" sz="1100" b="1" i="0" u="none" strike="noStrike" dirty="0">
                          <a:solidFill>
                            <a:srgbClr val="000000"/>
                          </a:solidFill>
                          <a:effectLst/>
                          <a:latin typeface="Calibri" panose="020F0502020204030204" pitchFamily="34" charset="0"/>
                        </a:rPr>
                        <a:t>Account:</a:t>
                      </a:r>
                    </a:p>
                    <a:p>
                      <a:pPr algn="ctr" fontAlgn="b"/>
                      <a:r>
                        <a:rPr lang="en-US" sz="1100" b="0" i="0" u="none" strike="noStrike" dirty="0">
                          <a:solidFill>
                            <a:srgbClr val="000000"/>
                          </a:solidFill>
                          <a:effectLst/>
                          <a:latin typeface="Calibri" panose="020F0502020204030204" pitchFamily="34" charset="0"/>
                        </a:rPr>
                        <a:t>Create Account (Email, Mobile)</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Sign-up with Social Media (Google, Facebook)</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Activate Account</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Login with Email/ Mobile, Password</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Social Media Login</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Update</a:t>
                      </a:r>
                    </a:p>
                    <a:p>
                      <a:pPr algn="ctr" fontAlgn="b"/>
                      <a:r>
                        <a:rPr lang="en-US" sz="1100" b="0" i="0" u="none" strike="noStrike" dirty="0">
                          <a:solidFill>
                            <a:srgbClr val="000000"/>
                          </a:solidFill>
                          <a:effectLst/>
                          <a:latin typeface="Calibri" panose="020F0502020204030204" pitchFamily="34" charset="0"/>
                        </a:rPr>
                        <a:t>Name, Email, Phone, Address</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1" i="0" u="none" strike="noStrike" dirty="0">
                          <a:solidFill>
                            <a:srgbClr val="000000"/>
                          </a:solidFill>
                          <a:effectLst/>
                          <a:latin typeface="Calibri" panose="020F0502020204030204" pitchFamily="34" charset="0"/>
                        </a:rPr>
                        <a:t>OneApp Variants:</a:t>
                      </a:r>
                    </a:p>
                    <a:p>
                      <a:pPr algn="ctr" fontAlgn="b"/>
                      <a:r>
                        <a:rPr lang="en-US" sz="1100" b="0" i="0" u="none" strike="noStrike" dirty="0">
                          <a:solidFill>
                            <a:srgbClr val="000000"/>
                          </a:solidFill>
                          <a:effectLst/>
                          <a:latin typeface="Calibri" panose="020F0502020204030204" pitchFamily="34" charset="0"/>
                        </a:rPr>
                        <a:t>Toyota/Lexus –</a:t>
                      </a:r>
                    </a:p>
                    <a:p>
                      <a:pPr algn="ctr" fontAlgn="b"/>
                      <a:r>
                        <a:rPr lang="en-US" sz="1100" b="0" i="0" u="none" strike="noStrike" dirty="0">
                          <a:solidFill>
                            <a:srgbClr val="000000"/>
                          </a:solidFill>
                          <a:effectLst/>
                          <a:latin typeface="Calibri" panose="020F0502020204030204" pitchFamily="34" charset="0"/>
                        </a:rPr>
                        <a:t>iOS, Android</a:t>
                      </a:r>
                    </a:p>
                  </a:txBody>
                  <a:tcPr marL="6350" marR="6350" marT="6350" marB="0" anchor="ctr">
                    <a:solidFill>
                      <a:srgbClr val="E7E8E8"/>
                    </a:solidFill>
                  </a:tcPr>
                </a:tc>
                <a:tc>
                  <a:txBody>
                    <a:bodyPr/>
                    <a:lstStyle/>
                    <a:p>
                      <a:pPr algn="ctr" fontAlgn="b"/>
                      <a:r>
                        <a:rPr lang="en-US" sz="1100" b="1" i="0" u="none" strike="noStrike" dirty="0">
                          <a:solidFill>
                            <a:srgbClr val="000000"/>
                          </a:solidFill>
                          <a:effectLst/>
                          <a:latin typeface="Calibri" panose="020F0502020204030204" pitchFamily="34" charset="0"/>
                        </a:rPr>
                        <a:t>Vehicle, Products:</a:t>
                      </a:r>
                    </a:p>
                    <a:p>
                      <a:pPr algn="ctr" fontAlgn="b"/>
                      <a:r>
                        <a:rPr lang="en-US" sz="1100" b="0" i="0" u="none" strike="noStrike" dirty="0">
                          <a:solidFill>
                            <a:srgbClr val="000000"/>
                          </a:solidFill>
                          <a:effectLst/>
                          <a:latin typeface="Calibri" panose="020F0502020204030204" pitchFamily="34" charset="0"/>
                        </a:rPr>
                        <a:t>Add Vehicle,</a:t>
                      </a:r>
                    </a:p>
                    <a:p>
                      <a:pPr algn="ctr" fontAlgn="b"/>
                      <a:r>
                        <a:rPr lang="en-US" sz="1100" b="0" i="0" u="none" strike="noStrike" dirty="0">
                          <a:solidFill>
                            <a:srgbClr val="000000"/>
                          </a:solidFill>
                          <a:effectLst/>
                          <a:latin typeface="Calibri" panose="020F0502020204030204" pitchFamily="34" charset="0"/>
                        </a:rPr>
                        <a:t>Add Nick Name,</a:t>
                      </a:r>
                    </a:p>
                    <a:p>
                      <a:pPr algn="ctr" fontAlgn="b"/>
                      <a:r>
                        <a:rPr lang="en-US" sz="1100" b="0" i="0" u="none" strike="noStrike" dirty="0">
                          <a:solidFill>
                            <a:srgbClr val="000000"/>
                          </a:solidFill>
                          <a:effectLst/>
                          <a:latin typeface="Calibri" panose="020F0502020204030204" pitchFamily="34" charset="0"/>
                        </a:rPr>
                        <a:t>Add Second Vehicle,</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Show Vehicle List,</a:t>
                      </a:r>
                    </a:p>
                    <a:p>
                      <a:pPr algn="ctr" fontAlgn="b"/>
                      <a:r>
                        <a:rPr lang="en-US" sz="1100" b="0" i="0" u="none" strike="noStrike" dirty="0">
                          <a:solidFill>
                            <a:srgbClr val="000000"/>
                          </a:solidFill>
                          <a:effectLst/>
                          <a:latin typeface="Calibri" panose="020F0502020204030204" pitchFamily="34" charset="0"/>
                        </a:rPr>
                        <a:t>Show Vehicle Details, Show Vehicle Image,</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Show Capabilities,</a:t>
                      </a:r>
                    </a:p>
                    <a:p>
                      <a:pPr algn="ctr" fontAlgn="b"/>
                      <a:r>
                        <a:rPr lang="en-US" sz="1100" b="0" i="0" u="none" strike="noStrike" dirty="0">
                          <a:solidFill>
                            <a:srgbClr val="000000"/>
                          </a:solidFill>
                          <a:effectLst/>
                          <a:latin typeface="Calibri" panose="020F0502020204030204" pitchFamily="34" charset="0"/>
                        </a:rPr>
                        <a:t>Show Products,</a:t>
                      </a:r>
                    </a:p>
                    <a:p>
                      <a:pPr algn="ctr" fontAlgn="b"/>
                      <a:r>
                        <a:rPr lang="en-US" sz="1100" b="0" i="0" u="none" strike="noStrike" dirty="0">
                          <a:solidFill>
                            <a:srgbClr val="000000"/>
                          </a:solidFill>
                          <a:effectLst/>
                          <a:latin typeface="Calibri" panose="020F0502020204030204" pitchFamily="34" charset="0"/>
                        </a:rPr>
                        <a:t>Rate Plan,</a:t>
                      </a:r>
                    </a:p>
                    <a:p>
                      <a:pPr algn="ctr" fontAlgn="b"/>
                      <a:r>
                        <a:rPr lang="en-US" sz="1100" b="0" i="0" u="none" strike="noStrike" dirty="0">
                          <a:solidFill>
                            <a:srgbClr val="000000"/>
                          </a:solidFill>
                          <a:effectLst/>
                          <a:latin typeface="Calibri" panose="020F0502020204030204" pitchFamily="34" charset="0"/>
                        </a:rPr>
                        <a:t>Subscription Status</a:t>
                      </a:r>
                    </a:p>
                  </a:txBody>
                  <a:tcPr marL="6350" marR="6350" marT="6350" marB="0" anchor="ctr">
                    <a:solidFill>
                      <a:srgbClr val="E7E8E8"/>
                    </a:solidFill>
                  </a:tcPr>
                </a:tc>
                <a:tc>
                  <a:txBody>
                    <a:bodyPr/>
                    <a:lstStyle/>
                    <a:p>
                      <a:pPr algn="ctr" fontAlgn="b"/>
                      <a:r>
                        <a:rPr lang="en-US" sz="1100" b="1" i="0" u="none" strike="noStrike" dirty="0">
                          <a:solidFill>
                            <a:srgbClr val="000000"/>
                          </a:solidFill>
                          <a:effectLst/>
                          <a:latin typeface="Calibri" panose="020F0502020204030204" pitchFamily="34" charset="0"/>
                        </a:rPr>
                        <a:t>Subscription:</a:t>
                      </a:r>
                    </a:p>
                    <a:p>
                      <a:pPr algn="ctr" fontAlgn="b"/>
                      <a:r>
                        <a:rPr lang="en-US" sz="1100" b="0" i="0" u="none" strike="noStrike" dirty="0">
                          <a:solidFill>
                            <a:srgbClr val="000000"/>
                          </a:solidFill>
                          <a:effectLst/>
                          <a:latin typeface="Calibri" panose="020F0502020204030204" pitchFamily="34" charset="0"/>
                        </a:rPr>
                        <a:t>Trial Subscription,</a:t>
                      </a:r>
                    </a:p>
                    <a:p>
                      <a:pPr algn="ctr" fontAlgn="b"/>
                      <a:r>
                        <a:rPr lang="en-US" sz="1100" b="0" i="0" u="none" strike="noStrike" dirty="0">
                          <a:solidFill>
                            <a:srgbClr val="000000"/>
                          </a:solidFill>
                          <a:effectLst/>
                          <a:latin typeface="Calibri" panose="020F0502020204030204" pitchFamily="34" charset="0"/>
                        </a:rPr>
                        <a:t>Agree Data Consents,</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Privacy Policy, T&amp;C</a:t>
                      </a:r>
                    </a:p>
                    <a:p>
                      <a:pPr marL="0" marR="0" lvl="0" indent="0" algn="ctr" defTabSz="667908"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Manage Subscription,</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Waive Subscription,</a:t>
                      </a:r>
                    </a:p>
                    <a:p>
                      <a:pPr algn="ctr" fontAlgn="b"/>
                      <a:r>
                        <a:rPr lang="en-US" sz="1100" b="0" i="0" u="none" strike="noStrike" dirty="0">
                          <a:solidFill>
                            <a:srgbClr val="000000"/>
                          </a:solidFill>
                          <a:effectLst/>
                          <a:latin typeface="Calibri" panose="020F0502020204030204" pitchFamily="34" charset="0"/>
                        </a:rPr>
                        <a:t>Cancel Subscription,</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Remove Vehicle,</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Add Remote User</a:t>
                      </a:r>
                    </a:p>
                    <a:p>
                      <a:pPr marL="0" marR="0" lvl="0" indent="0" algn="ctr" defTabSz="667908"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Calibri" panose="020F0502020204030204" pitchFamily="34" charset="0"/>
                      </a:endParaRP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Vehicle Service Provision </a:t>
                      </a:r>
                    </a:p>
                    <a:p>
                      <a:pPr algn="ctr" fontAlgn="b"/>
                      <a:r>
                        <a:rPr lang="en-US" sz="1100" b="0" i="0" u="none" strike="noStrike" dirty="0">
                          <a:solidFill>
                            <a:srgbClr val="000000"/>
                          </a:solidFill>
                          <a:effectLst/>
                          <a:latin typeface="Calibri" panose="020F0502020204030204" pitchFamily="34" charset="0"/>
                        </a:rPr>
                        <a:t>(Spec-L, Spec-I) for</a:t>
                      </a:r>
                    </a:p>
                    <a:p>
                      <a:pPr algn="ctr" fontAlgn="b"/>
                      <a:r>
                        <a:rPr lang="en-US" sz="1100" b="0" i="0" u="none" strike="noStrike" dirty="0">
                          <a:solidFill>
                            <a:srgbClr val="000000"/>
                          </a:solidFill>
                          <a:effectLst/>
                          <a:latin typeface="Calibri" panose="020F0502020204030204" pitchFamily="34" charset="0"/>
                        </a:rPr>
                        <a:t>Remote Services</a:t>
                      </a:r>
                    </a:p>
                  </a:txBody>
                  <a:tcPr marL="6350" marR="6350" marT="6350" marB="0" anchor="ctr">
                    <a:solidFill>
                      <a:srgbClr val="E7E8E8"/>
                    </a:solidFill>
                  </a:tcPr>
                </a:tc>
                <a:tc>
                  <a:txBody>
                    <a:bodyPr/>
                    <a:lstStyle/>
                    <a:p>
                      <a:pPr algn="ctr" fontAlgn="b"/>
                      <a:r>
                        <a:rPr lang="en-US" sz="1100" b="1" i="0" u="none" strike="noStrike" dirty="0">
                          <a:solidFill>
                            <a:srgbClr val="000000"/>
                          </a:solidFill>
                          <a:effectLst/>
                          <a:latin typeface="Calibri" panose="020F0502020204030204" pitchFamily="34" charset="0"/>
                        </a:rPr>
                        <a:t>Remote Services:</a:t>
                      </a:r>
                    </a:p>
                    <a:p>
                      <a:pPr algn="ctr" fontAlgn="b"/>
                      <a:r>
                        <a:rPr lang="en-US" sz="1100" b="0" i="0" u="none" strike="noStrike" dirty="0">
                          <a:solidFill>
                            <a:srgbClr val="000000"/>
                          </a:solidFill>
                          <a:effectLst/>
                          <a:latin typeface="Calibri" panose="020F0502020204030204" pitchFamily="34" charset="0"/>
                        </a:rPr>
                        <a:t>Generate Auth Code</a:t>
                      </a:r>
                    </a:p>
                    <a:p>
                      <a:pPr algn="ctr" fontAlgn="b"/>
                      <a:r>
                        <a:rPr lang="en-US" sz="1100" b="0" i="0" u="none" strike="noStrike" dirty="0">
                          <a:solidFill>
                            <a:srgbClr val="000000"/>
                          </a:solidFill>
                          <a:effectLst/>
                          <a:latin typeface="Calibri" panose="020F0502020204030204" pitchFamily="34" charset="0"/>
                        </a:rPr>
                        <a:t>Validate Auth Code</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Engine Start/Stop,</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Door Lock/Unlock,</a:t>
                      </a:r>
                    </a:p>
                    <a:p>
                      <a:pPr algn="ctr" fontAlgn="b"/>
                      <a:r>
                        <a:rPr lang="en-US" sz="1100" b="0" i="0" u="none" strike="noStrike" dirty="0">
                          <a:solidFill>
                            <a:srgbClr val="000000"/>
                          </a:solidFill>
                          <a:effectLst/>
                          <a:latin typeface="Calibri" panose="020F0502020204030204" pitchFamily="34" charset="0"/>
                        </a:rPr>
                        <a:t>Vehicle Locator,</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Push Notification</a:t>
                      </a:r>
                    </a:p>
                    <a:p>
                      <a:pPr marL="0" marR="0" lvl="0" indent="0" algn="ctr" defTabSz="667908"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Calibri" panose="020F0502020204030204" pitchFamily="34" charset="0"/>
                      </a:endParaRP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Vehicle Status:</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Setup Alerts,</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Vehicle Status Alerts</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Push Notification</a:t>
                      </a:r>
                    </a:p>
                    <a:p>
                      <a:pPr algn="ctr" fontAlgn="b"/>
                      <a:endParaRPr lang="en-US" sz="1100" b="0" i="0" u="none" strike="noStrike" dirty="0">
                        <a:solidFill>
                          <a:srgbClr val="000000"/>
                        </a:solidFill>
                        <a:effectLst/>
                        <a:latin typeface="Calibri" panose="020F0502020204030204" pitchFamily="34" charset="0"/>
                      </a:endParaRP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Dealer Info:</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Dealer List</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Dealer Location</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Dealer Contact Info</a:t>
                      </a:r>
                    </a:p>
                  </a:txBody>
                  <a:tcPr marL="6350" marR="6350" marT="6350" marB="0" anchor="ctr">
                    <a:solidFill>
                      <a:srgbClr val="E7E8E8"/>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Set Preferred Dealer</a:t>
                      </a:r>
                    </a:p>
                    <a:p>
                      <a:pPr algn="ctr" fontAlgn="b"/>
                      <a:endParaRPr lang="en-US" sz="1100" b="1" i="0" u="none" strike="noStrike" dirty="0">
                        <a:solidFill>
                          <a:srgbClr val="000000"/>
                        </a:solidFill>
                        <a:effectLst/>
                        <a:latin typeface="Calibri" panose="020F0502020204030204" pitchFamily="34" charset="0"/>
                      </a:endParaRPr>
                    </a:p>
                    <a:p>
                      <a:pPr algn="ctr" fontAlgn="b"/>
                      <a:r>
                        <a:rPr lang="en-US" sz="1100" b="1" i="0" u="none" strike="noStrike" dirty="0">
                          <a:solidFill>
                            <a:srgbClr val="000000"/>
                          </a:solidFill>
                          <a:effectLst/>
                          <a:latin typeface="Calibri" panose="020F0502020204030204" pitchFamily="34" charset="0"/>
                        </a:rPr>
                        <a:t>Service Connect:</a:t>
                      </a:r>
                    </a:p>
                    <a:p>
                      <a:pPr algn="ctr" fontAlgn="b"/>
                      <a:r>
                        <a:rPr lang="en-US" sz="1100" b="0" i="0" u="none" strike="noStrike" dirty="0">
                          <a:solidFill>
                            <a:srgbClr val="000000"/>
                          </a:solidFill>
                          <a:effectLst/>
                          <a:latin typeface="Calibri" panose="020F0502020204030204" pitchFamily="34" charset="0"/>
                        </a:rPr>
                        <a:t>VHR, </a:t>
                      </a:r>
                    </a:p>
                    <a:p>
                      <a:pPr algn="ctr" fontAlgn="b"/>
                      <a:r>
                        <a:rPr lang="en-US" sz="1100" b="0" i="0" u="none" strike="noStrike" dirty="0">
                          <a:solidFill>
                            <a:srgbClr val="000000"/>
                          </a:solidFill>
                          <a:effectLst/>
                          <a:latin typeface="Calibri" panose="020F0502020204030204" pitchFamily="34" charset="0"/>
                        </a:rPr>
                        <a:t>MIL-On, </a:t>
                      </a:r>
                    </a:p>
                    <a:p>
                      <a:pPr algn="ctr" fontAlgn="b"/>
                      <a:r>
                        <a:rPr lang="en-US" sz="1100" b="0" i="0" u="none" strike="noStrike" dirty="0">
                          <a:solidFill>
                            <a:srgbClr val="000000"/>
                          </a:solidFill>
                          <a:effectLst/>
                          <a:latin typeface="Calibri" panose="020F0502020204030204" pitchFamily="34" charset="0"/>
                        </a:rPr>
                        <a:t>MIL-On Alerts</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Dealer Contact</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Push Notification</a:t>
                      </a:r>
                    </a:p>
                    <a:p>
                      <a:pPr algn="ctr" fontAlgn="b"/>
                      <a:endParaRPr lang="en-US" sz="1100" b="0" i="0" u="none" strike="noStrike" dirty="0">
                        <a:solidFill>
                          <a:srgbClr val="000000"/>
                        </a:solidFill>
                        <a:effectLst/>
                        <a:latin typeface="Calibri" panose="020F0502020204030204" pitchFamily="34" charset="0"/>
                      </a:endParaRP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1" i="0" u="none" strike="noStrike" dirty="0">
                          <a:solidFill>
                            <a:srgbClr val="000000"/>
                          </a:solidFill>
                          <a:effectLst/>
                          <a:latin typeface="Calibri" panose="020F0502020204030204" pitchFamily="34" charset="0"/>
                        </a:rPr>
                        <a:t>Schedule Service Appointment:</a:t>
                      </a:r>
                    </a:p>
                    <a:p>
                      <a:pPr marL="0" indent="0" algn="ctr" fontAlgn="b">
                        <a:buFontTx/>
                        <a:buNone/>
                      </a:pPr>
                      <a:r>
                        <a:rPr lang="en-US" sz="1100" b="0" i="0" u="none" strike="noStrike" dirty="0">
                          <a:solidFill>
                            <a:srgbClr val="000000"/>
                          </a:solidFill>
                          <a:effectLst/>
                          <a:latin typeface="Calibri" panose="020F0502020204030204" pitchFamily="34" charset="0"/>
                        </a:rPr>
                        <a:t>Find Dealer,</a:t>
                      </a:r>
                    </a:p>
                    <a:p>
                      <a:pPr marL="0" indent="0" algn="ctr" fontAlgn="b">
                        <a:buFontTx/>
                        <a:buNone/>
                      </a:pPr>
                      <a:r>
                        <a:rPr lang="en-US" sz="1100" b="0" i="0" u="none" strike="noStrike" dirty="0">
                          <a:solidFill>
                            <a:srgbClr val="000000"/>
                          </a:solidFill>
                          <a:effectLst/>
                          <a:latin typeface="Calibri" panose="020F0502020204030204" pitchFamily="34" charset="0"/>
                        </a:rPr>
                        <a:t>Find Slots, Schedule, Update, Cancel</a:t>
                      </a:r>
                    </a:p>
                  </a:txBody>
                  <a:tcPr marL="6350" marR="6350" marT="6350" marB="0" anchor="ctr">
                    <a:solidFill>
                      <a:srgbClr val="E7E8E8"/>
                    </a:solidFill>
                  </a:tcPr>
                </a:tc>
                <a:tc>
                  <a:txBody>
                    <a:bodyPr/>
                    <a:lstStyle/>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Campaigns:</a:t>
                      </a:r>
                    </a:p>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Recall Campaign,</a:t>
                      </a:r>
                    </a:p>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Service Campaign</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1" i="0" u="none" strike="noStrike" dirty="0">
                          <a:solidFill>
                            <a:srgbClr val="000000"/>
                          </a:solidFill>
                          <a:effectLst/>
                          <a:latin typeface="Calibri" panose="020F0502020204030204" pitchFamily="34" charset="0"/>
                        </a:rPr>
                        <a:t>Voice ORB</a:t>
                      </a:r>
                      <a:r>
                        <a:rPr lang="en-US" sz="1100" b="0" i="0" u="none" strike="noStrike" dirty="0">
                          <a:solidFill>
                            <a:srgbClr val="000000"/>
                          </a:solidFill>
                          <a:effectLst/>
                          <a:latin typeface="Calibri" panose="020F0502020204030204" pitchFamily="34" charset="0"/>
                        </a:rPr>
                        <a:t>:</a:t>
                      </a:r>
                    </a:p>
                    <a:p>
                      <a:pPr algn="ctr" fontAlgn="b"/>
                      <a:r>
                        <a:rPr lang="en-US" sz="1100" b="0" i="0" u="none" strike="noStrike" dirty="0">
                          <a:solidFill>
                            <a:srgbClr val="000000"/>
                          </a:solidFill>
                          <a:effectLst/>
                          <a:latin typeface="Calibri" panose="020F0502020204030204" pitchFamily="34" charset="0"/>
                        </a:rPr>
                        <a:t>QRG/FAQs,</a:t>
                      </a:r>
                    </a:p>
                    <a:p>
                      <a:pPr algn="ctr" fontAlgn="b"/>
                      <a:r>
                        <a:rPr lang="en-US" sz="1100" b="0" i="0" u="none" strike="noStrike" dirty="0">
                          <a:solidFill>
                            <a:srgbClr val="000000"/>
                          </a:solidFill>
                          <a:effectLst/>
                          <a:latin typeface="Calibri" panose="020F0502020204030204" pitchFamily="34" charset="0"/>
                        </a:rPr>
                        <a:t>Appointment,</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Service Connect,</a:t>
                      </a:r>
                    </a:p>
                    <a:p>
                      <a:pPr marL="0" indent="0" algn="ctr" fontAlgn="b">
                        <a:buFontTx/>
                        <a:buNone/>
                      </a:pPr>
                      <a:r>
                        <a:rPr lang="en-US" sz="1100" b="0" i="0" u="none" strike="noStrike" dirty="0">
                          <a:solidFill>
                            <a:srgbClr val="000000"/>
                          </a:solidFill>
                          <a:effectLst/>
                          <a:latin typeface="Calibri" panose="020F0502020204030204" pitchFamily="34" charset="0"/>
                        </a:rPr>
                        <a:t>Warranty, Recall,</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Remote Services</a:t>
                      </a:r>
                    </a:p>
                  </a:txBody>
                  <a:tcPr marL="6350" marR="6350" marT="6350" marB="0" anchor="ctr">
                    <a:solidFill>
                      <a:srgbClr val="E7E8E8"/>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Guest Driver Profile Settings:</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Curfew</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Speed</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Area</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Total Miles</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Total Time</a:t>
                      </a:r>
                    </a:p>
                    <a:p>
                      <a:pPr marL="0" marR="0" lvl="0" indent="0" algn="ctr" defTabSz="667908"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Calibri" panose="020F0502020204030204" pitchFamily="34" charset="0"/>
                      </a:endParaRP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Trigger Violations:</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Curfew</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Speed</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Area</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Total Miles</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Total Time</a:t>
                      </a:r>
                    </a:p>
                    <a:p>
                      <a:pPr marL="171450" marR="0" lvl="0" indent="-171450" algn="ctr" defTabSz="667908" rtl="0" eaLnBrk="1" fontAlgn="b" latinLnBrk="0" hangingPunct="1">
                        <a:lnSpc>
                          <a:spcPct val="100000"/>
                        </a:lnSpc>
                        <a:spcBef>
                          <a:spcPts val="0"/>
                        </a:spcBef>
                        <a:spcAft>
                          <a:spcPts val="0"/>
                        </a:spcAft>
                        <a:buClrTx/>
                        <a:buSzTx/>
                        <a:buFontTx/>
                        <a:buChar char="-"/>
                        <a:tabLst/>
                        <a:defRPr/>
                      </a:pPr>
                      <a:endParaRPr lang="en-US" sz="1100" b="0" i="0" u="none" strike="noStrike" dirty="0">
                        <a:solidFill>
                          <a:srgbClr val="000000"/>
                        </a:solidFill>
                        <a:effectLst/>
                        <a:latin typeface="Calibri" panose="020F0502020204030204" pitchFamily="34" charset="0"/>
                      </a:endParaRP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Push Notification</a:t>
                      </a:r>
                    </a:p>
                  </a:txBody>
                  <a:tcPr marL="6350" marR="6350" marT="6350" marB="0" anchor="ctr">
                    <a:solidFill>
                      <a:srgbClr val="E7E8E8"/>
                    </a:solidFill>
                  </a:tcPr>
                </a:tc>
                <a:tc>
                  <a:txBody>
                    <a:bodyPr/>
                    <a:lstStyle/>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Telemetry Data:</a:t>
                      </a:r>
                    </a:p>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Odometer</a:t>
                      </a:r>
                    </a:p>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Fuel Gauge</a:t>
                      </a:r>
                    </a:p>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Tire Pressure</a:t>
                      </a:r>
                    </a:p>
                    <a:p>
                      <a:pPr marL="171450" marR="0" lvl="0" indent="-171450" algn="ctr" defTabSz="667908" rtl="0" eaLnBrk="1" fontAlgn="auto" latinLnBrk="0" hangingPunct="1">
                        <a:lnSpc>
                          <a:spcPct val="100000"/>
                        </a:lnSpc>
                        <a:spcBef>
                          <a:spcPts val="0"/>
                        </a:spcBef>
                        <a:spcAft>
                          <a:spcPts val="0"/>
                        </a:spcAft>
                        <a:buClrTx/>
                        <a:buSzTx/>
                        <a:buFontTx/>
                        <a:buChar char="-"/>
                        <a:tabLst/>
                        <a:defRPr/>
                      </a:pPr>
                      <a:endParaRPr lang="en-US" sz="1100" b="0" i="0" u="none" strike="noStrike" dirty="0">
                        <a:solidFill>
                          <a:srgbClr val="000000"/>
                        </a:solidFill>
                        <a:effectLst/>
                        <a:latin typeface="Calibri" panose="020F0502020204030204" pitchFamily="34" charset="0"/>
                      </a:endParaRPr>
                    </a:p>
                    <a:p>
                      <a:pPr algn="ctr" fontAlgn="b"/>
                      <a:r>
                        <a:rPr lang="en-US" sz="1100" b="1" i="0" u="none" strike="noStrike" dirty="0">
                          <a:solidFill>
                            <a:srgbClr val="000000"/>
                          </a:solidFill>
                          <a:effectLst/>
                          <a:latin typeface="Calibri" panose="020F0502020204030204" pitchFamily="34" charset="0"/>
                        </a:rPr>
                        <a:t>Trip Summary:</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Total Mile</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Total Time</a:t>
                      </a:r>
                    </a:p>
                    <a:p>
                      <a:pPr algn="ctr" fontAlgn="b"/>
                      <a:r>
                        <a:rPr lang="en-US" sz="1100" b="0" i="0" u="none" strike="noStrike" dirty="0">
                          <a:solidFill>
                            <a:srgbClr val="000000"/>
                          </a:solidFill>
                          <a:effectLst/>
                          <a:latin typeface="Calibri" panose="020F0502020204030204" pitchFamily="34" charset="0"/>
                        </a:rPr>
                        <a:t>Time Stamp</a:t>
                      </a:r>
                    </a:p>
                    <a:p>
                      <a:pPr algn="ctr" fontAlgn="b"/>
                      <a:r>
                        <a:rPr lang="en-US" sz="1100" b="0" i="0" u="none" strike="noStrike" dirty="0">
                          <a:solidFill>
                            <a:srgbClr val="000000"/>
                          </a:solidFill>
                          <a:effectLst/>
                          <a:latin typeface="Calibri" panose="020F0502020204030204" pitchFamily="34" charset="0"/>
                        </a:rPr>
                        <a:t>Driver Score</a:t>
                      </a:r>
                    </a:p>
                    <a:p>
                      <a:pPr algn="ctr" fontAlgn="b"/>
                      <a:r>
                        <a:rPr lang="en-US" sz="1100" b="0" i="0" u="none" strike="noStrike" dirty="0">
                          <a:solidFill>
                            <a:srgbClr val="000000"/>
                          </a:solidFill>
                          <a:effectLst/>
                          <a:latin typeface="Calibri" panose="020F0502020204030204" pitchFamily="34" charset="0"/>
                        </a:rPr>
                        <a:t>Route Map</a:t>
                      </a:r>
                    </a:p>
                    <a:p>
                      <a:pPr marL="0" indent="0" algn="ctr" fontAlgn="b">
                        <a:buFontTx/>
                        <a:buNone/>
                      </a:pPr>
                      <a:r>
                        <a:rPr lang="en-US" sz="1100" b="0" i="0" u="none" strike="noStrike" dirty="0">
                          <a:solidFill>
                            <a:srgbClr val="000000"/>
                          </a:solidFill>
                          <a:effectLst/>
                          <a:latin typeface="Calibri" panose="020F0502020204030204" pitchFamily="34" charset="0"/>
                        </a:rPr>
                        <a:t>Harsh Icons</a:t>
                      </a:r>
                    </a:p>
                    <a:p>
                      <a:pPr marL="0" indent="0" algn="ctr" fontAlgn="b">
                        <a:buFontTx/>
                        <a:buNone/>
                      </a:pPr>
                      <a:endParaRPr lang="en-US" sz="1100" b="0" i="0" u="none" strike="noStrike" dirty="0">
                        <a:solidFill>
                          <a:srgbClr val="000000"/>
                        </a:solidFill>
                        <a:effectLst/>
                        <a:latin typeface="Calibri" panose="020F0502020204030204" pitchFamily="34" charset="0"/>
                      </a:endParaRPr>
                    </a:p>
                    <a:p>
                      <a:pPr marL="0" indent="0" algn="ctr" fontAlgn="b">
                        <a:buFontTx/>
                        <a:buNone/>
                      </a:pPr>
                      <a:r>
                        <a:rPr lang="en-US" sz="1100" b="1" i="0" u="none" strike="noStrike" dirty="0">
                          <a:solidFill>
                            <a:srgbClr val="000000"/>
                          </a:solidFill>
                          <a:effectLst/>
                          <a:latin typeface="Calibri" panose="020F0502020204030204" pitchFamily="34" charset="0"/>
                        </a:rPr>
                        <a:t>Driver Score:</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Instance of,</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 Harsh Acceleration</a:t>
                      </a:r>
                    </a:p>
                    <a:p>
                      <a:pPr marL="0" indent="0" algn="ctr" fontAlgn="b">
                        <a:buFontTx/>
                        <a:buNone/>
                      </a:pPr>
                      <a:r>
                        <a:rPr lang="en-US" sz="1100" b="0" i="0" u="none" strike="noStrike" dirty="0">
                          <a:solidFill>
                            <a:srgbClr val="000000"/>
                          </a:solidFill>
                          <a:effectLst/>
                          <a:latin typeface="Calibri" panose="020F0502020204030204" pitchFamily="34" charset="0"/>
                        </a:rPr>
                        <a:t>- Harsh Breaking</a:t>
                      </a:r>
                    </a:p>
                    <a:p>
                      <a:pPr marL="0" indent="0" algn="ctr" fontAlgn="b">
                        <a:buFontTx/>
                        <a:buNone/>
                      </a:pPr>
                      <a:r>
                        <a:rPr lang="en-US" sz="1100" b="0" i="0" u="none" strike="noStrike" dirty="0">
                          <a:solidFill>
                            <a:srgbClr val="000000"/>
                          </a:solidFill>
                          <a:effectLst/>
                          <a:latin typeface="Calibri" panose="020F0502020204030204" pitchFamily="34" charset="0"/>
                        </a:rPr>
                        <a:t>- Harsh Cornering</a:t>
                      </a:r>
                      <a:endParaRPr lang="en-US" sz="1100" dirty="0"/>
                    </a:p>
                  </a:txBody>
                  <a:tcPr marL="6350" marR="6350" marT="6350" marB="0" anchor="ctr">
                    <a:solidFill>
                      <a:srgbClr val="E7E8E8"/>
                    </a:solidFill>
                  </a:tcPr>
                </a:tc>
                <a:tc>
                  <a:txBody>
                    <a:bodyPr/>
                    <a:lstStyle/>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Usage Based Insurance:</a:t>
                      </a:r>
                    </a:p>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First Opt-In</a:t>
                      </a:r>
                    </a:p>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Show Insurance Offerings</a:t>
                      </a:r>
                    </a:p>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Second Opt-In</a:t>
                      </a:r>
                    </a:p>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Show Quotes</a:t>
                      </a:r>
                    </a:p>
                    <a:p>
                      <a:pPr marL="0" marR="0" lvl="0" indent="0" algn="ctr" defTabSz="667908" rtl="0" eaLnBrk="1" fontAlgn="auto"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Calibri" panose="020F0502020204030204" pitchFamily="34" charset="0"/>
                      </a:endParaRPr>
                    </a:p>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Service Offerings:</a:t>
                      </a:r>
                    </a:p>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Offering details</a:t>
                      </a:r>
                    </a:p>
                    <a:p>
                      <a:pPr marL="0" marR="0" lvl="0" indent="0" algn="ctr" defTabSz="667908"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Coupon images</a:t>
                      </a:r>
                    </a:p>
                  </a:txBody>
                  <a:tcPr marL="6350" marR="6350" marT="6350" marB="0" anchor="ctr">
                    <a:solidFill>
                      <a:srgbClr val="E7E8E8"/>
                    </a:solidFill>
                  </a:tcPr>
                </a:tc>
                <a:extLst>
                  <a:ext uri="{0D108BD9-81ED-4DB2-BD59-A6C34878D82A}">
                    <a16:rowId xmlns:a16="http://schemas.microsoft.com/office/drawing/2014/main" val="1862156014"/>
                  </a:ext>
                </a:extLst>
              </a:tr>
              <a:tr h="1146248">
                <a:tc>
                  <a:txBody>
                    <a:bodyPr/>
                    <a:lstStyle/>
                    <a:p>
                      <a:pPr algn="l" fontAlgn="b"/>
                      <a:r>
                        <a:rPr lang="en-US" sz="1100" b="1" i="0" u="none" strike="noStrike" dirty="0">
                          <a:solidFill>
                            <a:srgbClr val="000000"/>
                          </a:solidFill>
                          <a:effectLst/>
                          <a:latin typeface="Calibri" panose="020F0502020204030204" pitchFamily="34" charset="0"/>
                        </a:rPr>
                        <a:t>Inter-Dependent Components &amp; </a:t>
                      </a:r>
                    </a:p>
                    <a:p>
                      <a:pPr algn="l" fontAlgn="b"/>
                      <a:r>
                        <a:rPr lang="en-US" sz="1100" b="1" i="0" u="none" strike="noStrike" dirty="0">
                          <a:solidFill>
                            <a:srgbClr val="000000"/>
                          </a:solidFill>
                          <a:effectLst/>
                          <a:latin typeface="Calibri" panose="020F0502020204030204" pitchFamily="34" charset="0"/>
                        </a:rPr>
                        <a:t>Supporting Teams</a:t>
                      </a:r>
                    </a:p>
                  </a:txBody>
                  <a:tcPr marL="6350" marR="6350" marT="6350" marB="0" anchor="ctr">
                    <a:solidFill>
                      <a:srgbClr val="CBCDCE"/>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CTP-</a:t>
                      </a:r>
                      <a:r>
                        <a:rPr lang="en-US" sz="1100" b="0" i="0" u="none" strike="noStrike" dirty="0" err="1">
                          <a:solidFill>
                            <a:srgbClr val="000000"/>
                          </a:solidFill>
                          <a:effectLst/>
                          <a:latin typeface="Calibri" panose="020F0502020204030204" pitchFamily="34" charset="0"/>
                        </a:rPr>
                        <a:t>Orch</a:t>
                      </a:r>
                      <a:r>
                        <a:rPr lang="en-US" sz="1100" b="0" i="0" u="none" strike="noStrike" dirty="0">
                          <a:solidFill>
                            <a:srgbClr val="000000"/>
                          </a:solidFill>
                          <a:effectLst/>
                          <a:latin typeface="Calibri" panose="020F0502020204030204" pitchFamily="34" charset="0"/>
                        </a:rPr>
                        <a:t>,</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algn="ctr" fontAlgn="b"/>
                      <a:r>
                        <a:rPr lang="en-US" sz="1100" b="0" i="0" u="none" strike="noStrike" dirty="0">
                          <a:solidFill>
                            <a:srgbClr val="000000"/>
                          </a:solidFill>
                          <a:effectLst/>
                          <a:latin typeface="Calibri" panose="020F0502020204030204" pitchFamily="34" charset="0"/>
                        </a:rPr>
                        <a:t>ForgeRock, </a:t>
                      </a:r>
                    </a:p>
                    <a:p>
                      <a:pPr algn="ctr" fontAlgn="b"/>
                      <a:r>
                        <a:rPr lang="en-US" sz="1100" b="0" i="0" u="none" strike="noStrike" dirty="0">
                          <a:solidFill>
                            <a:srgbClr val="000000"/>
                          </a:solidFill>
                          <a:effectLst/>
                          <a:latin typeface="Calibri" panose="020F0502020204030204" pitchFamily="34" charset="0"/>
                        </a:rPr>
                        <a:t>SXM </a:t>
                      </a:r>
                    </a:p>
                  </a:txBody>
                  <a:tcPr marL="6350" marR="6350" marT="6350" marB="0" anchor="ctr">
                    <a:solidFill>
                      <a:srgbClr val="CBCDCE"/>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CTP-</a:t>
                      </a:r>
                      <a:r>
                        <a:rPr kumimoji="0" lang="en-US" sz="11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Orch</a:t>
                      </a: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ForgeRock,</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SXM,</a:t>
                      </a:r>
                    </a:p>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Vehicle,</a:t>
                      </a:r>
                    </a:p>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VIS</a:t>
                      </a:r>
                    </a:p>
                    <a:p>
                      <a:pPr marL="0" marR="0" lvl="0" indent="0" algn="ctr" defTabSz="667908"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6350" marR="6350" marT="6350" marB="0" anchor="ctr">
                    <a:solidFill>
                      <a:srgbClr val="CBCDCE"/>
                    </a:solidFill>
                  </a:tcPr>
                </a:tc>
                <a:tc>
                  <a:txBody>
                    <a:bodyPr/>
                    <a:lstStyle/>
                    <a:p>
                      <a:pPr algn="ctr" fontAlgn="b"/>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CTP-</a:t>
                      </a:r>
                      <a:r>
                        <a:rPr kumimoji="0" lang="en-US" sz="11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Orch</a:t>
                      </a: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a:t>
                      </a:r>
                    </a:p>
                    <a:p>
                      <a:pPr algn="ctr" fontAlgn="b"/>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SXM, </a:t>
                      </a:r>
                    </a:p>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TSC, GCP, DCM, HU, SET</a:t>
                      </a:r>
                    </a:p>
                  </a:txBody>
                  <a:tcPr marL="6350" marR="6350" marT="6350" marB="0" anchor="ctr">
                    <a:solidFill>
                      <a:srgbClr val="CBCDCE"/>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CTP-</a:t>
                      </a:r>
                      <a:r>
                        <a:rPr kumimoji="0" lang="en-US" sz="11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Orch</a:t>
                      </a: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p>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SXM,</a:t>
                      </a:r>
                    </a:p>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TSC (17) </a:t>
                      </a:r>
                    </a:p>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(Spec-B, Spec-C) Remote Service,</a:t>
                      </a:r>
                    </a:p>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DIS</a:t>
                      </a:r>
                    </a:p>
                  </a:txBody>
                  <a:tcPr marL="6350" marR="6350" marT="6350" marB="0" anchor="ctr">
                    <a:solidFill>
                      <a:srgbClr val="CBCDCE"/>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cs typeface="Calibri" panose="020F0502020204030204" pitchFamily="34" charset="0"/>
                        </a:rPr>
                        <a:t>CTP-</a:t>
                      </a:r>
                      <a:r>
                        <a:rPr lang="en-US" sz="1100" b="0" i="0" u="none" strike="noStrike" dirty="0" err="1">
                          <a:solidFill>
                            <a:srgbClr val="000000"/>
                          </a:solidFill>
                          <a:effectLst/>
                          <a:latin typeface="Calibri" panose="020F0502020204030204" pitchFamily="34" charset="0"/>
                          <a:cs typeface="Calibri" panose="020F0502020204030204" pitchFamily="34" charset="0"/>
                        </a:rPr>
                        <a:t>Orch</a:t>
                      </a: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p>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DCS1.0,</a:t>
                      </a:r>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BRRI/Data Hub,</a:t>
                      </a:r>
                    </a:p>
                    <a:p>
                      <a:pPr algn="ctr" fontAlgn="b"/>
                      <a:r>
                        <a:rPr lang="en-US" sz="1100" b="0" i="0" u="none" strike="noStrike" dirty="0">
                          <a:solidFill>
                            <a:srgbClr val="000000"/>
                          </a:solidFill>
                          <a:effectLst/>
                          <a:latin typeface="Calibri" panose="020F0502020204030204" pitchFamily="34" charset="0"/>
                        </a:rPr>
                        <a:t>Dealer-FX</a:t>
                      </a:r>
                    </a:p>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ctr">
                    <a:solidFill>
                      <a:srgbClr val="CBCDCE"/>
                    </a:solidFill>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CTP-</a:t>
                      </a:r>
                      <a:r>
                        <a:rPr lang="en-US" sz="1100" b="0" i="0" u="none" strike="noStrike" dirty="0" err="1">
                          <a:solidFill>
                            <a:srgbClr val="000000"/>
                          </a:solidFill>
                          <a:effectLst/>
                          <a:latin typeface="Calibri" panose="020F0502020204030204" pitchFamily="34" charset="0"/>
                          <a:cs typeface="Calibri" panose="020F0502020204030204" pitchFamily="34" charset="0"/>
                        </a:rPr>
                        <a:t>Orch</a:t>
                      </a:r>
                      <a:r>
                        <a:rPr lang="en-US" sz="1100" b="0" i="0" u="none" strike="noStrike" dirty="0">
                          <a:solidFill>
                            <a:srgbClr val="000000"/>
                          </a:solidFill>
                          <a:effectLst/>
                          <a:latin typeface="Calibri" panose="020F0502020204030204" pitchFamily="34" charset="0"/>
                          <a:cs typeface="Calibri" panose="020F0502020204030204" pitchFamily="34" charset="0"/>
                        </a:rPr>
                        <a:t>,</a:t>
                      </a:r>
                    </a:p>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EIG,</a:t>
                      </a:r>
                    </a:p>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PQSS</a:t>
                      </a:r>
                    </a:p>
                  </a:txBody>
                  <a:tcPr marL="6350" marR="6350" marT="6350" marB="0" anchor="ctr">
                    <a:solidFill>
                      <a:srgbClr val="CBCDCE"/>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cs typeface="Calibri" panose="020F0502020204030204" pitchFamily="34" charset="0"/>
                        </a:rPr>
                        <a:t>CTP-</a:t>
                      </a:r>
                      <a:r>
                        <a:rPr lang="en-US" sz="1100" b="0" i="0" u="none" strike="noStrike" dirty="0" err="1">
                          <a:solidFill>
                            <a:srgbClr val="000000"/>
                          </a:solidFill>
                          <a:effectLst/>
                          <a:latin typeface="Calibri" panose="020F0502020204030204" pitchFamily="34" charset="0"/>
                          <a:cs typeface="Calibri" panose="020F0502020204030204" pitchFamily="34" charset="0"/>
                        </a:rPr>
                        <a:t>Orch</a:t>
                      </a:r>
                      <a:r>
                        <a:rPr lang="en-US" sz="1100" b="0" i="0" u="none" strike="noStrike" dirty="0">
                          <a:solidFill>
                            <a:srgbClr val="000000"/>
                          </a:solidFill>
                          <a:effectLst/>
                          <a:latin typeface="Calibri" panose="020F0502020204030204" pitchFamily="34" charset="0"/>
                          <a:cs typeface="Calibri" panose="020F0502020204030204" pitchFamily="34" charset="0"/>
                        </a:rPr>
                        <a:t>,</a:t>
                      </a: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cs typeface="Calibri" panose="020F0502020204030204" pitchFamily="34" charset="0"/>
                        </a:rPr>
                        <a:t>SXM,</a:t>
                      </a:r>
                    </a:p>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TSC (17) </a:t>
                      </a:r>
                    </a:p>
                    <a:p>
                      <a:pPr marL="0" marR="0" lvl="0" indent="0" algn="ctr" defTabSz="667908"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(Spec-B, Spec-C) Remote Service</a:t>
                      </a:r>
                    </a:p>
                  </a:txBody>
                  <a:tcPr marL="6350" marR="6350" marT="6350" marB="0" anchor="ctr">
                    <a:solidFill>
                      <a:srgbClr val="CBCDCE"/>
                    </a:solidFill>
                  </a:tcPr>
                </a:tc>
                <a:tc>
                  <a:txBody>
                    <a:bodyPr/>
                    <a:lstStyle/>
                    <a:p>
                      <a:pPr algn="ctr"/>
                      <a:r>
                        <a:rPr lang="en-US" sz="1100" b="0" i="0" u="none" strike="noStrike" dirty="0">
                          <a:solidFill>
                            <a:srgbClr val="000000"/>
                          </a:solidFill>
                          <a:effectLst/>
                          <a:latin typeface="Calibri" panose="020F0502020204030204" pitchFamily="34" charset="0"/>
                          <a:cs typeface="Calibri" panose="020F0502020204030204" pitchFamily="34" charset="0"/>
                        </a:rPr>
                        <a:t>CTP-</a:t>
                      </a:r>
                      <a:r>
                        <a:rPr lang="en-US" sz="1100" b="0" i="0" u="none" strike="noStrike" dirty="0" err="1">
                          <a:solidFill>
                            <a:srgbClr val="000000"/>
                          </a:solidFill>
                          <a:effectLst/>
                          <a:latin typeface="Calibri" panose="020F0502020204030204" pitchFamily="34" charset="0"/>
                          <a:cs typeface="Calibri" panose="020F0502020204030204" pitchFamily="34" charset="0"/>
                        </a:rPr>
                        <a:t>Orch</a:t>
                      </a:r>
                      <a:r>
                        <a:rPr lang="en-US" sz="1100" b="0" i="0" u="none" strike="noStrike" dirty="0">
                          <a:solidFill>
                            <a:srgbClr val="000000"/>
                          </a:solidFill>
                          <a:effectLst/>
                          <a:latin typeface="Calibri" panose="020F0502020204030204" pitchFamily="34" charset="0"/>
                          <a:cs typeface="Calibri" panose="020F0502020204030204" pitchFamily="34" charset="0"/>
                        </a:rPr>
                        <a:t>, </a:t>
                      </a:r>
                    </a:p>
                    <a:p>
                      <a:pPr algn="ctr"/>
                      <a:r>
                        <a:rPr lang="en-US" sz="1100" dirty="0">
                          <a:latin typeface="Calibri" panose="020F0502020204030204" pitchFamily="34" charset="0"/>
                          <a:cs typeface="Calibri" panose="020F0502020204030204" pitchFamily="34" charset="0"/>
                        </a:rPr>
                        <a:t>TBDC (TC)</a:t>
                      </a:r>
                    </a:p>
                  </a:txBody>
                  <a:tcPr marL="6350" marR="6350" marT="6350" marB="0" anchor="ctr">
                    <a:solidFill>
                      <a:srgbClr val="CBCDCE"/>
                    </a:solidFill>
                  </a:tcPr>
                </a:tc>
                <a:tc>
                  <a:txBody>
                    <a:bodyPr/>
                    <a:lstStyle/>
                    <a:p>
                      <a:pPr algn="ctr"/>
                      <a:r>
                        <a:rPr lang="en-US" sz="1100" b="0" i="0" u="none" strike="noStrike" dirty="0">
                          <a:solidFill>
                            <a:srgbClr val="000000"/>
                          </a:solidFill>
                          <a:effectLst/>
                          <a:latin typeface="Calibri" panose="020F0502020204030204" pitchFamily="34" charset="0"/>
                          <a:cs typeface="Calibri" panose="020F0502020204030204" pitchFamily="34" charset="0"/>
                        </a:rPr>
                        <a:t>CTP-</a:t>
                      </a:r>
                      <a:r>
                        <a:rPr lang="en-US" sz="1100" b="0" i="0" u="none" strike="noStrike" dirty="0" err="1">
                          <a:solidFill>
                            <a:srgbClr val="000000"/>
                          </a:solidFill>
                          <a:effectLst/>
                          <a:latin typeface="Calibri" panose="020F0502020204030204" pitchFamily="34" charset="0"/>
                          <a:cs typeface="Calibri" panose="020F0502020204030204" pitchFamily="34" charset="0"/>
                        </a:rPr>
                        <a:t>Orch</a:t>
                      </a:r>
                      <a:r>
                        <a:rPr lang="en-US" sz="1100" b="0" i="0" u="none" strike="noStrike" dirty="0">
                          <a:solidFill>
                            <a:srgbClr val="000000"/>
                          </a:solidFill>
                          <a:effectLst/>
                          <a:latin typeface="Calibri" panose="020F0502020204030204" pitchFamily="34" charset="0"/>
                          <a:cs typeface="Calibri" panose="020F0502020204030204" pitchFamily="34" charset="0"/>
                        </a:rPr>
                        <a:t>, </a:t>
                      </a:r>
                    </a:p>
                    <a:p>
                      <a:pPr algn="ctr"/>
                      <a:r>
                        <a:rPr lang="en-US" sz="1100" dirty="0">
                          <a:latin typeface="Calibri" panose="020F0502020204030204" pitchFamily="34" charset="0"/>
                          <a:cs typeface="Calibri" panose="020F0502020204030204" pitchFamily="34" charset="0"/>
                        </a:rPr>
                        <a:t>TIMS,</a:t>
                      </a:r>
                    </a:p>
                    <a:p>
                      <a:pPr algn="ctr"/>
                      <a:r>
                        <a:rPr lang="en-US" sz="1100" dirty="0">
                          <a:latin typeface="Calibri" panose="020F0502020204030204" pitchFamily="34" charset="0"/>
                          <a:cs typeface="Calibri" panose="020F0502020204030204" pitchFamily="34" charset="0"/>
                        </a:rPr>
                        <a:t>Customer Central,</a:t>
                      </a:r>
                    </a:p>
                    <a:p>
                      <a:pPr algn="ctr"/>
                      <a:r>
                        <a:rPr lang="en-US" sz="1100" dirty="0">
                          <a:latin typeface="Calibri" panose="020F0502020204030204" pitchFamily="34" charset="0"/>
                          <a:cs typeface="Calibri" panose="020F0502020204030204" pitchFamily="34" charset="0"/>
                        </a:rPr>
                        <a:t>TOOMS</a:t>
                      </a:r>
                    </a:p>
                  </a:txBody>
                  <a:tcPr marL="6350" marR="6350" marT="6350" marB="0" anchor="ctr">
                    <a:solidFill>
                      <a:srgbClr val="CBCDCE"/>
                    </a:solidFill>
                  </a:tcPr>
                </a:tc>
                <a:extLst>
                  <a:ext uri="{0D108BD9-81ED-4DB2-BD59-A6C34878D82A}">
                    <a16:rowId xmlns:a16="http://schemas.microsoft.com/office/drawing/2014/main" val="2647733417"/>
                  </a:ext>
                </a:extLst>
              </a:tr>
            </a:tbl>
          </a:graphicData>
        </a:graphic>
      </p:graphicFrame>
    </p:spTree>
    <p:extLst>
      <p:ext uri="{BB962C8B-B14F-4D97-AF65-F5344CB8AC3E}">
        <p14:creationId xmlns:p14="http://schemas.microsoft.com/office/powerpoint/2010/main" val="63059371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0A11-4250-4592-9314-0609E296F2B8}"/>
              </a:ext>
            </a:extLst>
          </p:cNvPr>
          <p:cNvSpPr>
            <a:spLocks noGrp="1"/>
          </p:cNvSpPr>
          <p:nvPr>
            <p:ph type="title"/>
          </p:nvPr>
        </p:nvSpPr>
        <p:spPr>
          <a:xfrm>
            <a:off x="731520" y="137163"/>
            <a:ext cx="10728960" cy="593088"/>
          </a:xfrm>
        </p:spPr>
        <p:txBody>
          <a:bodyPr/>
          <a:lstStyle/>
          <a:p>
            <a:r>
              <a:rPr lang="en-US" sz="3000" b="1" dirty="0">
                <a:solidFill>
                  <a:srgbClr val="FF0000"/>
                </a:solidFill>
              </a:rPr>
              <a:t>Vehicle Feeds</a:t>
            </a:r>
          </a:p>
        </p:txBody>
      </p:sp>
      <p:graphicFrame>
        <p:nvGraphicFramePr>
          <p:cNvPr id="5" name="Content Placeholder 4">
            <a:extLst>
              <a:ext uri="{FF2B5EF4-FFF2-40B4-BE49-F238E27FC236}">
                <a16:creationId xmlns:a16="http://schemas.microsoft.com/office/drawing/2014/main" id="{DA101227-CD24-4C49-90C5-1C4624C412AE}"/>
              </a:ext>
            </a:extLst>
          </p:cNvPr>
          <p:cNvGraphicFramePr>
            <a:graphicFrameLocks noGrp="1"/>
          </p:cNvGraphicFramePr>
          <p:nvPr>
            <p:ph idx="1"/>
            <p:extLst>
              <p:ext uri="{D42A27DB-BD31-4B8C-83A1-F6EECF244321}">
                <p14:modId xmlns:p14="http://schemas.microsoft.com/office/powerpoint/2010/main" val="735142502"/>
              </p:ext>
            </p:extLst>
          </p:nvPr>
        </p:nvGraphicFramePr>
        <p:xfrm>
          <a:off x="63500" y="1364344"/>
          <a:ext cx="11957052" cy="4726601"/>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3840635512"/>
                    </a:ext>
                  </a:extLst>
                </a:gridCol>
                <a:gridCol w="1092200">
                  <a:extLst>
                    <a:ext uri="{9D8B030D-6E8A-4147-A177-3AD203B41FA5}">
                      <a16:colId xmlns:a16="http://schemas.microsoft.com/office/drawing/2014/main" val="1669706466"/>
                    </a:ext>
                  </a:extLst>
                </a:gridCol>
                <a:gridCol w="1414998">
                  <a:extLst>
                    <a:ext uri="{9D8B030D-6E8A-4147-A177-3AD203B41FA5}">
                      <a16:colId xmlns:a16="http://schemas.microsoft.com/office/drawing/2014/main" val="1605127892"/>
                    </a:ext>
                  </a:extLst>
                </a:gridCol>
                <a:gridCol w="1484574">
                  <a:extLst>
                    <a:ext uri="{9D8B030D-6E8A-4147-A177-3AD203B41FA5}">
                      <a16:colId xmlns:a16="http://schemas.microsoft.com/office/drawing/2014/main" val="2222346428"/>
                    </a:ext>
                  </a:extLst>
                </a:gridCol>
                <a:gridCol w="1514561">
                  <a:extLst>
                    <a:ext uri="{9D8B030D-6E8A-4147-A177-3AD203B41FA5}">
                      <a16:colId xmlns:a16="http://schemas.microsoft.com/office/drawing/2014/main" val="1651007963"/>
                    </a:ext>
                  </a:extLst>
                </a:gridCol>
                <a:gridCol w="1011290">
                  <a:extLst>
                    <a:ext uri="{9D8B030D-6E8A-4147-A177-3AD203B41FA5}">
                      <a16:colId xmlns:a16="http://schemas.microsoft.com/office/drawing/2014/main" val="2214039295"/>
                    </a:ext>
                  </a:extLst>
                </a:gridCol>
                <a:gridCol w="925034">
                  <a:extLst>
                    <a:ext uri="{9D8B030D-6E8A-4147-A177-3AD203B41FA5}">
                      <a16:colId xmlns:a16="http://schemas.microsoft.com/office/drawing/2014/main" val="885273917"/>
                    </a:ext>
                  </a:extLst>
                </a:gridCol>
                <a:gridCol w="1233865">
                  <a:extLst>
                    <a:ext uri="{9D8B030D-6E8A-4147-A177-3AD203B41FA5}">
                      <a16:colId xmlns:a16="http://schemas.microsoft.com/office/drawing/2014/main" val="1329183471"/>
                    </a:ext>
                  </a:extLst>
                </a:gridCol>
                <a:gridCol w="1233865">
                  <a:extLst>
                    <a:ext uri="{9D8B030D-6E8A-4147-A177-3AD203B41FA5}">
                      <a16:colId xmlns:a16="http://schemas.microsoft.com/office/drawing/2014/main" val="1261941240"/>
                    </a:ext>
                  </a:extLst>
                </a:gridCol>
                <a:gridCol w="1233865">
                  <a:extLst>
                    <a:ext uri="{9D8B030D-6E8A-4147-A177-3AD203B41FA5}">
                      <a16:colId xmlns:a16="http://schemas.microsoft.com/office/drawing/2014/main" val="571950362"/>
                    </a:ext>
                  </a:extLst>
                </a:gridCol>
              </a:tblGrid>
              <a:tr h="326489">
                <a:tc rowSpan="2">
                  <a:txBody>
                    <a:bodyPr/>
                    <a:lstStyle/>
                    <a:p>
                      <a:pPr algn="ctr" fontAlgn="ctr"/>
                      <a:r>
                        <a:rPr lang="en-US" sz="1200" b="1" i="0" u="none" strike="noStrike" dirty="0">
                          <a:solidFill>
                            <a:schemeClr val="bg1"/>
                          </a:solidFill>
                          <a:effectLst/>
                          <a:latin typeface="Calibri" panose="020F0502020204030204" pitchFamily="34" charset="0"/>
                        </a:rPr>
                        <a:t>Activity</a:t>
                      </a:r>
                    </a:p>
                  </a:txBody>
                  <a:tcPr marL="6350" marR="6350" marT="6350" marB="0" anchor="ctr"/>
                </a:tc>
                <a:tc gridSpan="7">
                  <a:txBody>
                    <a:bodyPr/>
                    <a:lstStyle/>
                    <a:p>
                      <a:pPr algn="ctr" fontAlgn="b"/>
                      <a:r>
                        <a:rPr lang="en-US" sz="1400" b="1" i="0" u="none" strike="noStrike" dirty="0">
                          <a:solidFill>
                            <a:srgbClr val="FFFFFF"/>
                          </a:solidFill>
                          <a:effectLst/>
                          <a:latin typeface="Calibri" panose="020F0502020204030204" pitchFamily="34" charset="0"/>
                        </a:rPr>
                        <a:t>Cycle 1 (First Pass)</a:t>
                      </a:r>
                    </a:p>
                  </a:txBody>
                  <a:tcPr marL="6350" marR="6350" marT="6350" marB="0" anchor="ctr">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algn="ctr" defTabSz="667908" rtl="0" eaLnBrk="1" fontAlgn="b" latinLnBrk="0" hangingPunct="1"/>
                      <a:endParaRPr lang="en-US" sz="1400" b="1" i="0" u="none" strike="noStrike" kern="1200" dirty="0">
                        <a:solidFill>
                          <a:srgbClr val="FFFFFF"/>
                        </a:solidFill>
                        <a:effectLst/>
                        <a:latin typeface="Calibri" panose="020F0502020204030204" pitchFamily="34" charset="0"/>
                        <a:ea typeface="+mn-ea"/>
                        <a:cs typeface="+mn-cs"/>
                      </a:endParaRPr>
                    </a:p>
                  </a:txBody>
                  <a:tcPr marL="6350" marR="6350" marT="6350" marB="0" anchor="ctr">
                    <a:solidFill>
                      <a:srgbClr val="C0293E"/>
                    </a:solidFill>
                  </a:tcPr>
                </a:tc>
                <a:tc hMerge="1">
                  <a:txBody>
                    <a:bodyPr/>
                    <a:lstStyle/>
                    <a:p>
                      <a:pPr marL="0" algn="ctr" defTabSz="667908" rtl="0" eaLnBrk="1" fontAlgn="b" latinLnBrk="0" hangingPunct="1"/>
                      <a:endParaRPr lang="en-US" sz="1400" b="1" i="0" u="none" strike="noStrike" kern="1200" dirty="0">
                        <a:solidFill>
                          <a:srgbClr val="FFFFFF"/>
                        </a:solidFill>
                        <a:effectLst/>
                        <a:latin typeface="Calibri" panose="020F0502020204030204" pitchFamily="34" charset="0"/>
                        <a:ea typeface="+mn-ea"/>
                        <a:cs typeface="+mn-cs"/>
                      </a:endParaRPr>
                    </a:p>
                  </a:txBody>
                  <a:tcPr marL="6350" marR="6350" marT="6350" marB="0" anchor="ctr">
                    <a:solidFill>
                      <a:srgbClr val="C0293E"/>
                    </a:solidFill>
                  </a:tcPr>
                </a:tc>
                <a:tc gridSpan="2">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400" b="1" i="0" u="none" strike="noStrike" kern="1200" dirty="0">
                          <a:solidFill>
                            <a:srgbClr val="FFFFFF"/>
                          </a:solidFill>
                          <a:effectLst/>
                          <a:latin typeface="Calibri" panose="020F0502020204030204" pitchFamily="34" charset="0"/>
                          <a:ea typeface="+mn-ea"/>
                          <a:cs typeface="+mn-cs"/>
                        </a:rPr>
                        <a:t>Cycle 2 ( Fix Validation)</a:t>
                      </a:r>
                    </a:p>
                  </a:txBody>
                  <a:tcPr marL="6350" marR="6350" marT="6350" marB="0" anchor="ctr">
                    <a:solidFill>
                      <a:srgbClr val="C0293E"/>
                    </a:solidFill>
                  </a:tcPr>
                </a:tc>
                <a:tc hMerge="1">
                  <a:txBody>
                    <a:bodyPr/>
                    <a:lstStyle/>
                    <a:p>
                      <a:pPr marL="0" algn="ctr" defTabSz="667908" rtl="0" eaLnBrk="1" fontAlgn="b" latinLnBrk="0" hangingPunct="1"/>
                      <a:endParaRPr lang="en-US" sz="1400" b="1" i="0" u="none" strike="noStrike" kern="1200" dirty="0">
                        <a:solidFill>
                          <a:srgbClr val="FFFFFF"/>
                        </a:solidFill>
                        <a:effectLst/>
                        <a:latin typeface="Calibri" panose="020F0502020204030204" pitchFamily="34" charset="0"/>
                        <a:ea typeface="+mn-ea"/>
                        <a:cs typeface="+mn-cs"/>
                      </a:endParaRPr>
                    </a:p>
                  </a:txBody>
                  <a:tcPr marL="6350" marR="6350" marT="6350" marB="0" anchor="ctr">
                    <a:solidFill>
                      <a:srgbClr val="C0293E"/>
                    </a:solidFill>
                  </a:tcPr>
                </a:tc>
                <a:extLst>
                  <a:ext uri="{0D108BD9-81ED-4DB2-BD59-A6C34878D82A}">
                    <a16:rowId xmlns:a16="http://schemas.microsoft.com/office/drawing/2014/main" val="1864294245"/>
                  </a:ext>
                </a:extLst>
              </a:tr>
              <a:tr h="326489">
                <a:tc vMerge="1">
                  <a:txBody>
                    <a:bodyPr/>
                    <a:lstStyle/>
                    <a:p>
                      <a:endParaRPr lang="en-US"/>
                    </a:p>
                  </a:txBody>
                  <a:tcPr/>
                </a:tc>
                <a:tc>
                  <a:txBody>
                    <a:bodyPr/>
                    <a:lstStyle/>
                    <a:p>
                      <a:pPr algn="ctr" fontAlgn="b"/>
                      <a:r>
                        <a:rPr lang="en-US" sz="1100" b="1" i="0" u="none" strike="noStrike" dirty="0">
                          <a:solidFill>
                            <a:srgbClr val="000000"/>
                          </a:solidFill>
                          <a:effectLst/>
                          <a:latin typeface="Calibri" panose="020F0502020204030204" pitchFamily="34" charset="0"/>
                        </a:rPr>
                        <a:t>Oct 1-5</a:t>
                      </a:r>
                    </a:p>
                  </a:txBody>
                  <a:tcPr marL="6350" marR="6350" marT="6350" marB="0" anchor="ctr"/>
                </a:tc>
                <a:tc>
                  <a:txBody>
                    <a:bodyPr/>
                    <a:lstStyle/>
                    <a:p>
                      <a:pPr algn="ctr" fontAlgn="b"/>
                      <a:r>
                        <a:rPr lang="en-US" sz="1100" b="1" i="0" u="none" strike="noStrike" dirty="0">
                          <a:solidFill>
                            <a:srgbClr val="000000"/>
                          </a:solidFill>
                          <a:effectLst/>
                          <a:latin typeface="Calibri" panose="020F0502020204030204" pitchFamily="34" charset="0"/>
                        </a:rPr>
                        <a:t>Oct 8-12</a:t>
                      </a:r>
                    </a:p>
                  </a:txBody>
                  <a:tcPr marL="6350" marR="6350" marT="6350" marB="0" anchor="ctr"/>
                </a:tc>
                <a:tc>
                  <a:txBody>
                    <a:bodyPr/>
                    <a:lstStyle/>
                    <a:p>
                      <a:pPr algn="ctr" fontAlgn="b"/>
                      <a:r>
                        <a:rPr lang="en-US" sz="1100" b="1" i="0" u="none" strike="noStrike" dirty="0">
                          <a:solidFill>
                            <a:srgbClr val="000000"/>
                          </a:solidFill>
                          <a:effectLst/>
                          <a:latin typeface="Calibri" panose="020F0502020204030204" pitchFamily="34" charset="0"/>
                        </a:rPr>
                        <a:t>Oct 15-19</a:t>
                      </a:r>
                    </a:p>
                  </a:txBody>
                  <a:tcPr marL="6350" marR="6350" marT="6350" marB="0" anchor="ctr"/>
                </a:tc>
                <a:tc>
                  <a:txBody>
                    <a:bodyPr/>
                    <a:lstStyle/>
                    <a:p>
                      <a:pPr algn="ctr" fontAlgn="b"/>
                      <a:r>
                        <a:rPr lang="en-US" sz="1100" b="1" i="0" u="none" strike="noStrike" dirty="0">
                          <a:solidFill>
                            <a:srgbClr val="000000"/>
                          </a:solidFill>
                          <a:effectLst/>
                          <a:latin typeface="Calibri" panose="020F0502020204030204" pitchFamily="34" charset="0"/>
                        </a:rPr>
                        <a:t>Oct 22-26</a:t>
                      </a:r>
                    </a:p>
                  </a:txBody>
                  <a:tcPr marL="6350" marR="6350" marT="6350" marB="0" anchor="ctr"/>
                </a:tc>
                <a:tc>
                  <a:txBody>
                    <a:bodyPr/>
                    <a:lstStyle/>
                    <a:p>
                      <a:pPr algn="ctr" fontAlgn="b"/>
                      <a:r>
                        <a:rPr lang="en-US" sz="1100" b="1" i="0" u="none" strike="noStrike" dirty="0">
                          <a:solidFill>
                            <a:srgbClr val="000000"/>
                          </a:solidFill>
                          <a:effectLst/>
                          <a:latin typeface="Calibri" panose="020F0502020204030204" pitchFamily="34" charset="0"/>
                        </a:rPr>
                        <a:t>Oct 29-Nov 2</a:t>
                      </a:r>
                    </a:p>
                  </a:txBody>
                  <a:tcPr marL="6350" marR="6350" marT="6350" marB="0" anchor="ctr"/>
                </a:tc>
                <a:tc>
                  <a:txBody>
                    <a:bodyPr/>
                    <a:lstStyle/>
                    <a:p>
                      <a:pPr algn="ctr" fontAlgn="b"/>
                      <a:r>
                        <a:rPr lang="en-US" sz="1100" b="1" i="0" u="none" strike="noStrike" dirty="0">
                          <a:solidFill>
                            <a:srgbClr val="000000"/>
                          </a:solidFill>
                          <a:effectLst/>
                          <a:latin typeface="Calibri" panose="020F0502020204030204" pitchFamily="34" charset="0"/>
                        </a:rPr>
                        <a:t>Nov 5-9</a:t>
                      </a:r>
                    </a:p>
                  </a:txBody>
                  <a:tcPr marL="6350" marR="6350" marT="6350" marB="0" anchor="ctr"/>
                </a:tc>
                <a:tc>
                  <a:txBody>
                    <a:bodyPr/>
                    <a:lstStyle/>
                    <a:p>
                      <a:pPr algn="ctr" fontAlgn="b"/>
                      <a:r>
                        <a:rPr lang="en-US" sz="1100" b="1" i="0" u="none" strike="noStrike" dirty="0">
                          <a:solidFill>
                            <a:srgbClr val="000000"/>
                          </a:solidFill>
                          <a:effectLst/>
                          <a:latin typeface="Calibri" panose="020F0502020204030204" pitchFamily="34" charset="0"/>
                        </a:rPr>
                        <a:t>Nov 12-16</a:t>
                      </a:r>
                    </a:p>
                  </a:txBody>
                  <a:tcPr marL="6350" marR="6350" marT="6350" marB="0" anchor="ctr"/>
                </a:tc>
                <a:tc>
                  <a:txBody>
                    <a:bodyPr/>
                    <a:lstStyle/>
                    <a:p>
                      <a:pPr algn="ctr" fontAlgn="b"/>
                      <a:r>
                        <a:rPr lang="en-US" sz="1100" b="1" i="0" u="none" strike="noStrike" dirty="0">
                          <a:solidFill>
                            <a:srgbClr val="000000"/>
                          </a:solidFill>
                          <a:effectLst/>
                          <a:latin typeface="Calibri" panose="020F0502020204030204" pitchFamily="34" charset="0"/>
                        </a:rPr>
                        <a:t>Nov 19-23</a:t>
                      </a:r>
                    </a:p>
                  </a:txBody>
                  <a:tcPr marL="6350" marR="6350" marT="6350" marB="0" anchor="ctr"/>
                </a:tc>
                <a:tc>
                  <a:txBody>
                    <a:bodyPr/>
                    <a:lstStyle/>
                    <a:p>
                      <a:pPr algn="ctr" fontAlgn="b"/>
                      <a:r>
                        <a:rPr lang="en-US" sz="1100" b="1" i="0" u="none" strike="noStrike" dirty="0">
                          <a:solidFill>
                            <a:srgbClr val="000000"/>
                          </a:solidFill>
                          <a:effectLst/>
                          <a:latin typeface="Calibri" panose="020F0502020204030204" pitchFamily="34" charset="0"/>
                        </a:rPr>
                        <a:t>Nov 26-30</a:t>
                      </a:r>
                    </a:p>
                  </a:txBody>
                  <a:tcPr marL="6350" marR="6350" marT="6350" marB="0" anchor="ctr"/>
                </a:tc>
                <a:extLst>
                  <a:ext uri="{0D108BD9-81ED-4DB2-BD59-A6C34878D82A}">
                    <a16:rowId xmlns:a16="http://schemas.microsoft.com/office/drawing/2014/main" val="3399308418"/>
                  </a:ext>
                </a:extLst>
              </a:tr>
              <a:tr h="327157">
                <a:tc>
                  <a:txBody>
                    <a:bodyPr/>
                    <a:lstStyle/>
                    <a:p>
                      <a:pPr algn="l" fontAlgn="b"/>
                      <a:r>
                        <a:rPr lang="en-US" sz="1100" b="1" i="0" u="none" strike="noStrike" dirty="0">
                          <a:solidFill>
                            <a:srgbClr val="000000"/>
                          </a:solidFill>
                          <a:effectLst/>
                          <a:latin typeface="Calibri" panose="020F0502020204030204" pitchFamily="34" charset="0"/>
                        </a:rPr>
                        <a:t>Feeds pertain to</a:t>
                      </a:r>
                    </a:p>
                  </a:txBody>
                  <a:tcPr marL="6350" marR="6350" marT="6350" marB="0" anchor="ctr">
                    <a:solidFill>
                      <a:schemeClr val="tx2">
                        <a:lumMod val="10000"/>
                        <a:lumOff val="90000"/>
                      </a:schemeClr>
                    </a:solidFill>
                  </a:tcPr>
                </a:tc>
                <a:tc>
                  <a:txBody>
                    <a:bodyPr/>
                    <a:lstStyle/>
                    <a:p>
                      <a:endParaRPr lang="en-US" dirty="0"/>
                    </a:p>
                  </a:txBody>
                  <a:tcPr marL="6350" marR="6350" marT="6350" marB="0" anchor="ctr">
                    <a:solidFill>
                      <a:schemeClr val="tx2">
                        <a:lumMod val="10000"/>
                        <a:lumOff val="9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TMNA, TdPR, SXM</a:t>
                      </a:r>
                    </a:p>
                  </a:txBody>
                  <a:tcPr marL="6350" marR="6350" marT="6350" marB="0" anchor="ctr">
                    <a:solidFill>
                      <a:schemeClr val="tx2">
                        <a:lumMod val="10000"/>
                        <a:lumOff val="9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TCI, SXM</a:t>
                      </a:r>
                    </a:p>
                  </a:txBody>
                  <a:tcPr marL="6350" marR="6350" marT="6350" marB="0" anchor="ctr">
                    <a:solidFill>
                      <a:schemeClr val="tx2">
                        <a:lumMod val="10000"/>
                        <a:lumOff val="90000"/>
                      </a:schemeClr>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Servco, SXM</a:t>
                      </a:r>
                    </a:p>
                  </a:txBody>
                  <a:tcPr marL="6350" marR="6350" marT="6350" marB="0" anchor="ctr">
                    <a:solidFill>
                      <a:schemeClr val="tx2">
                        <a:lumMod val="10000"/>
                        <a:lumOff val="90000"/>
                      </a:schemeClr>
                    </a:solidFill>
                  </a:tcPr>
                </a:tc>
                <a:tc>
                  <a:txBody>
                    <a:bodyPr/>
                    <a:lstStyle/>
                    <a:p>
                      <a:r>
                        <a:rPr lang="en-US" sz="1100" b="1" i="0" u="none" strike="noStrike" dirty="0">
                          <a:solidFill>
                            <a:srgbClr val="000000"/>
                          </a:solidFill>
                          <a:effectLst/>
                          <a:latin typeface="Calibri" panose="020F0502020204030204" pitchFamily="34" charset="0"/>
                        </a:rPr>
                        <a:t>Downstream Systems</a:t>
                      </a:r>
                      <a:endParaRPr lang="en-US" sz="1100" b="1" dirty="0"/>
                    </a:p>
                  </a:txBody>
                  <a:tcPr marL="6350" marR="6350" marT="6350" marB="0" anchor="ctr">
                    <a:solidFill>
                      <a:schemeClr val="tx2">
                        <a:lumMod val="10000"/>
                        <a:lumOff val="9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TMNA, TdPR</a:t>
                      </a:r>
                    </a:p>
                  </a:txBody>
                  <a:tcPr marL="6350" marR="6350" marT="6350" marB="0" anchor="ctr">
                    <a:solidFill>
                      <a:schemeClr val="tx2">
                        <a:lumMod val="10000"/>
                        <a:lumOff val="9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TCI, Servco</a:t>
                      </a:r>
                    </a:p>
                  </a:txBody>
                  <a:tcPr marL="6350" marR="6350" marT="6350" marB="0" anchor="ctr">
                    <a:solidFill>
                      <a:schemeClr val="tx2">
                        <a:lumMod val="10000"/>
                        <a:lumOff val="90000"/>
                      </a:schemeClr>
                    </a:solidFill>
                  </a:tcPr>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tx2">
                        <a:lumMod val="10000"/>
                        <a:lumOff val="90000"/>
                      </a:schemeClr>
                    </a:solidFill>
                  </a:tcPr>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tx2">
                        <a:lumMod val="10000"/>
                        <a:lumOff val="90000"/>
                      </a:schemeClr>
                    </a:solidFill>
                  </a:tcPr>
                </a:tc>
                <a:extLst>
                  <a:ext uri="{0D108BD9-81ED-4DB2-BD59-A6C34878D82A}">
                    <a16:rowId xmlns:a16="http://schemas.microsoft.com/office/drawing/2014/main" val="3923736897"/>
                  </a:ext>
                </a:extLst>
              </a:tr>
              <a:tr h="2552163">
                <a:tc>
                  <a:txBody>
                    <a:bodyPr/>
                    <a:lstStyle/>
                    <a:p>
                      <a:pPr algn="l" fontAlgn="b"/>
                      <a:r>
                        <a:rPr lang="en-US" sz="1100" b="1" i="0" u="none" strike="noStrike" dirty="0">
                          <a:solidFill>
                            <a:srgbClr val="000000"/>
                          </a:solidFill>
                          <a:effectLst/>
                          <a:latin typeface="Calibri" panose="020F0502020204030204" pitchFamily="34" charset="0"/>
                        </a:rPr>
                        <a:t>Feeds / Features under Test</a:t>
                      </a:r>
                    </a:p>
                  </a:txBody>
                  <a:tcPr marL="6350" marR="6350" marT="6350" marB="0" anchor="ctr">
                    <a:solidFill>
                      <a:srgbClr val="E7E8E8"/>
                    </a:solidFill>
                  </a:tcPr>
                </a:tc>
                <a:tc>
                  <a:txBody>
                    <a:bodyPr/>
                    <a:lstStyle/>
                    <a:p>
                      <a:pPr algn="ctr"/>
                      <a:r>
                        <a:rPr lang="en-US" dirty="0"/>
                        <a:t>-------------------</a:t>
                      </a:r>
                    </a:p>
                  </a:txBody>
                  <a:tcPr marL="6350" marR="6350" marT="6350" marB="0" anchor="ctr">
                    <a:solidFill>
                      <a:srgbClr val="E7E8E8"/>
                    </a:solidFill>
                  </a:tcPr>
                </a:tc>
                <a:tc>
                  <a:txBody>
                    <a:bodyPr/>
                    <a:lstStyle/>
                    <a:p>
                      <a:pPr algn="ctr" fontAlgn="b"/>
                      <a:r>
                        <a:rPr lang="en-US" sz="1100" b="1" i="0" u="none" strike="noStrike" dirty="0">
                          <a:solidFill>
                            <a:srgbClr val="000000"/>
                          </a:solidFill>
                          <a:effectLst/>
                          <a:latin typeface="Calibri" panose="020F0502020204030204" pitchFamily="34" charset="0"/>
                        </a:rPr>
                        <a:t>ADF, Enriched FDF:</a:t>
                      </a:r>
                    </a:p>
                    <a:p>
                      <a:pPr algn="ctr" fontAlgn="b"/>
                      <a:endParaRPr lang="en-US" sz="1100" b="1"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17+ Process ADF</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17+ Return ADF</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Process Enriched FDF (Tele)</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Process Enriched FDF (Non-Tele)</a:t>
                      </a:r>
                    </a:p>
                    <a:p>
                      <a:pPr algn="ctr" fontAlgn="b"/>
                      <a:endParaRPr lang="en-US" sz="1100" b="0" i="0" u="none" strike="noStrike" dirty="0">
                        <a:solidFill>
                          <a:srgbClr val="000000"/>
                        </a:solidFill>
                        <a:effectLst/>
                        <a:latin typeface="Calibri" panose="020F0502020204030204" pitchFamily="34" charset="0"/>
                      </a:endParaRPr>
                    </a:p>
                    <a:p>
                      <a:pPr marL="0" algn="ctr" defTabSz="667908" rtl="0" eaLnBrk="1" fontAlgn="b" latinLnBrk="0" hangingPunct="1"/>
                      <a:r>
                        <a:rPr lang="en-US" sz="1100" b="1" i="0" u="none" strike="noStrike" kern="1200" dirty="0">
                          <a:solidFill>
                            <a:srgbClr val="000000"/>
                          </a:solidFill>
                          <a:effectLst/>
                          <a:latin typeface="Calibri" panose="020F0502020204030204" pitchFamily="34" charset="0"/>
                          <a:ea typeface="+mn-ea"/>
                          <a:cs typeface="+mn-cs"/>
                        </a:rPr>
                        <a:t>SXM Feeds:</a:t>
                      </a:r>
                    </a:p>
                    <a:p>
                      <a:pPr marL="0" algn="ctr" defTabSz="667908"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FDF (Only 17, Legacy)</a:t>
                      </a:r>
                    </a:p>
                    <a:p>
                      <a:pPr marL="0" algn="ctr" defTabSz="667908"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RDR (Only 17, Legacy)</a:t>
                      </a:r>
                    </a:p>
                  </a:txBody>
                  <a:tcPr marL="6350" marR="6350" marT="6350" marB="0" anchor="ctr">
                    <a:solidFill>
                      <a:srgbClr val="E7E8E8"/>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ADF, Enriched FDF:</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17+ Process ADF</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17+ Return ADF</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Process Enriched FDF (Tele)</a:t>
                      </a:r>
                    </a:p>
                    <a:p>
                      <a:pPr algn="ctr" fontAlgn="b"/>
                      <a:endParaRPr lang="en-US" sz="1100" b="0" i="0" u="none" strike="noStrike" dirty="0">
                        <a:solidFill>
                          <a:srgbClr val="000000"/>
                        </a:solidFill>
                        <a:effectLst/>
                        <a:latin typeface="Calibri" panose="020F0502020204030204" pitchFamily="34" charset="0"/>
                      </a:endParaRPr>
                    </a:p>
                    <a:p>
                      <a:pPr algn="ctr" fontAlgn="b"/>
                      <a:r>
                        <a:rPr lang="en-US" sz="1100" b="0" i="0" u="none" strike="noStrike" dirty="0">
                          <a:solidFill>
                            <a:srgbClr val="000000"/>
                          </a:solidFill>
                          <a:effectLst/>
                          <a:latin typeface="Calibri" panose="020F0502020204030204" pitchFamily="34" charset="0"/>
                        </a:rPr>
                        <a:t>Process Enriched FDF (Non-Tele)</a:t>
                      </a:r>
                    </a:p>
                    <a:p>
                      <a:pPr algn="ctr" fontAlgn="b"/>
                      <a:endParaRPr lang="en-US" sz="1100" b="0" i="0" u="none" strike="noStrike" dirty="0">
                        <a:solidFill>
                          <a:srgbClr val="000000"/>
                        </a:solidFill>
                        <a:effectLst/>
                        <a:latin typeface="Calibri" panose="020F0502020204030204" pitchFamily="34" charset="0"/>
                      </a:endParaRPr>
                    </a:p>
                    <a:p>
                      <a:pPr marL="0" algn="ctr" defTabSz="667908" rtl="0" eaLnBrk="1" fontAlgn="b" latinLnBrk="0" hangingPunct="1"/>
                      <a:r>
                        <a:rPr lang="en-US" sz="1100" b="1" i="0" u="none" strike="noStrike" kern="1200" dirty="0">
                          <a:solidFill>
                            <a:srgbClr val="000000"/>
                          </a:solidFill>
                          <a:effectLst/>
                          <a:latin typeface="Calibri" panose="020F0502020204030204" pitchFamily="34" charset="0"/>
                          <a:ea typeface="+mn-ea"/>
                          <a:cs typeface="+mn-cs"/>
                        </a:rPr>
                        <a:t>SXM Feeds:</a:t>
                      </a:r>
                    </a:p>
                    <a:p>
                      <a:pPr marL="0" algn="ctr" defTabSz="667908"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FDF (Only 17, Legacy)</a:t>
                      </a:r>
                    </a:p>
                    <a:p>
                      <a:pPr marL="0" algn="ctr" defTabSz="667908"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RDR (Only 17, Legacy)</a:t>
                      </a:r>
                    </a:p>
                  </a:txBody>
                  <a:tcPr marL="6350" marR="6350" marT="6350" marB="0" anchor="ctr">
                    <a:solidFill>
                      <a:srgbClr val="E7E8E8"/>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ADF, Enriched FDF:</a:t>
                      </a:r>
                    </a:p>
                    <a:p>
                      <a:pPr marL="0" algn="ctr" defTabSz="667908" rtl="0" eaLnBrk="1" fontAlgn="b" latinLnBrk="0" hangingPunct="1"/>
                      <a:endParaRPr lang="en-US" sz="1100" b="0" i="0" u="none" strike="noStrike" kern="1200" dirty="0">
                        <a:solidFill>
                          <a:srgbClr val="000000"/>
                        </a:solidFill>
                        <a:effectLst/>
                        <a:latin typeface="Calibri" panose="020F0502020204030204" pitchFamily="34" charset="0"/>
                        <a:ea typeface="+mn-ea"/>
                        <a:cs typeface="+mn-cs"/>
                      </a:endParaRPr>
                    </a:p>
                    <a:p>
                      <a:pPr marL="0" algn="ctr" defTabSz="667908"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17+ Process ADF</a:t>
                      </a:r>
                    </a:p>
                    <a:p>
                      <a:pPr marL="0" algn="ctr" defTabSz="667908" rtl="0" eaLnBrk="1" fontAlgn="b" latinLnBrk="0" hangingPunct="1"/>
                      <a:endParaRPr lang="en-US" sz="1100" b="0" i="0" u="none" strike="noStrike" kern="1200" dirty="0">
                        <a:solidFill>
                          <a:srgbClr val="000000"/>
                        </a:solidFill>
                        <a:effectLst/>
                        <a:latin typeface="Calibri" panose="020F0502020204030204" pitchFamily="34" charset="0"/>
                        <a:ea typeface="+mn-ea"/>
                        <a:cs typeface="+mn-cs"/>
                      </a:endParaRPr>
                    </a:p>
                    <a:p>
                      <a:pPr marL="0" algn="ctr" defTabSz="667908"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17+ Return ADF</a:t>
                      </a:r>
                    </a:p>
                    <a:p>
                      <a:pPr marL="0" algn="ctr" defTabSz="667908" rtl="0" eaLnBrk="1" fontAlgn="b" latinLnBrk="0" hangingPunct="1"/>
                      <a:endParaRPr lang="en-US" sz="1100" b="0" i="0" u="none" strike="noStrike" kern="1200" dirty="0">
                        <a:solidFill>
                          <a:srgbClr val="000000"/>
                        </a:solidFill>
                        <a:effectLst/>
                        <a:latin typeface="Calibri" panose="020F0502020204030204" pitchFamily="34" charset="0"/>
                        <a:ea typeface="+mn-ea"/>
                        <a:cs typeface="+mn-cs"/>
                      </a:endParaRPr>
                    </a:p>
                    <a:p>
                      <a:pPr marL="0" algn="ctr" defTabSz="667908"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Process Enriched FDF (</a:t>
                      </a:r>
                      <a:r>
                        <a:rPr lang="en-US" sz="1100" b="0" i="0" u="none" strike="noStrike" dirty="0">
                          <a:solidFill>
                            <a:srgbClr val="000000"/>
                          </a:solidFill>
                          <a:effectLst/>
                          <a:latin typeface="Calibri" panose="020F0502020204030204" pitchFamily="34" charset="0"/>
                        </a:rPr>
                        <a:t>Tele</a:t>
                      </a:r>
                      <a:r>
                        <a:rPr lang="en-US" sz="1100" b="0" i="0" u="none" strike="noStrike" kern="1200" dirty="0">
                          <a:solidFill>
                            <a:srgbClr val="000000"/>
                          </a:solidFill>
                          <a:effectLst/>
                          <a:latin typeface="Calibri" panose="020F0502020204030204" pitchFamily="34" charset="0"/>
                          <a:ea typeface="+mn-ea"/>
                          <a:cs typeface="+mn-cs"/>
                        </a:rPr>
                        <a:t>)</a:t>
                      </a:r>
                    </a:p>
                    <a:p>
                      <a:pPr marL="0" algn="ctr" defTabSz="667908" rtl="0" eaLnBrk="1" fontAlgn="b" latinLnBrk="0" hangingPunct="1"/>
                      <a:endParaRPr lang="en-US" sz="1100" b="0" i="0" u="none" strike="noStrike" kern="1200" dirty="0">
                        <a:solidFill>
                          <a:srgbClr val="000000"/>
                        </a:solidFill>
                        <a:effectLst/>
                        <a:latin typeface="Calibri" panose="020F0502020204030204" pitchFamily="34" charset="0"/>
                        <a:ea typeface="+mn-ea"/>
                        <a:cs typeface="+mn-cs"/>
                      </a:endParaRPr>
                    </a:p>
                    <a:p>
                      <a:pPr marL="0" algn="ctr" defTabSz="667908"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Process Enriched FDF (</a:t>
                      </a:r>
                      <a:r>
                        <a:rPr lang="en-US" sz="1100" b="0" i="0" u="none" strike="noStrike" dirty="0">
                          <a:solidFill>
                            <a:srgbClr val="000000"/>
                          </a:solidFill>
                          <a:effectLst/>
                          <a:latin typeface="Calibri" panose="020F0502020204030204" pitchFamily="34" charset="0"/>
                        </a:rPr>
                        <a:t>Non-Tele</a:t>
                      </a:r>
                      <a:r>
                        <a:rPr lang="en-US" sz="1100" b="0" i="0" u="none" strike="noStrike" kern="1200" dirty="0">
                          <a:solidFill>
                            <a:srgbClr val="000000"/>
                          </a:solidFill>
                          <a:effectLst/>
                          <a:latin typeface="Calibri" panose="020F0502020204030204" pitchFamily="34" charset="0"/>
                          <a:ea typeface="+mn-ea"/>
                          <a:cs typeface="+mn-cs"/>
                        </a:rPr>
                        <a:t>)</a:t>
                      </a:r>
                    </a:p>
                    <a:p>
                      <a:pPr marL="0" algn="ctr" defTabSz="667908" rtl="0" eaLnBrk="1" fontAlgn="b" latinLnBrk="0" hangingPunct="1"/>
                      <a:endParaRPr lang="en-US" sz="1100" b="0" i="0" u="none" strike="noStrike" kern="1200" dirty="0">
                        <a:solidFill>
                          <a:srgbClr val="000000"/>
                        </a:solidFill>
                        <a:effectLst/>
                        <a:latin typeface="Calibri" panose="020F0502020204030204" pitchFamily="34" charset="0"/>
                        <a:ea typeface="+mn-ea"/>
                        <a:cs typeface="+mn-cs"/>
                      </a:endParaRPr>
                    </a:p>
                    <a:p>
                      <a:pPr marL="0" algn="ctr" defTabSz="667908" rtl="0" eaLnBrk="1" fontAlgn="b" latinLnBrk="0" hangingPunct="1"/>
                      <a:r>
                        <a:rPr lang="en-US" sz="1100" b="1" i="0" u="none" strike="noStrike" kern="1200" dirty="0">
                          <a:solidFill>
                            <a:srgbClr val="000000"/>
                          </a:solidFill>
                          <a:effectLst/>
                          <a:latin typeface="Calibri" panose="020F0502020204030204" pitchFamily="34" charset="0"/>
                          <a:ea typeface="+mn-ea"/>
                          <a:cs typeface="+mn-cs"/>
                        </a:rPr>
                        <a:t>SXM Feeds:</a:t>
                      </a:r>
                    </a:p>
                    <a:p>
                      <a:pPr marL="0" algn="ctr" defTabSz="667908"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FDF (Only 17, Legacy)</a:t>
                      </a:r>
                    </a:p>
                    <a:p>
                      <a:pPr marL="0" algn="ctr" defTabSz="667908"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RDR (Only 17, Legacy)</a:t>
                      </a:r>
                    </a:p>
                  </a:txBody>
                  <a:tcPr marL="6350" marR="6350" marT="6350" marB="0" anchor="ctr">
                    <a:solidFill>
                      <a:srgbClr val="E7E8E8"/>
                    </a:solidFill>
                  </a:tcPr>
                </a:tc>
                <a:tc>
                  <a:txBody>
                    <a:bodyPr/>
                    <a:lstStyle/>
                    <a:p>
                      <a:pPr marL="0" algn="ctr" defTabSz="667908"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Notify Change V2</a:t>
                      </a:r>
                    </a:p>
                    <a:p>
                      <a:pPr marL="0" algn="ctr" defTabSz="667908"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(ASI, HW Type)</a:t>
                      </a:r>
                    </a:p>
                    <a:p>
                      <a:pPr marL="0" algn="ctr" defTabSz="667908" rtl="0" eaLnBrk="1" fontAlgn="b" latinLnBrk="0" hangingPunct="1"/>
                      <a:endParaRPr lang="en-US" sz="1100" b="0" i="0" u="none" strike="noStrike" kern="1200" dirty="0">
                        <a:solidFill>
                          <a:srgbClr val="000000"/>
                        </a:solidFill>
                        <a:effectLst/>
                        <a:latin typeface="Calibri" panose="020F0502020204030204" pitchFamily="34" charset="0"/>
                        <a:ea typeface="+mn-ea"/>
                        <a:cs typeface="+mn-cs"/>
                      </a:endParaRPr>
                    </a:p>
                    <a:p>
                      <a:pPr marL="0" algn="ctr" defTabSz="667908"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VIS Information</a:t>
                      </a:r>
                    </a:p>
                    <a:p>
                      <a:pPr marL="0" algn="ctr" defTabSz="667908"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 (ASI, HW Type) </a:t>
                      </a:r>
                    </a:p>
                    <a:p>
                      <a:pPr marL="0" algn="ctr" defTabSz="667908" rtl="0" eaLnBrk="1" fontAlgn="b" latinLnBrk="0" hangingPunct="1"/>
                      <a:endParaRPr lang="en-US" sz="1100" b="0" i="0" u="none" strike="noStrike" kern="1200" dirty="0">
                        <a:solidFill>
                          <a:srgbClr val="000000"/>
                        </a:solidFill>
                        <a:effectLst/>
                        <a:latin typeface="Calibri" panose="020F0502020204030204" pitchFamily="34" charset="0"/>
                        <a:ea typeface="+mn-ea"/>
                        <a:cs typeface="+mn-cs"/>
                      </a:endParaRPr>
                    </a:p>
                  </a:txBody>
                  <a:tcPr marL="6350" marR="6350" marT="6350" marB="0" anchor="ctr">
                    <a:solidFill>
                      <a:srgbClr val="E7E8E8"/>
                    </a:solidFill>
                  </a:tcPr>
                </a:tc>
                <a:tc>
                  <a:txBody>
                    <a:bodyPr/>
                    <a:lstStyle/>
                    <a:p>
                      <a:pPr algn="ctr" fontAlgn="b"/>
                      <a:r>
                        <a:rPr lang="en-US" sz="1100" b="0" i="0" u="none" strike="noStrike" dirty="0">
                          <a:solidFill>
                            <a:srgbClr val="000000"/>
                          </a:solidFill>
                          <a:effectLst/>
                          <a:latin typeface="Calibri" panose="020F0502020204030204" pitchFamily="34" charset="0"/>
                        </a:rPr>
                        <a:t>17+ DCM Replacement</a:t>
                      </a:r>
                    </a:p>
                  </a:txBody>
                  <a:tcPr marL="6350" marR="6350" marT="6350" marB="0" anchor="ctr">
                    <a:solidFill>
                      <a:srgbClr val="E7E8E8"/>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17 DCM Replacement</a:t>
                      </a:r>
                    </a:p>
                    <a:p>
                      <a:pPr marL="0" marR="0" lvl="0" indent="0" algn="ctr" defTabSz="667908"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Calibri" panose="020F0502020204030204" pitchFamily="34" charset="0"/>
                      </a:endParaRPr>
                    </a:p>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Legacy DCM Replacement</a:t>
                      </a:r>
                    </a:p>
                  </a:txBody>
                  <a:tcPr marL="6350" marR="6350" marT="6350" marB="0" anchor="ctr">
                    <a:solidFill>
                      <a:srgbClr val="E7E8E8"/>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Retest Fixes</a:t>
                      </a:r>
                    </a:p>
                  </a:txBody>
                  <a:tcPr marL="6350" marR="6350" marT="6350" marB="0" anchor="ctr">
                    <a:solidFill>
                      <a:srgbClr val="E7E8E8"/>
                    </a:solidFill>
                  </a:tcPr>
                </a:tc>
                <a:tc>
                  <a:txBody>
                    <a:bodyPr/>
                    <a:lstStyle/>
                    <a:p>
                      <a:pPr algn="ctr" fontAlgn="b"/>
                      <a:r>
                        <a:rPr lang="en-US" sz="1100" b="0" i="0" u="none" strike="noStrike" dirty="0">
                          <a:solidFill>
                            <a:srgbClr val="000000"/>
                          </a:solidFill>
                          <a:effectLst/>
                          <a:latin typeface="Calibri" panose="020F0502020204030204" pitchFamily="34" charset="0"/>
                        </a:rPr>
                        <a:t>Retest Fixes</a:t>
                      </a:r>
                    </a:p>
                  </a:txBody>
                  <a:tcPr marL="6350" marR="6350" marT="6350" marB="0" anchor="ctr">
                    <a:solidFill>
                      <a:srgbClr val="E7E8E8"/>
                    </a:solidFill>
                  </a:tcPr>
                </a:tc>
                <a:extLst>
                  <a:ext uri="{0D108BD9-81ED-4DB2-BD59-A6C34878D82A}">
                    <a16:rowId xmlns:a16="http://schemas.microsoft.com/office/drawing/2014/main" val="1862156014"/>
                  </a:ext>
                </a:extLst>
              </a:tr>
              <a:tr h="1146248">
                <a:tc>
                  <a:txBody>
                    <a:bodyPr/>
                    <a:lstStyle/>
                    <a:p>
                      <a:pPr algn="l" fontAlgn="b"/>
                      <a:r>
                        <a:rPr lang="en-US" sz="1100" b="1" i="0" u="none" strike="noStrike" dirty="0">
                          <a:solidFill>
                            <a:srgbClr val="000000"/>
                          </a:solidFill>
                          <a:effectLst/>
                          <a:latin typeface="Calibri" panose="020F0502020204030204" pitchFamily="34" charset="0"/>
                        </a:rPr>
                        <a:t>Inter-Dependent Components &amp; </a:t>
                      </a:r>
                    </a:p>
                    <a:p>
                      <a:pPr algn="l" fontAlgn="b"/>
                      <a:r>
                        <a:rPr lang="en-US" sz="1100" b="1" i="0" u="none" strike="noStrike" dirty="0">
                          <a:solidFill>
                            <a:srgbClr val="000000"/>
                          </a:solidFill>
                          <a:effectLst/>
                          <a:latin typeface="Calibri" panose="020F0502020204030204" pitchFamily="34" charset="0"/>
                        </a:rPr>
                        <a:t>Supporting Teams</a:t>
                      </a:r>
                    </a:p>
                  </a:txBody>
                  <a:tcPr marL="6350" marR="6350" marT="6350" marB="0" anchor="ctr">
                    <a:solidFill>
                      <a:srgbClr val="CBCDCE"/>
                    </a:solidFill>
                  </a:tcPr>
                </a:tc>
                <a:tc>
                  <a:txBody>
                    <a:bodyPr/>
                    <a:lstStyle/>
                    <a:p>
                      <a:pPr algn="ctr"/>
                      <a:endParaRPr lang="en-US" dirty="0"/>
                    </a:p>
                  </a:txBody>
                  <a:tcPr marL="6350" marR="6350" marT="6350" marB="0" anchor="ctr">
                    <a:solidFill>
                      <a:srgbClr val="CBCDCE"/>
                    </a:solidFill>
                  </a:tcPr>
                </a:tc>
                <a:tc>
                  <a:txBody>
                    <a:bodyPr/>
                    <a:lstStyle/>
                    <a:p>
                      <a:pPr algn="ctr" fontAlgn="b"/>
                      <a:r>
                        <a:rPr lang="en-US" sz="1100" b="0" i="0" u="none" strike="noStrike" dirty="0">
                          <a:solidFill>
                            <a:srgbClr val="000000"/>
                          </a:solidFill>
                          <a:effectLst/>
                          <a:latin typeface="Calibri" panose="020F0502020204030204" pitchFamily="34" charset="0"/>
                        </a:rPr>
                        <a:t>CVS, </a:t>
                      </a:r>
                      <a:r>
                        <a:rPr lang="en-US" sz="1100" b="1" i="0" u="none" strike="noStrike" dirty="0">
                          <a:solidFill>
                            <a:srgbClr val="000000"/>
                          </a:solidFill>
                          <a:effectLst/>
                          <a:latin typeface="Calibri" panose="020F0502020204030204" pitchFamily="34" charset="0"/>
                        </a:rPr>
                        <a:t>NVS</a:t>
                      </a:r>
                      <a:r>
                        <a:rPr lang="en-US" sz="1100" b="0" i="0" u="none" strike="noStrike" dirty="0">
                          <a:solidFill>
                            <a:srgbClr val="000000"/>
                          </a:solidFill>
                          <a:effectLst/>
                          <a:latin typeface="Calibri" panose="020F0502020204030204" pitchFamily="34" charset="0"/>
                        </a:rPr>
                        <a:t>, EIG, VRoR, VDW, DSS, Datahub, TSP, TSC</a:t>
                      </a:r>
                    </a:p>
                    <a:p>
                      <a:pPr algn="ctr" fontAlgn="b"/>
                      <a:endParaRPr lang="en-US" sz="1100" b="0" i="0" u="none" strike="noStrike" dirty="0">
                        <a:solidFill>
                          <a:srgbClr val="000000"/>
                        </a:solidFill>
                        <a:effectLst/>
                        <a:latin typeface="Calibri" panose="020F0502020204030204" pitchFamily="34" charset="0"/>
                      </a:endParaRPr>
                    </a:p>
                    <a:p>
                      <a:pPr marL="0" marR="0" lvl="0" indent="0" algn="ctr" defTabSz="667908" rtl="0" eaLnBrk="1" fontAlgn="b" latinLnBrk="0" hangingPunct="1">
                        <a:lnSpc>
                          <a:spcPct val="100000"/>
                        </a:lnSpc>
                        <a:spcBef>
                          <a:spcPts val="0"/>
                        </a:spcBef>
                        <a:spcAft>
                          <a:spcPts val="0"/>
                        </a:spcAft>
                        <a:buClrTx/>
                        <a:buSzTx/>
                        <a:buFontTx/>
                        <a:buNone/>
                        <a:tabLst/>
                        <a:defRPr/>
                      </a:pPr>
                      <a:r>
                        <a:rPr lang="da-DK" sz="1100" b="0" i="0" u="none" strike="noStrike" dirty="0">
                          <a:solidFill>
                            <a:srgbClr val="000000"/>
                          </a:solidFill>
                          <a:effectLst/>
                          <a:latin typeface="Calibri" panose="020F0502020204030204" pitchFamily="34" charset="0"/>
                        </a:rPr>
                        <a:t>FTH, EIG, SXM</a:t>
                      </a:r>
                      <a:endParaRPr lang="en-US" sz="1100" b="0" i="0" u="none" strike="noStrike" dirty="0">
                        <a:solidFill>
                          <a:srgbClr val="000000"/>
                        </a:solidFill>
                        <a:effectLst/>
                        <a:latin typeface="Calibri" panose="020F0502020204030204" pitchFamily="34" charset="0"/>
                      </a:endParaRPr>
                    </a:p>
                  </a:txBody>
                  <a:tcPr marL="6350" marR="6350" marT="6350" marB="0" anchor="ctr">
                    <a:solidFill>
                      <a:srgbClr val="CBCDCE"/>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CVS, </a:t>
                      </a:r>
                      <a:r>
                        <a:rPr lang="en-US" sz="1100" b="1" i="0" u="none" strike="noStrike" dirty="0">
                          <a:solidFill>
                            <a:srgbClr val="000000"/>
                          </a:solidFill>
                          <a:effectLst/>
                          <a:latin typeface="Calibri" panose="020F0502020204030204" pitchFamily="34" charset="0"/>
                        </a:rPr>
                        <a:t>TCI</a:t>
                      </a:r>
                      <a:r>
                        <a:rPr lang="en-US" sz="1100" b="0" i="0" u="none" strike="noStrike" dirty="0">
                          <a:solidFill>
                            <a:srgbClr val="000000"/>
                          </a:solidFill>
                          <a:effectLst/>
                          <a:latin typeface="Calibri" panose="020F0502020204030204" pitchFamily="34" charset="0"/>
                        </a:rPr>
                        <a:t>, EIG, VRoR, VDW, DSS, Datahub, TSP, TSC</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6350" marR="6350" marT="6350" marB="0" anchor="ctr">
                    <a:solidFill>
                      <a:srgbClr val="CBCDCE"/>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CVS, </a:t>
                      </a:r>
                      <a:r>
                        <a:rPr lang="en-US" sz="1100" b="1" i="0" u="none" strike="noStrike" dirty="0">
                          <a:solidFill>
                            <a:srgbClr val="000000"/>
                          </a:solidFill>
                          <a:effectLst/>
                          <a:latin typeface="Calibri" panose="020F0502020204030204" pitchFamily="34" charset="0"/>
                        </a:rPr>
                        <a:t>Servco</a:t>
                      </a:r>
                      <a:r>
                        <a:rPr lang="en-US" sz="1100" b="0" i="0" u="none" strike="noStrike" dirty="0">
                          <a:solidFill>
                            <a:srgbClr val="000000"/>
                          </a:solidFill>
                          <a:effectLst/>
                          <a:latin typeface="Calibri" panose="020F0502020204030204" pitchFamily="34" charset="0"/>
                        </a:rPr>
                        <a:t>, EIG, VRoR, VDW, DSS, Datahub, TSP, TSC</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6350" marR="6350" marT="6350" marB="0" anchor="ctr">
                    <a:solidFill>
                      <a:srgbClr val="CBCDCE"/>
                    </a:solidFill>
                  </a:tcPr>
                </a:tc>
                <a:tc>
                  <a:txBody>
                    <a:bodyPr/>
                    <a:lstStyle/>
                    <a:p>
                      <a:pPr marL="0" marR="0" lvl="0" indent="0" algn="ctr" defTabSz="667908" rtl="0" eaLnBrk="1" fontAlgn="b" latinLnBrk="0" hangingPunct="1">
                        <a:lnSpc>
                          <a:spcPct val="100000"/>
                        </a:lnSpc>
                        <a:spcBef>
                          <a:spcPts val="0"/>
                        </a:spcBef>
                        <a:spcAft>
                          <a:spcPts val="0"/>
                        </a:spcAft>
                        <a:buClrTx/>
                        <a:buSzTx/>
                        <a:buFontTx/>
                        <a:buNone/>
                        <a:tabLst/>
                        <a:defRPr/>
                      </a:pPr>
                      <a:r>
                        <a:rPr lang="da-DK" sz="1100" b="0" i="0" u="none" strike="noStrike" dirty="0">
                          <a:solidFill>
                            <a:srgbClr val="000000"/>
                          </a:solidFill>
                          <a:effectLst/>
                          <a:latin typeface="Calibri" panose="020F0502020204030204" pitchFamily="34" charset="0"/>
                        </a:rPr>
                        <a:t>CVS, VIS, VRoR to 1DD/RTI, VRoR to TdPR, ETA, SET, GST,C360, CPD/EFC, SET, GST, DPMS, PQSS, T3/SLP</a:t>
                      </a:r>
                    </a:p>
                  </a:txBody>
                  <a:tcPr marL="6350" marR="6350" marT="6350" marB="0" anchor="ctr">
                    <a:solidFill>
                      <a:srgbClr val="CBCDCE"/>
                    </a:solidFill>
                  </a:tcPr>
                </a:tc>
                <a:tc>
                  <a:txBody>
                    <a:bodyPr/>
                    <a:lstStyle/>
                    <a:p>
                      <a:pPr algn="ctr" fontAlgn="b"/>
                      <a:r>
                        <a:rPr lang="en-US" sz="1100" b="0" i="0" u="none" strike="noStrike" dirty="0">
                          <a:solidFill>
                            <a:srgbClr val="000000"/>
                          </a:solidFill>
                          <a:effectLst/>
                          <a:latin typeface="Calibri" panose="020F0502020204030204" pitchFamily="34" charset="0"/>
                        </a:rPr>
                        <a:t>CVS, </a:t>
                      </a:r>
                      <a:r>
                        <a:rPr lang="en-US" sz="1100" b="1" i="0" u="none" strike="noStrike" dirty="0">
                          <a:solidFill>
                            <a:srgbClr val="000000"/>
                          </a:solidFill>
                          <a:effectLst/>
                          <a:latin typeface="Calibri" panose="020F0502020204030204" pitchFamily="34" charset="0"/>
                        </a:rPr>
                        <a:t>NVS</a:t>
                      </a:r>
                      <a:r>
                        <a:rPr lang="en-US" sz="1100" b="0" i="0" u="none" strike="noStrike" dirty="0">
                          <a:solidFill>
                            <a:srgbClr val="000000"/>
                          </a:solidFill>
                          <a:effectLst/>
                          <a:latin typeface="Calibri" panose="020F0502020204030204" pitchFamily="34" charset="0"/>
                        </a:rPr>
                        <a:t>, EIG, VRoR, VDW, DSS, PQSS, TSP, TSC, GCP, DCM, HU, SET</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6350" marR="6350" marT="6350" marB="0" anchor="ctr">
                    <a:solidFill>
                      <a:srgbClr val="CBCDCE"/>
                    </a:solidFill>
                  </a:tcPr>
                </a:tc>
                <a:tc>
                  <a:txBody>
                    <a:bodyPr/>
                    <a:lstStyle/>
                    <a:p>
                      <a:pPr algn="ctr" fontAlgn="b"/>
                      <a:r>
                        <a:rPr lang="en-US" sz="1100" b="0" i="0" u="none" strike="noStrike" dirty="0">
                          <a:solidFill>
                            <a:srgbClr val="000000"/>
                          </a:solidFill>
                          <a:effectLst/>
                          <a:latin typeface="Calibri" panose="020F0502020204030204" pitchFamily="34" charset="0"/>
                        </a:rPr>
                        <a:t>CVS, </a:t>
                      </a:r>
                      <a:r>
                        <a:rPr lang="en-US" sz="1100" b="1" i="0" u="none" strike="noStrike" dirty="0">
                          <a:solidFill>
                            <a:srgbClr val="000000"/>
                          </a:solidFill>
                          <a:effectLst/>
                          <a:latin typeface="Calibri" panose="020F0502020204030204" pitchFamily="34" charset="0"/>
                        </a:rPr>
                        <a:t>NVS, TCI, Servco</a:t>
                      </a:r>
                      <a:r>
                        <a:rPr lang="en-US" sz="1100" b="0" i="0" u="none" strike="noStrike" dirty="0">
                          <a:solidFill>
                            <a:srgbClr val="000000"/>
                          </a:solidFill>
                          <a:effectLst/>
                          <a:latin typeface="Calibri" panose="020F0502020204030204" pitchFamily="34" charset="0"/>
                        </a:rPr>
                        <a:t>, EIG, VRoR, VDW, DSS, PQSS, TSP, TSC, GCP, DCM, HU, SET</a:t>
                      </a:r>
                    </a:p>
                  </a:txBody>
                  <a:tcPr marL="6350" marR="6350" marT="6350" marB="0" anchor="ctr">
                    <a:solidFill>
                      <a:srgbClr val="CBCDCE"/>
                    </a:solidFill>
                  </a:tcPr>
                </a:tc>
                <a:tc>
                  <a:txBody>
                    <a:bodyPr/>
                    <a:lstStyle/>
                    <a:p>
                      <a:pPr algn="ctr" fontAlgn="b"/>
                      <a:r>
                        <a:rPr lang="en-US" sz="1100" b="0" i="0" u="none" strike="noStrike" dirty="0">
                          <a:solidFill>
                            <a:srgbClr val="000000"/>
                          </a:solidFill>
                          <a:effectLst/>
                          <a:latin typeface="Calibri" panose="020F0502020204030204" pitchFamily="34" charset="0"/>
                        </a:rPr>
                        <a:t>As required</a:t>
                      </a:r>
                    </a:p>
                  </a:txBody>
                  <a:tcPr marL="6350" marR="6350" marT="6350" marB="0" anchor="ctr">
                    <a:solidFill>
                      <a:srgbClr val="CBCDCE"/>
                    </a:solidFill>
                  </a:tcPr>
                </a:tc>
                <a:tc>
                  <a:txBody>
                    <a:bodyPr/>
                    <a:lstStyle/>
                    <a:p>
                      <a:pPr algn="ctr" fontAlgn="b"/>
                      <a:r>
                        <a:rPr lang="en-US" sz="1100" b="0" i="0" u="none" strike="noStrike" dirty="0">
                          <a:solidFill>
                            <a:srgbClr val="000000"/>
                          </a:solidFill>
                          <a:effectLst/>
                          <a:latin typeface="Calibri" panose="020F0502020204030204" pitchFamily="34" charset="0"/>
                        </a:rPr>
                        <a:t>As required</a:t>
                      </a:r>
                    </a:p>
                  </a:txBody>
                  <a:tcPr marL="6350" marR="6350" marT="6350" marB="0" anchor="ctr">
                    <a:solidFill>
                      <a:srgbClr val="CBCDCE"/>
                    </a:solidFill>
                  </a:tcPr>
                </a:tc>
                <a:extLst>
                  <a:ext uri="{0D108BD9-81ED-4DB2-BD59-A6C34878D82A}">
                    <a16:rowId xmlns:a16="http://schemas.microsoft.com/office/drawing/2014/main" val="2647733417"/>
                  </a:ext>
                </a:extLst>
              </a:tr>
            </a:tbl>
          </a:graphicData>
        </a:graphic>
      </p:graphicFrame>
    </p:spTree>
    <p:extLst>
      <p:ext uri="{BB962C8B-B14F-4D97-AF65-F5344CB8AC3E}">
        <p14:creationId xmlns:p14="http://schemas.microsoft.com/office/powerpoint/2010/main" val="3375869669"/>
      </p:ext>
    </p:extLst>
  </p:cSld>
  <p:clrMapOvr>
    <a:masterClrMapping/>
  </p:clrMapOvr>
  <p:transition>
    <p:fade/>
  </p:transition>
</p:sld>
</file>

<file path=ppt/theme/theme1.xml><?xml version="1.0" encoding="utf-8"?>
<a:theme xmlns:a="http://schemas.openxmlformats.org/drawingml/2006/main" name="4_Custom Design">
  <a:themeElements>
    <a:clrScheme name="Toyota 2015">
      <a:dk1>
        <a:srgbClr val="3F3F3F"/>
      </a:dk1>
      <a:lt1>
        <a:sysClr val="window" lastClr="FFFFFF"/>
      </a:lt1>
      <a:dk2>
        <a:srgbClr val="003D5C"/>
      </a:dk2>
      <a:lt2>
        <a:srgbClr val="58595B"/>
      </a:lt2>
      <a:accent1>
        <a:srgbClr val="00293E"/>
      </a:accent1>
      <a:accent2>
        <a:srgbClr val="7CA87A"/>
      </a:accent2>
      <a:accent3>
        <a:srgbClr val="ED1C24"/>
      </a:accent3>
      <a:accent4>
        <a:srgbClr val="91191C"/>
      </a:accent4>
      <a:accent5>
        <a:srgbClr val="76A1AD"/>
      </a:accent5>
      <a:accent6>
        <a:srgbClr val="568FA7"/>
      </a:accent6>
      <a:hlink>
        <a:srgbClr val="00293E"/>
      </a:hlink>
      <a:folHlink>
        <a:srgbClr val="00293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3D5C"/>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Aft>
            <a:spcPts val="1200"/>
          </a:spcAft>
          <a:defRPr sz="1600" b="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1686</TotalTime>
  <Words>1945</Words>
  <Application>Microsoft Office PowerPoint</Application>
  <PresentationFormat>Widescreen</PresentationFormat>
  <Paragraphs>572</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ＭＳ Ｐゴシック</vt:lpstr>
      <vt:lpstr>Arial</vt:lpstr>
      <vt:lpstr>Calibri</vt:lpstr>
      <vt:lpstr>Century Gothic</vt:lpstr>
      <vt:lpstr>wingdings</vt:lpstr>
      <vt:lpstr>4_Custom Design</vt:lpstr>
      <vt:lpstr>Integration Test Plan, schedule forecast</vt:lpstr>
      <vt:lpstr>PowerPoint Presentation</vt:lpstr>
      <vt:lpstr>PowerPoint Presentation</vt:lpstr>
      <vt:lpstr>PowerPoint Presentation</vt:lpstr>
      <vt:lpstr>PowerPoint Presentation</vt:lpstr>
      <vt:lpstr>one portal Driven</vt:lpstr>
      <vt:lpstr>One app driven - Cy17+</vt:lpstr>
      <vt:lpstr>One app driven - CY17 sxm</vt:lpstr>
      <vt:lpstr>Vehicle Feeds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c:title>
  <dc:creator>Jone Muthukamachi (TMS)</dc:creator>
  <cp:keywords>PROTECTED</cp:keywords>
  <cp:lastModifiedBy>Jone Muthukamachi (TMS)</cp:lastModifiedBy>
  <cp:revision>186</cp:revision>
  <dcterms:created xsi:type="dcterms:W3CDTF">2018-09-12T11:20:53Z</dcterms:created>
  <dcterms:modified xsi:type="dcterms:W3CDTF">2018-09-24T19:23:21Z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b817c025-cba1-459d-9e94-55bd0834afdb</vt:lpwstr>
  </property>
  <property fmtid="{D5CDD505-2E9C-101B-9397-08002B2CF9AE}" pid="3" name="ToyotaClassification">
    <vt:lpwstr>PROTECTED</vt:lpwstr>
  </property>
  <property fmtid="{D5CDD505-2E9C-101B-9397-08002B2CF9AE}" pid="4" name="ToyotaVisualMarkings">
    <vt:lpwstr>Top Left</vt:lpwstr>
  </property>
</Properties>
</file>