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06A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558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DA547-8A9C-4F66-B167-5B728F682073}" type="doc">
      <dgm:prSet loTypeId="urn:microsoft.com/office/officeart/2005/8/layout/hChevron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it-IT"/>
        </a:p>
      </dgm:t>
    </dgm:pt>
    <dgm:pt modelId="{966C7CE6-44AE-4519-9149-C881E53073F4}">
      <dgm:prSet phldrT="[Testo]"/>
      <dgm:spPr/>
      <dgm:t>
        <a:bodyPr/>
        <a:lstStyle/>
        <a:p>
          <a:r>
            <a:rPr lang="it-IT" b="1">
              <a:solidFill>
                <a:schemeClr val="accent2">
                  <a:lumMod val="50000"/>
                </a:schemeClr>
              </a:solidFill>
            </a:rPr>
            <a:t>L’aria entra (O2)</a:t>
          </a:r>
        </a:p>
      </dgm:t>
    </dgm:pt>
    <dgm:pt modelId="{005EAAA5-D204-4D24-8046-2846EE2B5E76}" type="parTrans" cxnId="{93660831-1680-4CA0-BC39-B4C57D3510DA}">
      <dgm:prSet/>
      <dgm:spPr/>
      <dgm:t>
        <a:bodyPr/>
        <a:lstStyle/>
        <a:p>
          <a:endParaRPr lang="it-IT"/>
        </a:p>
      </dgm:t>
    </dgm:pt>
    <dgm:pt modelId="{8C72FA9B-A269-4579-BFB6-2A27864D6E43}" type="sibTrans" cxnId="{93660831-1680-4CA0-BC39-B4C57D3510DA}">
      <dgm:prSet/>
      <dgm:spPr/>
      <dgm:t>
        <a:bodyPr/>
        <a:lstStyle/>
        <a:p>
          <a:endParaRPr lang="it-IT"/>
        </a:p>
      </dgm:t>
    </dgm:pt>
    <dgm:pt modelId="{18E10488-5C96-4C8F-BAA7-D36BAD89D11B}">
      <dgm:prSet phldrT="[Testo]"/>
      <dgm:spPr/>
      <dgm:t>
        <a:bodyPr/>
        <a:lstStyle/>
        <a:p>
          <a:r>
            <a:rPr lang="it-IT" b="1" dirty="0">
              <a:solidFill>
                <a:schemeClr val="accent2">
                  <a:lumMod val="50000"/>
                </a:schemeClr>
              </a:solidFill>
            </a:rPr>
            <a:t>L’Ozono (O3) viene convertito</a:t>
          </a:r>
        </a:p>
      </dgm:t>
    </dgm:pt>
    <dgm:pt modelId="{24E8FDB9-A7CC-4D9F-AC4C-96B8FEB50D51}" type="parTrans" cxnId="{AC2BB609-2C67-4AAD-8D48-5570DAC7F087}">
      <dgm:prSet/>
      <dgm:spPr/>
      <dgm:t>
        <a:bodyPr/>
        <a:lstStyle/>
        <a:p>
          <a:endParaRPr lang="it-IT"/>
        </a:p>
      </dgm:t>
    </dgm:pt>
    <dgm:pt modelId="{57E30590-8552-4045-9EB2-4A6C9F20AFB1}" type="sibTrans" cxnId="{AC2BB609-2C67-4AAD-8D48-5570DAC7F087}">
      <dgm:prSet/>
      <dgm:spPr/>
      <dgm:t>
        <a:bodyPr/>
        <a:lstStyle/>
        <a:p>
          <a:endParaRPr lang="it-IT"/>
        </a:p>
      </dgm:t>
    </dgm:pt>
    <dgm:pt modelId="{A3442727-B8FD-4F67-A27C-884DA3FD14B8}">
      <dgm:prSet phldrT="[Testo]"/>
      <dgm:spPr/>
      <dgm:t>
        <a:bodyPr/>
        <a:lstStyle/>
        <a:p>
          <a:r>
            <a:rPr lang="it-IT" b="1" dirty="0">
              <a:solidFill>
                <a:schemeClr val="accent2">
                  <a:lumMod val="50000"/>
                </a:schemeClr>
              </a:solidFill>
            </a:rPr>
            <a:t>L’O3 sparso nell’ambiente</a:t>
          </a:r>
        </a:p>
      </dgm:t>
    </dgm:pt>
    <dgm:pt modelId="{C04AC483-153A-4D57-8805-837070357E05}" type="parTrans" cxnId="{8D4D56D5-988B-4120-88B0-04D0E6549FBD}">
      <dgm:prSet/>
      <dgm:spPr/>
      <dgm:t>
        <a:bodyPr/>
        <a:lstStyle/>
        <a:p>
          <a:endParaRPr lang="it-IT"/>
        </a:p>
      </dgm:t>
    </dgm:pt>
    <dgm:pt modelId="{2B3DD9F7-DCEC-4FF2-A282-2CAF2BE4C763}" type="sibTrans" cxnId="{8D4D56D5-988B-4120-88B0-04D0E6549FBD}">
      <dgm:prSet/>
      <dgm:spPr/>
      <dgm:t>
        <a:bodyPr/>
        <a:lstStyle/>
        <a:p>
          <a:endParaRPr lang="it-IT"/>
        </a:p>
      </dgm:t>
    </dgm:pt>
    <dgm:pt modelId="{C3D85FD4-F28C-42D5-BC43-CA2171C10B5B}">
      <dgm:prSet phldrT="[Testo]"/>
      <dgm:spPr/>
      <dgm:t>
        <a:bodyPr/>
        <a:lstStyle/>
        <a:p>
          <a:r>
            <a:rPr lang="it-IT" b="1" dirty="0">
              <a:solidFill>
                <a:schemeClr val="accent2">
                  <a:lumMod val="50000"/>
                </a:schemeClr>
              </a:solidFill>
            </a:rPr>
            <a:t>Uccide i microrganismi</a:t>
          </a:r>
        </a:p>
      </dgm:t>
    </dgm:pt>
    <dgm:pt modelId="{CCD3D9AE-CA47-4282-9985-10A0DBCA32AF}" type="parTrans" cxnId="{D006D07F-6436-4391-BF36-729CCF7AF081}">
      <dgm:prSet/>
      <dgm:spPr/>
      <dgm:t>
        <a:bodyPr/>
        <a:lstStyle/>
        <a:p>
          <a:endParaRPr lang="it-IT"/>
        </a:p>
      </dgm:t>
    </dgm:pt>
    <dgm:pt modelId="{331653A1-9864-4395-BD56-6E1F23448FFA}" type="sibTrans" cxnId="{D006D07F-6436-4391-BF36-729CCF7AF081}">
      <dgm:prSet/>
      <dgm:spPr/>
      <dgm:t>
        <a:bodyPr/>
        <a:lstStyle/>
        <a:p>
          <a:endParaRPr lang="it-IT"/>
        </a:p>
      </dgm:t>
    </dgm:pt>
    <dgm:pt modelId="{10A077B9-4F12-4DF7-8785-ADE5F0BE44C4}">
      <dgm:prSet phldrT="[Testo]"/>
      <dgm:spPr/>
      <dgm:t>
        <a:bodyPr/>
        <a:lstStyle/>
        <a:p>
          <a:r>
            <a:rPr lang="it-IT" b="1" dirty="0">
              <a:solidFill>
                <a:schemeClr val="accent2">
                  <a:lumMod val="50000"/>
                </a:schemeClr>
              </a:solidFill>
            </a:rPr>
            <a:t>Torna ad essere (O2)</a:t>
          </a:r>
        </a:p>
      </dgm:t>
    </dgm:pt>
    <dgm:pt modelId="{8BA4545B-9225-4875-9EBB-AF1DBAE4F372}" type="parTrans" cxnId="{8CA0CC14-BD49-4C3E-99C3-936C1D97162C}">
      <dgm:prSet/>
      <dgm:spPr/>
      <dgm:t>
        <a:bodyPr/>
        <a:lstStyle/>
        <a:p>
          <a:endParaRPr lang="it-IT"/>
        </a:p>
      </dgm:t>
    </dgm:pt>
    <dgm:pt modelId="{901451AC-7627-49D7-A699-37C3CA9A1013}" type="sibTrans" cxnId="{8CA0CC14-BD49-4C3E-99C3-936C1D97162C}">
      <dgm:prSet/>
      <dgm:spPr/>
      <dgm:t>
        <a:bodyPr/>
        <a:lstStyle/>
        <a:p>
          <a:endParaRPr lang="it-IT"/>
        </a:p>
      </dgm:t>
    </dgm:pt>
    <dgm:pt modelId="{A9BE13EC-0373-48FB-8282-947CF20E99B6}" type="pres">
      <dgm:prSet presAssocID="{F77DA547-8A9C-4F66-B167-5B728F682073}" presName="Name0" presStyleCnt="0">
        <dgm:presLayoutVars>
          <dgm:dir/>
          <dgm:resizeHandles val="exact"/>
        </dgm:presLayoutVars>
      </dgm:prSet>
      <dgm:spPr/>
    </dgm:pt>
    <dgm:pt modelId="{25EDC207-26BD-491C-B1D1-B2069D2FCD16}" type="pres">
      <dgm:prSet presAssocID="{966C7CE6-44AE-4519-9149-C881E53073F4}" presName="parTxOnly" presStyleLbl="node1" presStyleIdx="0" presStyleCnt="5">
        <dgm:presLayoutVars>
          <dgm:bulletEnabled val="1"/>
        </dgm:presLayoutVars>
      </dgm:prSet>
      <dgm:spPr/>
    </dgm:pt>
    <dgm:pt modelId="{69DC2219-96D4-4399-8332-B499334A535D}" type="pres">
      <dgm:prSet presAssocID="{8C72FA9B-A269-4579-BFB6-2A27864D6E43}" presName="parSpace" presStyleCnt="0"/>
      <dgm:spPr/>
    </dgm:pt>
    <dgm:pt modelId="{BE0B30A2-442C-4B05-B2E7-5727288A376F}" type="pres">
      <dgm:prSet presAssocID="{18E10488-5C96-4C8F-BAA7-D36BAD89D11B}" presName="parTxOnly" presStyleLbl="node1" presStyleIdx="1" presStyleCnt="5">
        <dgm:presLayoutVars>
          <dgm:bulletEnabled val="1"/>
        </dgm:presLayoutVars>
      </dgm:prSet>
      <dgm:spPr/>
    </dgm:pt>
    <dgm:pt modelId="{5DFED125-E311-49B7-B6B7-EF4BB612E018}" type="pres">
      <dgm:prSet presAssocID="{57E30590-8552-4045-9EB2-4A6C9F20AFB1}" presName="parSpace" presStyleCnt="0"/>
      <dgm:spPr/>
    </dgm:pt>
    <dgm:pt modelId="{F2898BBB-DBBF-4DF4-819C-278CF24BFCCF}" type="pres">
      <dgm:prSet presAssocID="{A3442727-B8FD-4F67-A27C-884DA3FD14B8}" presName="parTxOnly" presStyleLbl="node1" presStyleIdx="2" presStyleCnt="5">
        <dgm:presLayoutVars>
          <dgm:bulletEnabled val="1"/>
        </dgm:presLayoutVars>
      </dgm:prSet>
      <dgm:spPr/>
    </dgm:pt>
    <dgm:pt modelId="{40B3ABF8-B240-4338-8C3D-8C46E65C403E}" type="pres">
      <dgm:prSet presAssocID="{2B3DD9F7-DCEC-4FF2-A282-2CAF2BE4C763}" presName="parSpace" presStyleCnt="0"/>
      <dgm:spPr/>
    </dgm:pt>
    <dgm:pt modelId="{733B3160-1626-4EE9-864B-C2EA16E92A45}" type="pres">
      <dgm:prSet presAssocID="{C3D85FD4-F28C-42D5-BC43-CA2171C10B5B}" presName="parTxOnly" presStyleLbl="node1" presStyleIdx="3" presStyleCnt="5">
        <dgm:presLayoutVars>
          <dgm:bulletEnabled val="1"/>
        </dgm:presLayoutVars>
      </dgm:prSet>
      <dgm:spPr/>
    </dgm:pt>
    <dgm:pt modelId="{D9AB042C-5788-46A8-8338-BB342A713CD0}" type="pres">
      <dgm:prSet presAssocID="{331653A1-9864-4395-BD56-6E1F23448FFA}" presName="parSpace" presStyleCnt="0"/>
      <dgm:spPr/>
    </dgm:pt>
    <dgm:pt modelId="{E383E7A7-80C3-4F43-87A0-D5A5077F9D24}" type="pres">
      <dgm:prSet presAssocID="{10A077B9-4F12-4DF7-8785-ADE5F0BE44C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8474800-C607-4DB4-96C4-955FE8355304}" type="presOf" srcId="{10A077B9-4F12-4DF7-8785-ADE5F0BE44C4}" destId="{E383E7A7-80C3-4F43-87A0-D5A5077F9D24}" srcOrd="0" destOrd="0" presId="urn:microsoft.com/office/officeart/2005/8/layout/hChevron3"/>
    <dgm:cxn modelId="{AC2BB609-2C67-4AAD-8D48-5570DAC7F087}" srcId="{F77DA547-8A9C-4F66-B167-5B728F682073}" destId="{18E10488-5C96-4C8F-BAA7-D36BAD89D11B}" srcOrd="1" destOrd="0" parTransId="{24E8FDB9-A7CC-4D9F-AC4C-96B8FEB50D51}" sibTransId="{57E30590-8552-4045-9EB2-4A6C9F20AFB1}"/>
    <dgm:cxn modelId="{8CA0CC14-BD49-4C3E-99C3-936C1D97162C}" srcId="{F77DA547-8A9C-4F66-B167-5B728F682073}" destId="{10A077B9-4F12-4DF7-8785-ADE5F0BE44C4}" srcOrd="4" destOrd="0" parTransId="{8BA4545B-9225-4875-9EBB-AF1DBAE4F372}" sibTransId="{901451AC-7627-49D7-A699-37C3CA9A1013}"/>
    <dgm:cxn modelId="{93660831-1680-4CA0-BC39-B4C57D3510DA}" srcId="{F77DA547-8A9C-4F66-B167-5B728F682073}" destId="{966C7CE6-44AE-4519-9149-C881E53073F4}" srcOrd="0" destOrd="0" parTransId="{005EAAA5-D204-4D24-8046-2846EE2B5E76}" sibTransId="{8C72FA9B-A269-4579-BFB6-2A27864D6E43}"/>
    <dgm:cxn modelId="{BE9CCE67-F79D-42D3-A35E-7E89D2E4A948}" type="presOf" srcId="{A3442727-B8FD-4F67-A27C-884DA3FD14B8}" destId="{F2898BBB-DBBF-4DF4-819C-278CF24BFCCF}" srcOrd="0" destOrd="0" presId="urn:microsoft.com/office/officeart/2005/8/layout/hChevron3"/>
    <dgm:cxn modelId="{6BD40954-82FC-4674-9D8B-D97FA5D782D0}" type="presOf" srcId="{F77DA547-8A9C-4F66-B167-5B728F682073}" destId="{A9BE13EC-0373-48FB-8282-947CF20E99B6}" srcOrd="0" destOrd="0" presId="urn:microsoft.com/office/officeart/2005/8/layout/hChevron3"/>
    <dgm:cxn modelId="{0C937678-EA4D-48E3-A867-9B11486C2910}" type="presOf" srcId="{18E10488-5C96-4C8F-BAA7-D36BAD89D11B}" destId="{BE0B30A2-442C-4B05-B2E7-5727288A376F}" srcOrd="0" destOrd="0" presId="urn:microsoft.com/office/officeart/2005/8/layout/hChevron3"/>
    <dgm:cxn modelId="{705F387F-3E09-499E-89B8-AB9D6D8F719C}" type="presOf" srcId="{C3D85FD4-F28C-42D5-BC43-CA2171C10B5B}" destId="{733B3160-1626-4EE9-864B-C2EA16E92A45}" srcOrd="0" destOrd="0" presId="urn:microsoft.com/office/officeart/2005/8/layout/hChevron3"/>
    <dgm:cxn modelId="{D006D07F-6436-4391-BF36-729CCF7AF081}" srcId="{F77DA547-8A9C-4F66-B167-5B728F682073}" destId="{C3D85FD4-F28C-42D5-BC43-CA2171C10B5B}" srcOrd="3" destOrd="0" parTransId="{CCD3D9AE-CA47-4282-9985-10A0DBCA32AF}" sibTransId="{331653A1-9864-4395-BD56-6E1F23448FFA}"/>
    <dgm:cxn modelId="{8D4D56D5-988B-4120-88B0-04D0E6549FBD}" srcId="{F77DA547-8A9C-4F66-B167-5B728F682073}" destId="{A3442727-B8FD-4F67-A27C-884DA3FD14B8}" srcOrd="2" destOrd="0" parTransId="{C04AC483-153A-4D57-8805-837070357E05}" sibTransId="{2B3DD9F7-DCEC-4FF2-A282-2CAF2BE4C763}"/>
    <dgm:cxn modelId="{BAFF3CFB-4DFE-463C-985D-065704A71486}" type="presOf" srcId="{966C7CE6-44AE-4519-9149-C881E53073F4}" destId="{25EDC207-26BD-491C-B1D1-B2069D2FCD16}" srcOrd="0" destOrd="0" presId="urn:microsoft.com/office/officeart/2005/8/layout/hChevron3"/>
    <dgm:cxn modelId="{F2828963-8CDC-4C65-BF7F-4314296C8131}" type="presParOf" srcId="{A9BE13EC-0373-48FB-8282-947CF20E99B6}" destId="{25EDC207-26BD-491C-B1D1-B2069D2FCD16}" srcOrd="0" destOrd="0" presId="urn:microsoft.com/office/officeart/2005/8/layout/hChevron3"/>
    <dgm:cxn modelId="{9794FC58-3D71-4F97-9127-70888542A5D3}" type="presParOf" srcId="{A9BE13EC-0373-48FB-8282-947CF20E99B6}" destId="{69DC2219-96D4-4399-8332-B499334A535D}" srcOrd="1" destOrd="0" presId="urn:microsoft.com/office/officeart/2005/8/layout/hChevron3"/>
    <dgm:cxn modelId="{1D313441-3ABE-427A-AA56-808D48B886AF}" type="presParOf" srcId="{A9BE13EC-0373-48FB-8282-947CF20E99B6}" destId="{BE0B30A2-442C-4B05-B2E7-5727288A376F}" srcOrd="2" destOrd="0" presId="urn:microsoft.com/office/officeart/2005/8/layout/hChevron3"/>
    <dgm:cxn modelId="{844B9BB7-FAC6-4036-84E3-6240141C3960}" type="presParOf" srcId="{A9BE13EC-0373-48FB-8282-947CF20E99B6}" destId="{5DFED125-E311-49B7-B6B7-EF4BB612E018}" srcOrd="3" destOrd="0" presId="urn:microsoft.com/office/officeart/2005/8/layout/hChevron3"/>
    <dgm:cxn modelId="{532E72A9-2A98-4BDB-8C5F-5D8CAC50F67E}" type="presParOf" srcId="{A9BE13EC-0373-48FB-8282-947CF20E99B6}" destId="{F2898BBB-DBBF-4DF4-819C-278CF24BFCCF}" srcOrd="4" destOrd="0" presId="urn:microsoft.com/office/officeart/2005/8/layout/hChevron3"/>
    <dgm:cxn modelId="{07ED982C-729F-444B-8BB8-7555FA707767}" type="presParOf" srcId="{A9BE13EC-0373-48FB-8282-947CF20E99B6}" destId="{40B3ABF8-B240-4338-8C3D-8C46E65C403E}" srcOrd="5" destOrd="0" presId="urn:microsoft.com/office/officeart/2005/8/layout/hChevron3"/>
    <dgm:cxn modelId="{7258FA38-7B79-44B6-BCE8-CBCCEC430439}" type="presParOf" srcId="{A9BE13EC-0373-48FB-8282-947CF20E99B6}" destId="{733B3160-1626-4EE9-864B-C2EA16E92A45}" srcOrd="6" destOrd="0" presId="urn:microsoft.com/office/officeart/2005/8/layout/hChevron3"/>
    <dgm:cxn modelId="{9B1C244F-2763-4839-AD21-66178C44F303}" type="presParOf" srcId="{A9BE13EC-0373-48FB-8282-947CF20E99B6}" destId="{D9AB042C-5788-46A8-8338-BB342A713CD0}" srcOrd="7" destOrd="0" presId="urn:microsoft.com/office/officeart/2005/8/layout/hChevron3"/>
    <dgm:cxn modelId="{F84D3531-303E-4973-902E-FA3C276CF7F3}" type="presParOf" srcId="{A9BE13EC-0373-48FB-8282-947CF20E99B6}" destId="{E383E7A7-80C3-4F43-87A0-D5A5077F9D2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DC207-26BD-491C-B1D1-B2069D2FCD16}">
      <dsp:nvSpPr>
        <dsp:cNvPr id="0" name=""/>
        <dsp:cNvSpPr/>
      </dsp:nvSpPr>
      <dsp:spPr>
        <a:xfrm>
          <a:off x="798" y="193398"/>
          <a:ext cx="1557889" cy="623155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accent2">
                  <a:lumMod val="50000"/>
                </a:schemeClr>
              </a:solidFill>
            </a:rPr>
            <a:t>L’aria entra (O2)</a:t>
          </a:r>
        </a:p>
      </dsp:txBody>
      <dsp:txXfrm>
        <a:off x="798" y="193398"/>
        <a:ext cx="1402100" cy="623155"/>
      </dsp:txXfrm>
    </dsp:sp>
    <dsp:sp modelId="{BE0B30A2-442C-4B05-B2E7-5727288A376F}">
      <dsp:nvSpPr>
        <dsp:cNvPr id="0" name=""/>
        <dsp:cNvSpPr/>
      </dsp:nvSpPr>
      <dsp:spPr>
        <a:xfrm>
          <a:off x="1247110" y="193398"/>
          <a:ext cx="1557889" cy="62315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accent2">
                  <a:lumMod val="50000"/>
                </a:schemeClr>
              </a:solidFill>
            </a:rPr>
            <a:t>L’Ozono (O3) viene convertito</a:t>
          </a:r>
        </a:p>
      </dsp:txBody>
      <dsp:txXfrm>
        <a:off x="1558688" y="193398"/>
        <a:ext cx="934734" cy="623155"/>
      </dsp:txXfrm>
    </dsp:sp>
    <dsp:sp modelId="{F2898BBB-DBBF-4DF4-819C-278CF24BFCCF}">
      <dsp:nvSpPr>
        <dsp:cNvPr id="0" name=""/>
        <dsp:cNvSpPr/>
      </dsp:nvSpPr>
      <dsp:spPr>
        <a:xfrm>
          <a:off x="2493421" y="193398"/>
          <a:ext cx="1557889" cy="62315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accent2">
                  <a:lumMod val="50000"/>
                </a:schemeClr>
              </a:solidFill>
            </a:rPr>
            <a:t>L’O3 sparso nell’ambiente</a:t>
          </a:r>
        </a:p>
      </dsp:txBody>
      <dsp:txXfrm>
        <a:off x="2804999" y="193398"/>
        <a:ext cx="934734" cy="623155"/>
      </dsp:txXfrm>
    </dsp:sp>
    <dsp:sp modelId="{733B3160-1626-4EE9-864B-C2EA16E92A45}">
      <dsp:nvSpPr>
        <dsp:cNvPr id="0" name=""/>
        <dsp:cNvSpPr/>
      </dsp:nvSpPr>
      <dsp:spPr>
        <a:xfrm>
          <a:off x="3739733" y="193398"/>
          <a:ext cx="1557889" cy="62315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accent2">
                  <a:lumMod val="50000"/>
                </a:schemeClr>
              </a:solidFill>
            </a:rPr>
            <a:t>Uccide i microrganismi</a:t>
          </a:r>
        </a:p>
      </dsp:txBody>
      <dsp:txXfrm>
        <a:off x="4051311" y="193398"/>
        <a:ext cx="934734" cy="623155"/>
      </dsp:txXfrm>
    </dsp:sp>
    <dsp:sp modelId="{E383E7A7-80C3-4F43-87A0-D5A5077F9D24}">
      <dsp:nvSpPr>
        <dsp:cNvPr id="0" name=""/>
        <dsp:cNvSpPr/>
      </dsp:nvSpPr>
      <dsp:spPr>
        <a:xfrm>
          <a:off x="4986044" y="193398"/>
          <a:ext cx="1557889" cy="62315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accent2">
                  <a:lumMod val="50000"/>
                </a:schemeClr>
              </a:solidFill>
            </a:rPr>
            <a:t>Torna ad essere (O2)</a:t>
          </a:r>
        </a:p>
      </dsp:txBody>
      <dsp:txXfrm>
        <a:off x="5297622" y="193398"/>
        <a:ext cx="934734" cy="623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52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7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0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3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0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6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6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64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6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35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1EB3-2814-4683-9642-8AEB186B0F3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92BA-AFD6-48C2-AB69-653838F15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3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Data" Target="../diagrams/data1.xml"/><Relationship Id="rId10" Type="http://schemas.openxmlformats.org/officeDocument/2006/relationships/image" Target="../media/image9.svg"/><Relationship Id="rId19" Type="http://schemas.microsoft.com/office/2007/relationships/diagramDrawing" Target="../diagrams/drawing1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18AF2D5-8394-440C-B01D-399C168E7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7" t="20254" r="23137" b="22578"/>
          <a:stretch/>
        </p:blipFill>
        <p:spPr>
          <a:xfrm>
            <a:off x="481603" y="2654566"/>
            <a:ext cx="5903258" cy="35333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FAD61C-91D1-470D-8293-386220B8072A}"/>
              </a:ext>
            </a:extLst>
          </p:cNvPr>
          <p:cNvSpPr txBox="1"/>
          <p:nvPr/>
        </p:nvSpPr>
        <p:spPr>
          <a:xfrm>
            <a:off x="171858" y="44146"/>
            <a:ext cx="65142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accent2">
                    <a:lumMod val="50000"/>
                  </a:schemeClr>
                </a:solidFill>
              </a:rPr>
              <a:t>Generatore di ozono O3 portatile</a:t>
            </a:r>
            <a:endParaRPr lang="it-IT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1400" i="1" dirty="0">
                <a:solidFill>
                  <a:schemeClr val="accent2">
                    <a:lumMod val="50000"/>
                  </a:schemeClr>
                </a:solidFill>
              </a:rPr>
              <a:t>Modello testato e certificato in laboratorio</a:t>
            </a: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E0D466-BFC5-40E4-A172-9F0E0EE6C563}"/>
              </a:ext>
            </a:extLst>
          </p:cNvPr>
          <p:cNvSpPr txBox="1"/>
          <p:nvPr/>
        </p:nvSpPr>
        <p:spPr>
          <a:xfrm>
            <a:off x="1827648" y="1839412"/>
            <a:ext cx="60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Veicoli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D256AE-82A2-4F6D-9348-5733A9ECEF82}"/>
              </a:ext>
            </a:extLst>
          </p:cNvPr>
          <p:cNvSpPr txBox="1"/>
          <p:nvPr/>
        </p:nvSpPr>
        <p:spPr>
          <a:xfrm>
            <a:off x="3602055" y="1775353"/>
            <a:ext cx="92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Ambienti</a:t>
            </a:r>
          </a:p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privati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2E8C4F-A79A-4788-8B81-431AEC5BAAC2}"/>
              </a:ext>
            </a:extLst>
          </p:cNvPr>
          <p:cNvSpPr txBox="1"/>
          <p:nvPr/>
        </p:nvSpPr>
        <p:spPr>
          <a:xfrm>
            <a:off x="481603" y="2097318"/>
            <a:ext cx="13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06A60E"/>
                </a:solidFill>
              </a:rPr>
              <a:t>Protegge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59441F-169D-400C-8573-BBF45D96558B}"/>
              </a:ext>
            </a:extLst>
          </p:cNvPr>
          <p:cNvSpPr txBox="1"/>
          <p:nvPr/>
        </p:nvSpPr>
        <p:spPr>
          <a:xfrm>
            <a:off x="5427194" y="1734638"/>
            <a:ext cx="96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Locali</a:t>
            </a:r>
          </a:p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commerciali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CDF1144-0614-4728-9B85-2FB95A1EDD81}"/>
              </a:ext>
            </a:extLst>
          </p:cNvPr>
          <p:cNvSpPr txBox="1"/>
          <p:nvPr/>
        </p:nvSpPr>
        <p:spPr>
          <a:xfrm>
            <a:off x="1891768" y="925159"/>
            <a:ext cx="509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Acari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633FF6-7D6B-4967-A161-9507754266EB}"/>
              </a:ext>
            </a:extLst>
          </p:cNvPr>
          <p:cNvSpPr txBox="1"/>
          <p:nvPr/>
        </p:nvSpPr>
        <p:spPr>
          <a:xfrm>
            <a:off x="3760986" y="885805"/>
            <a:ext cx="61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Batteri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1F02D1D-93AD-4465-852E-4B7766CA90E2}"/>
              </a:ext>
            </a:extLst>
          </p:cNvPr>
          <p:cNvSpPr txBox="1"/>
          <p:nvPr/>
        </p:nvSpPr>
        <p:spPr>
          <a:xfrm>
            <a:off x="481603" y="119265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06A60E"/>
                </a:solidFill>
              </a:rPr>
              <a:t>Elimina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C398889-921B-4674-9FF7-BE625CB5182C}"/>
              </a:ext>
            </a:extLst>
          </p:cNvPr>
          <p:cNvSpPr txBox="1"/>
          <p:nvPr/>
        </p:nvSpPr>
        <p:spPr>
          <a:xfrm>
            <a:off x="5692305" y="885805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Virus</a:t>
            </a:r>
          </a:p>
        </p:txBody>
      </p:sp>
      <p:pic>
        <p:nvPicPr>
          <p:cNvPr id="20" name="Elemento grafico 19" descr="Insetto sotto lente d'ingrandimento">
            <a:extLst>
              <a:ext uri="{FF2B5EF4-FFF2-40B4-BE49-F238E27FC236}">
                <a16:creationId xmlns:a16="http://schemas.microsoft.com/office/drawing/2014/main" id="{F72EA79F-F2A4-4418-B463-001692E3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927" y="1175504"/>
            <a:ext cx="478819" cy="478819"/>
          </a:xfrm>
          <a:prstGeom prst="rect">
            <a:avLst/>
          </a:prstGeom>
        </p:spPr>
      </p:pic>
      <p:pic>
        <p:nvPicPr>
          <p:cNvPr id="24" name="Elemento grafico 23" descr="Piastra di Petri">
            <a:extLst>
              <a:ext uri="{FF2B5EF4-FFF2-40B4-BE49-F238E27FC236}">
                <a16:creationId xmlns:a16="http://schemas.microsoft.com/office/drawing/2014/main" id="{42B3D0D4-CC37-4866-8865-541219980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5930" y="1136150"/>
            <a:ext cx="500779" cy="546616"/>
          </a:xfrm>
          <a:prstGeom prst="rect">
            <a:avLst/>
          </a:prstGeom>
        </p:spPr>
      </p:pic>
      <p:pic>
        <p:nvPicPr>
          <p:cNvPr id="26" name="Elemento grafico 25" descr="DNA">
            <a:extLst>
              <a:ext uri="{FF2B5EF4-FFF2-40B4-BE49-F238E27FC236}">
                <a16:creationId xmlns:a16="http://schemas.microsoft.com/office/drawing/2014/main" id="{39428B62-8917-4A54-A572-C763F433D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7184" y="1088096"/>
            <a:ext cx="523220" cy="523220"/>
          </a:xfrm>
          <a:prstGeom prst="rect">
            <a:avLst/>
          </a:prstGeom>
        </p:spPr>
      </p:pic>
      <p:pic>
        <p:nvPicPr>
          <p:cNvPr id="28" name="Elemento grafico 27" descr="Automobile">
            <a:extLst>
              <a:ext uri="{FF2B5EF4-FFF2-40B4-BE49-F238E27FC236}">
                <a16:creationId xmlns:a16="http://schemas.microsoft.com/office/drawing/2014/main" id="{73C3E8D6-76CC-4615-8D72-425C573416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4376" y="2140606"/>
            <a:ext cx="490281" cy="490281"/>
          </a:xfrm>
          <a:prstGeom prst="rect">
            <a:avLst/>
          </a:prstGeom>
        </p:spPr>
      </p:pic>
      <p:pic>
        <p:nvPicPr>
          <p:cNvPr id="30" name="Elemento grafico 29" descr="Negozio">
            <a:extLst>
              <a:ext uri="{FF2B5EF4-FFF2-40B4-BE49-F238E27FC236}">
                <a16:creationId xmlns:a16="http://schemas.microsoft.com/office/drawing/2014/main" id="{EAF93202-D2EE-4A12-BD25-8B4FAB879E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64845" y="2097318"/>
            <a:ext cx="490281" cy="490281"/>
          </a:xfrm>
          <a:prstGeom prst="rect">
            <a:avLst/>
          </a:prstGeom>
        </p:spPr>
      </p:pic>
      <p:pic>
        <p:nvPicPr>
          <p:cNvPr id="32" name="Elemento grafico 31" descr="Casa">
            <a:extLst>
              <a:ext uri="{FF2B5EF4-FFF2-40B4-BE49-F238E27FC236}">
                <a16:creationId xmlns:a16="http://schemas.microsoft.com/office/drawing/2014/main" id="{04A433C7-0F5D-41CB-B5B5-0C3A39ED68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6428" y="2140606"/>
            <a:ext cx="490281" cy="490281"/>
          </a:xfrm>
          <a:prstGeom prst="rect">
            <a:avLst/>
          </a:prstGeom>
        </p:spPr>
      </p:pic>
      <p:graphicFrame>
        <p:nvGraphicFramePr>
          <p:cNvPr id="37" name="Diagramma 36">
            <a:extLst>
              <a:ext uri="{FF2B5EF4-FFF2-40B4-BE49-F238E27FC236}">
                <a16:creationId xmlns:a16="http://schemas.microsoft.com/office/drawing/2014/main" id="{4C4BA96E-1AA0-4B56-BBE3-29D274431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1318"/>
              </p:ext>
            </p:extLst>
          </p:nvPr>
        </p:nvGraphicFramePr>
        <p:xfrm>
          <a:off x="169333" y="2691251"/>
          <a:ext cx="6544733" cy="100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a 38">
                <a:extLst>
                  <a:ext uri="{FF2B5EF4-FFF2-40B4-BE49-F238E27FC236}">
                    <a16:creationId xmlns:a16="http://schemas.microsoft.com/office/drawing/2014/main" id="{27E0E0A0-CC35-4F8C-9EB0-C9403B86B4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772981"/>
                  </p:ext>
                </p:extLst>
              </p:nvPr>
            </p:nvGraphicFramePr>
            <p:xfrm>
              <a:off x="481603" y="6308464"/>
              <a:ext cx="2286000" cy="21074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98414883"/>
                        </a:ext>
                      </a:extLst>
                    </a:gridCol>
                  </a:tblGrid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Specifiche</a:t>
                          </a:r>
                          <a:endParaRPr lang="it-IT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536810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Da 10 e 16g/h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26982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Vol. 260 m3/h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68902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132kw </a:t>
                          </a:r>
                          <a:r>
                            <a:rPr lang="it-IT" dirty="0" err="1"/>
                            <a:t>max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977711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Db</m:t>
                                </m:r>
                              </m:oMath>
                            </m:oMathPara>
                          </a14:m>
                          <a:endParaRPr lang="it-IT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6602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120-150 m2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7309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Peso 3,8 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808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a 38">
                <a:extLst>
                  <a:ext uri="{FF2B5EF4-FFF2-40B4-BE49-F238E27FC236}">
                    <a16:creationId xmlns:a16="http://schemas.microsoft.com/office/drawing/2014/main" id="{27E0E0A0-CC35-4F8C-9EB0-C9403B86B4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772981"/>
                  </p:ext>
                </p:extLst>
              </p:nvPr>
            </p:nvGraphicFramePr>
            <p:xfrm>
              <a:off x="481603" y="6308464"/>
              <a:ext cx="2286000" cy="21074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9841488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Specifiche</a:t>
                          </a:r>
                          <a:endParaRPr lang="it-IT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536810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Da 10 e 16g/h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26982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Vol. 260 m3/h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68902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132kw </a:t>
                          </a:r>
                          <a:r>
                            <a:rPr lang="it-IT" dirty="0" err="1"/>
                            <a:t>max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977711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0"/>
                          <a:stretch>
                            <a:fillRect l="-532" t="-408163" r="-1064" b="-2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6602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120-150 m2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7309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Peso 3,8 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808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ella 38">
                <a:extLst>
                  <a:ext uri="{FF2B5EF4-FFF2-40B4-BE49-F238E27FC236}">
                    <a16:creationId xmlns:a16="http://schemas.microsoft.com/office/drawing/2014/main" id="{C5D12772-B241-4FE6-AD79-299684619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015248"/>
                  </p:ext>
                </p:extLst>
              </p:nvPr>
            </p:nvGraphicFramePr>
            <p:xfrm>
              <a:off x="4090397" y="6319037"/>
              <a:ext cx="2286000" cy="21074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98414883"/>
                        </a:ext>
                      </a:extLst>
                    </a:gridCol>
                  </a:tblGrid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Adatto per</a:t>
                          </a:r>
                          <a:endParaRPr lang="it-IT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536810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Biblioteche e hotel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26982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Cliniche e farmacie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68902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Spogliatoi e aree igieniche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977711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35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Magazzini</m:t>
                                </m:r>
                                <m:r>
                                  <a:rPr lang="it-IT" sz="135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35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</m:t>
                                </m:r>
                                <m:r>
                                  <a:rPr lang="it-IT" sz="135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35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fabbriche</m:t>
                                </m:r>
                              </m:oMath>
                            </m:oMathPara>
                          </a14:m>
                          <a:endParaRPr lang="it-IT" sz="135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6602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Allevamenti e serre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7309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Interni, case, negozi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808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ella 38">
                <a:extLst>
                  <a:ext uri="{FF2B5EF4-FFF2-40B4-BE49-F238E27FC236}">
                    <a16:creationId xmlns:a16="http://schemas.microsoft.com/office/drawing/2014/main" id="{C5D12772-B241-4FE6-AD79-299684619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015248"/>
                  </p:ext>
                </p:extLst>
              </p:nvPr>
            </p:nvGraphicFramePr>
            <p:xfrm>
              <a:off x="4090397" y="6319037"/>
              <a:ext cx="2286000" cy="21074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9841488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Adatto per</a:t>
                          </a:r>
                          <a:endParaRPr lang="it-IT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536810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Biblioteche e hotel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26982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Cliniche e farmacie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68902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Spogliatoi e aree igieniche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977711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1"/>
                          <a:stretch>
                            <a:fillRect l="-266" t="-408163" r="-1330" b="-2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6602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Allevamenti e serre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730904"/>
                      </a:ext>
                    </a:extLst>
                  </a:tr>
                  <a:tr h="300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Interni, case, negozi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808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5946CD2-0F80-4B12-806E-7ED7BABA63C5}"/>
              </a:ext>
            </a:extLst>
          </p:cNvPr>
          <p:cNvSpPr txBox="1"/>
          <p:nvPr/>
        </p:nvSpPr>
        <p:spPr>
          <a:xfrm>
            <a:off x="2665601" y="836135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strike="sngStrike" dirty="0">
                <a:solidFill>
                  <a:schemeClr val="accent2">
                    <a:lumMod val="50000"/>
                  </a:schemeClr>
                </a:solidFill>
              </a:rPr>
              <a:t>499,00€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73D3968-F7C3-4F33-BC6E-24E9AA8817E2}"/>
              </a:ext>
            </a:extLst>
          </p:cNvPr>
          <p:cNvSpPr txBox="1"/>
          <p:nvPr/>
        </p:nvSpPr>
        <p:spPr>
          <a:xfrm>
            <a:off x="481603" y="9616840"/>
            <a:ext cx="58881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In caso di mancata disponibilità del produttore la fornitura potrebbe essere fatta tramite un prodotto equivalente mantenendo il prezzo.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473134C-A16A-4D26-981E-DD9FB3390903}"/>
              </a:ext>
            </a:extLst>
          </p:cNvPr>
          <p:cNvSpPr txBox="1"/>
          <p:nvPr/>
        </p:nvSpPr>
        <p:spPr>
          <a:xfrm>
            <a:off x="771630" y="8697868"/>
            <a:ext cx="533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06A60E"/>
                </a:solidFill>
              </a:rPr>
              <a:t>369,00 € sul primo stock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4023215-BE9A-4B7E-A235-D96041060F2F}"/>
              </a:ext>
            </a:extLst>
          </p:cNvPr>
          <p:cNvSpPr txBox="1"/>
          <p:nvPr/>
        </p:nvSpPr>
        <p:spPr>
          <a:xfrm>
            <a:off x="919883" y="9230213"/>
            <a:ext cx="5040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843C0C"/>
                </a:solidFill>
              </a:rPr>
              <a:t>Altri prodotti ed offerte a disposizione tramite i nostri consulenti.</a:t>
            </a:r>
          </a:p>
        </p:txBody>
      </p:sp>
    </p:spTree>
    <p:extLst>
      <p:ext uri="{BB962C8B-B14F-4D97-AF65-F5344CB8AC3E}">
        <p14:creationId xmlns:p14="http://schemas.microsoft.com/office/powerpoint/2010/main" val="1879351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127</Words>
  <Application>Microsoft Office PowerPoint</Application>
  <PresentationFormat>A4 (21x29,7 cm)</PresentationFormat>
  <Paragraphs>35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Junior Toccafondo</dc:creator>
  <cp:lastModifiedBy>Michele Junior Toccafondo</cp:lastModifiedBy>
  <cp:revision>8</cp:revision>
  <dcterms:created xsi:type="dcterms:W3CDTF">2020-04-19T16:58:32Z</dcterms:created>
  <dcterms:modified xsi:type="dcterms:W3CDTF">2020-04-20T18:49:32Z</dcterms:modified>
</cp:coreProperties>
</file>