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954963" cy="1189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3" autoAdjust="0"/>
    <p:restoredTop sz="94660"/>
  </p:normalViewPr>
  <p:slideViewPr>
    <p:cSldViewPr snapToGrid="0">
      <p:cViewPr varScale="1">
        <p:scale>
          <a:sx n="253" d="100"/>
          <a:sy n="253" d="100"/>
        </p:scale>
        <p:origin x="210" y="2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371" y="194595"/>
            <a:ext cx="5966222" cy="413961"/>
          </a:xfrm>
        </p:spPr>
        <p:txBody>
          <a:bodyPr anchor="b"/>
          <a:lstStyle>
            <a:lvl1pPr algn="ctr">
              <a:defRPr sz="1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4371" y="624520"/>
            <a:ext cx="5966222" cy="287076"/>
          </a:xfrm>
        </p:spPr>
        <p:txBody>
          <a:bodyPr/>
          <a:lstStyle>
            <a:lvl1pPr marL="0" indent="0" algn="ctr">
              <a:buNone/>
              <a:defRPr sz="416"/>
            </a:lvl1pPr>
            <a:lvl2pPr marL="79278" indent="0" algn="ctr">
              <a:buNone/>
              <a:defRPr sz="347"/>
            </a:lvl2pPr>
            <a:lvl3pPr marL="158557" indent="0" algn="ctr">
              <a:buNone/>
              <a:defRPr sz="312"/>
            </a:lvl3pPr>
            <a:lvl4pPr marL="237835" indent="0" algn="ctr">
              <a:buNone/>
              <a:defRPr sz="277"/>
            </a:lvl4pPr>
            <a:lvl5pPr marL="317114" indent="0" algn="ctr">
              <a:buNone/>
              <a:defRPr sz="277"/>
            </a:lvl5pPr>
            <a:lvl6pPr marL="396392" indent="0" algn="ctr">
              <a:buNone/>
              <a:defRPr sz="277"/>
            </a:lvl6pPr>
            <a:lvl7pPr marL="475671" indent="0" algn="ctr">
              <a:buNone/>
              <a:defRPr sz="277"/>
            </a:lvl7pPr>
            <a:lvl8pPr marL="554949" indent="0" algn="ctr">
              <a:buNone/>
              <a:defRPr sz="277"/>
            </a:lvl8pPr>
            <a:lvl9pPr marL="634228" indent="0" algn="ctr">
              <a:buNone/>
              <a:defRPr sz="27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980F-7385-46C7-93C7-CE8682B1BCFB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5A8D-7EB2-40F1-9B68-32D3508D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6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980F-7385-46C7-93C7-CE8682B1BCFB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5A8D-7EB2-40F1-9B68-32D3508D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9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92770" y="63305"/>
            <a:ext cx="1715289" cy="10076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6904" y="63305"/>
            <a:ext cx="5046430" cy="10076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980F-7385-46C7-93C7-CE8682B1BCFB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5A8D-7EB2-40F1-9B68-32D3508D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0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980F-7385-46C7-93C7-CE8682B1BCFB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5A8D-7EB2-40F1-9B68-32D3508D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3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760" y="296434"/>
            <a:ext cx="6861156" cy="494607"/>
          </a:xfrm>
        </p:spPr>
        <p:txBody>
          <a:bodyPr anchor="b"/>
          <a:lstStyle>
            <a:lvl1pPr>
              <a:defRPr sz="1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760" y="795720"/>
            <a:ext cx="6861156" cy="260102"/>
          </a:xfrm>
        </p:spPr>
        <p:txBody>
          <a:bodyPr/>
          <a:lstStyle>
            <a:lvl1pPr marL="0" indent="0">
              <a:buNone/>
              <a:defRPr sz="416">
                <a:solidFill>
                  <a:schemeClr val="tx1">
                    <a:tint val="82000"/>
                  </a:schemeClr>
                </a:solidFill>
              </a:defRPr>
            </a:lvl1pPr>
            <a:lvl2pPr marL="79278" indent="0">
              <a:buNone/>
              <a:defRPr sz="347">
                <a:solidFill>
                  <a:schemeClr val="tx1">
                    <a:tint val="82000"/>
                  </a:schemeClr>
                </a:solidFill>
              </a:defRPr>
            </a:lvl2pPr>
            <a:lvl3pPr marL="158557" indent="0">
              <a:buNone/>
              <a:defRPr sz="312">
                <a:solidFill>
                  <a:schemeClr val="tx1">
                    <a:tint val="82000"/>
                  </a:schemeClr>
                </a:solidFill>
              </a:defRPr>
            </a:lvl3pPr>
            <a:lvl4pPr marL="237835" indent="0">
              <a:buNone/>
              <a:defRPr sz="277">
                <a:solidFill>
                  <a:schemeClr val="tx1">
                    <a:tint val="82000"/>
                  </a:schemeClr>
                </a:solidFill>
              </a:defRPr>
            </a:lvl4pPr>
            <a:lvl5pPr marL="317114" indent="0">
              <a:buNone/>
              <a:defRPr sz="277">
                <a:solidFill>
                  <a:schemeClr val="tx1">
                    <a:tint val="82000"/>
                  </a:schemeClr>
                </a:solidFill>
              </a:defRPr>
            </a:lvl5pPr>
            <a:lvl6pPr marL="396392" indent="0">
              <a:buNone/>
              <a:defRPr sz="277">
                <a:solidFill>
                  <a:schemeClr val="tx1">
                    <a:tint val="82000"/>
                  </a:schemeClr>
                </a:solidFill>
              </a:defRPr>
            </a:lvl6pPr>
            <a:lvl7pPr marL="475671" indent="0">
              <a:buNone/>
              <a:defRPr sz="277">
                <a:solidFill>
                  <a:schemeClr val="tx1">
                    <a:tint val="82000"/>
                  </a:schemeClr>
                </a:solidFill>
              </a:defRPr>
            </a:lvl7pPr>
            <a:lvl8pPr marL="554949" indent="0">
              <a:buNone/>
              <a:defRPr sz="277">
                <a:solidFill>
                  <a:schemeClr val="tx1">
                    <a:tint val="82000"/>
                  </a:schemeClr>
                </a:solidFill>
              </a:defRPr>
            </a:lvl8pPr>
            <a:lvl9pPr marL="634228" indent="0">
              <a:buNone/>
              <a:defRPr sz="27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980F-7385-46C7-93C7-CE8682B1BCFB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5A8D-7EB2-40F1-9B68-32D3508D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9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904" y="316526"/>
            <a:ext cx="3380859" cy="754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7200" y="316526"/>
            <a:ext cx="3380859" cy="754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980F-7385-46C7-93C7-CE8682B1BCFB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5A8D-7EB2-40F1-9B68-32D3508D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6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40" y="63305"/>
            <a:ext cx="6861156" cy="2298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940" y="291479"/>
            <a:ext cx="3365322" cy="142850"/>
          </a:xfrm>
        </p:spPr>
        <p:txBody>
          <a:bodyPr anchor="b"/>
          <a:lstStyle>
            <a:lvl1pPr marL="0" indent="0">
              <a:buNone/>
              <a:defRPr sz="416" b="1"/>
            </a:lvl1pPr>
            <a:lvl2pPr marL="79278" indent="0">
              <a:buNone/>
              <a:defRPr sz="347" b="1"/>
            </a:lvl2pPr>
            <a:lvl3pPr marL="158557" indent="0">
              <a:buNone/>
              <a:defRPr sz="312" b="1"/>
            </a:lvl3pPr>
            <a:lvl4pPr marL="237835" indent="0">
              <a:buNone/>
              <a:defRPr sz="277" b="1"/>
            </a:lvl4pPr>
            <a:lvl5pPr marL="317114" indent="0">
              <a:buNone/>
              <a:defRPr sz="277" b="1"/>
            </a:lvl5pPr>
            <a:lvl6pPr marL="396392" indent="0">
              <a:buNone/>
              <a:defRPr sz="277" b="1"/>
            </a:lvl6pPr>
            <a:lvl7pPr marL="475671" indent="0">
              <a:buNone/>
              <a:defRPr sz="277" b="1"/>
            </a:lvl7pPr>
            <a:lvl8pPr marL="554949" indent="0">
              <a:buNone/>
              <a:defRPr sz="277" b="1"/>
            </a:lvl8pPr>
            <a:lvl9pPr marL="634228" indent="0">
              <a:buNone/>
              <a:defRPr sz="2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940" y="434329"/>
            <a:ext cx="3365322" cy="6388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7200" y="291479"/>
            <a:ext cx="3381895" cy="142850"/>
          </a:xfrm>
        </p:spPr>
        <p:txBody>
          <a:bodyPr anchor="b"/>
          <a:lstStyle>
            <a:lvl1pPr marL="0" indent="0">
              <a:buNone/>
              <a:defRPr sz="416" b="1"/>
            </a:lvl1pPr>
            <a:lvl2pPr marL="79278" indent="0">
              <a:buNone/>
              <a:defRPr sz="347" b="1"/>
            </a:lvl2pPr>
            <a:lvl3pPr marL="158557" indent="0">
              <a:buNone/>
              <a:defRPr sz="312" b="1"/>
            </a:lvl3pPr>
            <a:lvl4pPr marL="237835" indent="0">
              <a:buNone/>
              <a:defRPr sz="277" b="1"/>
            </a:lvl4pPr>
            <a:lvl5pPr marL="317114" indent="0">
              <a:buNone/>
              <a:defRPr sz="277" b="1"/>
            </a:lvl5pPr>
            <a:lvl6pPr marL="396392" indent="0">
              <a:buNone/>
              <a:defRPr sz="277" b="1"/>
            </a:lvl6pPr>
            <a:lvl7pPr marL="475671" indent="0">
              <a:buNone/>
              <a:defRPr sz="277" b="1"/>
            </a:lvl7pPr>
            <a:lvl8pPr marL="554949" indent="0">
              <a:buNone/>
              <a:defRPr sz="277" b="1"/>
            </a:lvl8pPr>
            <a:lvl9pPr marL="634228" indent="0">
              <a:buNone/>
              <a:defRPr sz="2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7200" y="434329"/>
            <a:ext cx="3381895" cy="6388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980F-7385-46C7-93C7-CE8682B1BCFB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5A8D-7EB2-40F1-9B68-32D3508D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2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980F-7385-46C7-93C7-CE8682B1BCFB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5A8D-7EB2-40F1-9B68-32D3508D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4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980F-7385-46C7-93C7-CE8682B1BCFB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5A8D-7EB2-40F1-9B68-32D3508D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9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40" y="79269"/>
            <a:ext cx="2565682" cy="277442"/>
          </a:xfrm>
        </p:spPr>
        <p:txBody>
          <a:bodyPr anchor="b"/>
          <a:lstStyle>
            <a:lvl1pPr>
              <a:defRPr sz="5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1895" y="171199"/>
            <a:ext cx="4027200" cy="844988"/>
          </a:xfrm>
        </p:spPr>
        <p:txBody>
          <a:bodyPr/>
          <a:lstStyle>
            <a:lvl1pPr>
              <a:defRPr sz="555"/>
            </a:lvl1pPr>
            <a:lvl2pPr>
              <a:defRPr sz="486"/>
            </a:lvl2pPr>
            <a:lvl3pPr>
              <a:defRPr sz="416"/>
            </a:lvl3pPr>
            <a:lvl4pPr>
              <a:defRPr sz="347"/>
            </a:lvl4pPr>
            <a:lvl5pPr>
              <a:defRPr sz="347"/>
            </a:lvl5pPr>
            <a:lvl6pPr>
              <a:defRPr sz="347"/>
            </a:lvl6pPr>
            <a:lvl7pPr>
              <a:defRPr sz="347"/>
            </a:lvl7pPr>
            <a:lvl8pPr>
              <a:defRPr sz="347"/>
            </a:lvl8pPr>
            <a:lvl9pPr>
              <a:defRPr sz="3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940" y="356711"/>
            <a:ext cx="2565682" cy="660852"/>
          </a:xfrm>
        </p:spPr>
        <p:txBody>
          <a:bodyPr/>
          <a:lstStyle>
            <a:lvl1pPr marL="0" indent="0">
              <a:buNone/>
              <a:defRPr sz="277"/>
            </a:lvl1pPr>
            <a:lvl2pPr marL="79278" indent="0">
              <a:buNone/>
              <a:defRPr sz="243"/>
            </a:lvl2pPr>
            <a:lvl3pPr marL="158557" indent="0">
              <a:buNone/>
              <a:defRPr sz="208"/>
            </a:lvl3pPr>
            <a:lvl4pPr marL="237835" indent="0">
              <a:buNone/>
              <a:defRPr sz="173"/>
            </a:lvl4pPr>
            <a:lvl5pPr marL="317114" indent="0">
              <a:buNone/>
              <a:defRPr sz="173"/>
            </a:lvl5pPr>
            <a:lvl6pPr marL="396392" indent="0">
              <a:buNone/>
              <a:defRPr sz="173"/>
            </a:lvl6pPr>
            <a:lvl7pPr marL="475671" indent="0">
              <a:buNone/>
              <a:defRPr sz="173"/>
            </a:lvl7pPr>
            <a:lvl8pPr marL="554949" indent="0">
              <a:buNone/>
              <a:defRPr sz="173"/>
            </a:lvl8pPr>
            <a:lvl9pPr marL="634228" indent="0">
              <a:buNone/>
              <a:defRPr sz="1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980F-7385-46C7-93C7-CE8682B1BCFB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5A8D-7EB2-40F1-9B68-32D3508D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4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40" y="79269"/>
            <a:ext cx="2565682" cy="277442"/>
          </a:xfrm>
        </p:spPr>
        <p:txBody>
          <a:bodyPr anchor="b"/>
          <a:lstStyle>
            <a:lvl1pPr>
              <a:defRPr sz="5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81895" y="171199"/>
            <a:ext cx="4027200" cy="844988"/>
          </a:xfrm>
        </p:spPr>
        <p:txBody>
          <a:bodyPr anchor="t"/>
          <a:lstStyle>
            <a:lvl1pPr marL="0" indent="0">
              <a:buNone/>
              <a:defRPr sz="555"/>
            </a:lvl1pPr>
            <a:lvl2pPr marL="79278" indent="0">
              <a:buNone/>
              <a:defRPr sz="486"/>
            </a:lvl2pPr>
            <a:lvl3pPr marL="158557" indent="0">
              <a:buNone/>
              <a:defRPr sz="416"/>
            </a:lvl3pPr>
            <a:lvl4pPr marL="237835" indent="0">
              <a:buNone/>
              <a:defRPr sz="347"/>
            </a:lvl4pPr>
            <a:lvl5pPr marL="317114" indent="0">
              <a:buNone/>
              <a:defRPr sz="347"/>
            </a:lvl5pPr>
            <a:lvl6pPr marL="396392" indent="0">
              <a:buNone/>
              <a:defRPr sz="347"/>
            </a:lvl6pPr>
            <a:lvl7pPr marL="475671" indent="0">
              <a:buNone/>
              <a:defRPr sz="347"/>
            </a:lvl7pPr>
            <a:lvl8pPr marL="554949" indent="0">
              <a:buNone/>
              <a:defRPr sz="347"/>
            </a:lvl8pPr>
            <a:lvl9pPr marL="634228" indent="0">
              <a:buNone/>
              <a:defRPr sz="3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940" y="356711"/>
            <a:ext cx="2565682" cy="660852"/>
          </a:xfrm>
        </p:spPr>
        <p:txBody>
          <a:bodyPr/>
          <a:lstStyle>
            <a:lvl1pPr marL="0" indent="0">
              <a:buNone/>
              <a:defRPr sz="277"/>
            </a:lvl1pPr>
            <a:lvl2pPr marL="79278" indent="0">
              <a:buNone/>
              <a:defRPr sz="243"/>
            </a:lvl2pPr>
            <a:lvl3pPr marL="158557" indent="0">
              <a:buNone/>
              <a:defRPr sz="208"/>
            </a:lvl3pPr>
            <a:lvl4pPr marL="237835" indent="0">
              <a:buNone/>
              <a:defRPr sz="173"/>
            </a:lvl4pPr>
            <a:lvl5pPr marL="317114" indent="0">
              <a:buNone/>
              <a:defRPr sz="173"/>
            </a:lvl5pPr>
            <a:lvl6pPr marL="396392" indent="0">
              <a:buNone/>
              <a:defRPr sz="173"/>
            </a:lvl6pPr>
            <a:lvl7pPr marL="475671" indent="0">
              <a:buNone/>
              <a:defRPr sz="173"/>
            </a:lvl7pPr>
            <a:lvl8pPr marL="554949" indent="0">
              <a:buNone/>
              <a:defRPr sz="173"/>
            </a:lvl8pPr>
            <a:lvl9pPr marL="634228" indent="0">
              <a:buNone/>
              <a:defRPr sz="1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980F-7385-46C7-93C7-CE8682B1BCFB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5A8D-7EB2-40F1-9B68-32D3508D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904" y="63305"/>
            <a:ext cx="6861156" cy="229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904" y="316526"/>
            <a:ext cx="6861156" cy="75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6904" y="1102062"/>
            <a:ext cx="1789867" cy="63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AF980F-7385-46C7-93C7-CE8682B1BCFB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35082" y="1102062"/>
            <a:ext cx="2684800" cy="63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18192" y="1102062"/>
            <a:ext cx="1789867" cy="63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445A8D-7EB2-40F1-9B68-32D3508D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7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58557" rtl="0" eaLnBrk="1" latinLnBrk="0" hangingPunct="1">
        <a:lnSpc>
          <a:spcPct val="90000"/>
        </a:lnSpc>
        <a:spcBef>
          <a:spcPct val="0"/>
        </a:spcBef>
        <a:buNone/>
        <a:defRPr sz="7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639" indent="-39639" algn="l" defTabSz="158557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486" kern="1200">
          <a:solidFill>
            <a:schemeClr val="tx1"/>
          </a:solidFill>
          <a:latin typeface="+mn-lt"/>
          <a:ea typeface="+mn-ea"/>
          <a:cs typeface="+mn-cs"/>
        </a:defRPr>
      </a:lvl1pPr>
      <a:lvl2pPr marL="118918" indent="-39639" algn="l" defTabSz="158557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416" kern="1200">
          <a:solidFill>
            <a:schemeClr val="tx1"/>
          </a:solidFill>
          <a:latin typeface="+mn-lt"/>
          <a:ea typeface="+mn-ea"/>
          <a:cs typeface="+mn-cs"/>
        </a:defRPr>
      </a:lvl2pPr>
      <a:lvl3pPr marL="198196" indent="-39639" algn="l" defTabSz="158557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47" kern="1200">
          <a:solidFill>
            <a:schemeClr val="tx1"/>
          </a:solidFill>
          <a:latin typeface="+mn-lt"/>
          <a:ea typeface="+mn-ea"/>
          <a:cs typeface="+mn-cs"/>
        </a:defRPr>
      </a:lvl3pPr>
      <a:lvl4pPr marL="277475" indent="-39639" algn="l" defTabSz="158557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4pPr>
      <a:lvl5pPr marL="356753" indent="-39639" algn="l" defTabSz="158557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5pPr>
      <a:lvl6pPr marL="436032" indent="-39639" algn="l" defTabSz="158557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6pPr>
      <a:lvl7pPr marL="515310" indent="-39639" algn="l" defTabSz="158557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7pPr>
      <a:lvl8pPr marL="594589" indent="-39639" algn="l" defTabSz="158557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8pPr>
      <a:lvl9pPr marL="673867" indent="-39639" algn="l" defTabSz="158557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557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1pPr>
      <a:lvl2pPr marL="79278" algn="l" defTabSz="158557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2pPr>
      <a:lvl3pPr marL="158557" algn="l" defTabSz="158557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3pPr>
      <a:lvl4pPr marL="237835" algn="l" defTabSz="158557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4pPr>
      <a:lvl5pPr marL="317114" algn="l" defTabSz="158557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5pPr>
      <a:lvl6pPr marL="396392" algn="l" defTabSz="158557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6pPr>
      <a:lvl7pPr marL="475671" algn="l" defTabSz="158557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7pPr>
      <a:lvl8pPr marL="554949" algn="l" defTabSz="158557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8pPr>
      <a:lvl9pPr marL="634228" algn="l" defTabSz="158557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BCD1002-506D-75CE-1D2E-9432488553C6}"/>
              </a:ext>
            </a:extLst>
          </p:cNvPr>
          <p:cNvGrpSpPr/>
          <p:nvPr/>
        </p:nvGrpSpPr>
        <p:grpSpPr>
          <a:xfrm>
            <a:off x="9201" y="-39163"/>
            <a:ext cx="7936560" cy="1150498"/>
            <a:chOff x="378813" y="-66894"/>
            <a:chExt cx="7936560" cy="1150498"/>
          </a:xfrm>
        </p:grpSpPr>
        <p:pic>
          <p:nvPicPr>
            <p:cNvPr id="1030" name="Picture 6" descr="Arduino Mega Icon PNG Images, Vectors Free Download - Pngtree">
              <a:extLst>
                <a:ext uri="{FF2B5EF4-FFF2-40B4-BE49-F238E27FC236}">
                  <a16:creationId xmlns:a16="http://schemas.microsoft.com/office/drawing/2014/main" id="{31024211-6164-4C54-E064-D4A0D6F78F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34" t="25126" r="12224" b="27832"/>
            <a:stretch/>
          </p:blipFill>
          <p:spPr bwMode="auto">
            <a:xfrm>
              <a:off x="2026648" y="164525"/>
              <a:ext cx="1040650" cy="642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Temperature Sensor Icon Vector Illustration Stock Vector (Royalty Free)  2282015661 | Shutterstock">
              <a:extLst>
                <a:ext uri="{FF2B5EF4-FFF2-40B4-BE49-F238E27FC236}">
                  <a16:creationId xmlns:a16="http://schemas.microsoft.com/office/drawing/2014/main" id="{1E3A5E2D-1B76-243C-5477-071E69972D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93" t="2265" r="10650" b="13505"/>
            <a:stretch/>
          </p:blipFill>
          <p:spPr bwMode="auto">
            <a:xfrm>
              <a:off x="378813" y="234582"/>
              <a:ext cx="532964" cy="520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o2 sensor line icon black Royalty Free Vector Image">
              <a:extLst>
                <a:ext uri="{FF2B5EF4-FFF2-40B4-BE49-F238E27FC236}">
                  <a16:creationId xmlns:a16="http://schemas.microsoft.com/office/drawing/2014/main" id="{87662106-AF06-087F-FCEA-F38E86BBB7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364"/>
            <a:stretch/>
          </p:blipFill>
          <p:spPr bwMode="auto">
            <a:xfrm>
              <a:off x="1143323" y="220589"/>
              <a:ext cx="577700" cy="534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1,800+ Motion Sensor Icon Stock Illustrations, Royalty-Free ...">
              <a:extLst>
                <a:ext uri="{FF2B5EF4-FFF2-40B4-BE49-F238E27FC236}">
                  <a16:creationId xmlns:a16="http://schemas.microsoft.com/office/drawing/2014/main" id="{FC2B18E6-6933-DD1D-E039-CB49B21BC5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30" r="19971"/>
            <a:stretch/>
          </p:blipFill>
          <p:spPr bwMode="auto">
            <a:xfrm>
              <a:off x="861793" y="105699"/>
              <a:ext cx="428090" cy="820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A close-up of a circuit board">
              <a:extLst>
                <a:ext uri="{FF2B5EF4-FFF2-40B4-BE49-F238E27FC236}">
                  <a16:creationId xmlns:a16="http://schemas.microsoft.com/office/drawing/2014/main" id="{CBDB061E-621E-C050-B157-4F3C9EB8C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278" y="234582"/>
              <a:ext cx="1041390" cy="547545"/>
            </a:xfrm>
            <a:prstGeom prst="rect">
              <a:avLst/>
            </a:prstGeom>
          </p:spPr>
        </p:pic>
        <p:pic>
          <p:nvPicPr>
            <p:cNvPr id="1038" name="Picture 14" descr="Router icon simple black style Royalty Free Vector Image">
              <a:extLst>
                <a:ext uri="{FF2B5EF4-FFF2-40B4-BE49-F238E27FC236}">
                  <a16:creationId xmlns:a16="http://schemas.microsoft.com/office/drawing/2014/main" id="{5ADD478F-A9EF-492A-0071-49CDDBF807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89" b="23750"/>
            <a:stretch/>
          </p:blipFill>
          <p:spPr bwMode="auto">
            <a:xfrm>
              <a:off x="4929583" y="235157"/>
              <a:ext cx="895350" cy="578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Raspberry Pi Icon - Free PNG &amp; SVG 1109534 - Noun Project">
              <a:extLst>
                <a:ext uri="{FF2B5EF4-FFF2-40B4-BE49-F238E27FC236}">
                  <a16:creationId xmlns:a16="http://schemas.microsoft.com/office/drawing/2014/main" id="{1745C33C-6D0C-9C45-35CD-15B2B4035D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2072" y="-66894"/>
              <a:ext cx="1150498" cy="1150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A logo with a triangle in the middle&#10;&#10;Description automatically generated">
              <a:extLst>
                <a:ext uri="{FF2B5EF4-FFF2-40B4-BE49-F238E27FC236}">
                  <a16:creationId xmlns:a16="http://schemas.microsoft.com/office/drawing/2014/main" id="{83BDD670-6FEC-2ECD-2B3F-FB7EA4A12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3593" y="220589"/>
              <a:ext cx="1011780" cy="62734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705FC5-84DC-97FC-08D7-18C7ACEFF276}"/>
                </a:ext>
              </a:extLst>
            </p:cNvPr>
            <p:cNvSpPr txBox="1"/>
            <p:nvPr/>
          </p:nvSpPr>
          <p:spPr>
            <a:xfrm>
              <a:off x="646236" y="806605"/>
              <a:ext cx="6661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Sensors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C3381EF-D150-50AD-A445-44CE96B5C720}"/>
                </a:ext>
              </a:extLst>
            </p:cNvPr>
            <p:cNvCxnSpPr>
              <a:stCxn id="1034" idx="3"/>
              <a:endCxn id="1030" idx="1"/>
            </p:cNvCxnSpPr>
            <p:nvPr/>
          </p:nvCxnSpPr>
          <p:spPr>
            <a:xfrm flipV="1">
              <a:off x="1721025" y="485565"/>
              <a:ext cx="305625" cy="21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EFE247-FFB4-6792-6D95-E51E9FDB13FB}"/>
                </a:ext>
              </a:extLst>
            </p:cNvPr>
            <p:cNvCxnSpPr>
              <a:cxnSpLocks/>
              <a:stCxn id="1030" idx="3"/>
            </p:cNvCxnSpPr>
            <p:nvPr/>
          </p:nvCxnSpPr>
          <p:spPr>
            <a:xfrm>
              <a:off x="3067300" y="485562"/>
              <a:ext cx="3895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E2E296F-5186-B7A2-5E9C-97EC28311694}"/>
                </a:ext>
              </a:extLst>
            </p:cNvPr>
            <p:cNvCxnSpPr>
              <a:cxnSpLocks/>
            </p:cNvCxnSpPr>
            <p:nvPr/>
          </p:nvCxnSpPr>
          <p:spPr>
            <a:xfrm>
              <a:off x="4591670" y="478140"/>
              <a:ext cx="3895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2A824EF-1063-596C-BDFE-4B0B3B2427F1}"/>
                </a:ext>
              </a:extLst>
            </p:cNvPr>
            <p:cNvCxnSpPr>
              <a:cxnSpLocks/>
            </p:cNvCxnSpPr>
            <p:nvPr/>
          </p:nvCxnSpPr>
          <p:spPr>
            <a:xfrm>
              <a:off x="5815083" y="508327"/>
              <a:ext cx="3895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91F131D-4B43-2B65-E473-F3350DDD542C}"/>
                </a:ext>
              </a:extLst>
            </p:cNvPr>
            <p:cNvCxnSpPr>
              <a:cxnSpLocks/>
            </p:cNvCxnSpPr>
            <p:nvPr/>
          </p:nvCxnSpPr>
          <p:spPr>
            <a:xfrm>
              <a:off x="7056408" y="500905"/>
              <a:ext cx="3895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BBDC90-B43A-4D58-7A0F-FF60EA4E5697}"/>
                </a:ext>
              </a:extLst>
            </p:cNvPr>
            <p:cNvSpPr txBox="1"/>
            <p:nvPr/>
          </p:nvSpPr>
          <p:spPr>
            <a:xfrm>
              <a:off x="1988156" y="794583"/>
              <a:ext cx="9813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Sensor Node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6FDBCA8-E7ED-4E63-8A42-28596A5CB574}"/>
                </a:ext>
              </a:extLst>
            </p:cNvPr>
            <p:cNvSpPr txBox="1"/>
            <p:nvPr/>
          </p:nvSpPr>
          <p:spPr>
            <a:xfrm>
              <a:off x="3531404" y="794583"/>
              <a:ext cx="9861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Wifi</a:t>
              </a:r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Module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A7CDBF-6664-566C-D06C-72EE4945E822}"/>
                </a:ext>
              </a:extLst>
            </p:cNvPr>
            <p:cNvSpPr txBox="1"/>
            <p:nvPr/>
          </p:nvSpPr>
          <p:spPr>
            <a:xfrm>
              <a:off x="5240160" y="794583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220DAA-4443-42DE-9D42-BBC34B98FF1C}"/>
                </a:ext>
              </a:extLst>
            </p:cNvPr>
            <p:cNvSpPr txBox="1"/>
            <p:nvPr/>
          </p:nvSpPr>
          <p:spPr>
            <a:xfrm>
              <a:off x="6067716" y="806555"/>
              <a:ext cx="10157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MQTT Broker</a:t>
              </a:r>
            </a:p>
          </p:txBody>
        </p:sp>
        <p:pic>
          <p:nvPicPr>
            <p:cNvPr id="1042" name="Picture 18" descr="Hacker Icon Images – Browse 225,638 Stock Photos, Vectors, and Video |  Adobe Stock">
              <a:extLst>
                <a:ext uri="{FF2B5EF4-FFF2-40B4-BE49-F238E27FC236}">
                  <a16:creationId xmlns:a16="http://schemas.microsoft.com/office/drawing/2014/main" id="{7F369AA0-D801-8C78-60C2-C128A5FA65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12" t="16529" r="24600" b="17766"/>
            <a:stretch/>
          </p:blipFill>
          <p:spPr bwMode="auto">
            <a:xfrm>
              <a:off x="4690467" y="-2158"/>
              <a:ext cx="313218" cy="410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94483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8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Nur Imtiazul Haque</dc:creator>
  <cp:lastModifiedBy>Nur Imtiazul Haque</cp:lastModifiedBy>
  <cp:revision>3</cp:revision>
  <dcterms:created xsi:type="dcterms:W3CDTF">2024-08-24T11:10:28Z</dcterms:created>
  <dcterms:modified xsi:type="dcterms:W3CDTF">2024-08-24T11:59:27Z</dcterms:modified>
</cp:coreProperties>
</file>