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C831-875F-4F73-1BCB-15685E3FA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E621-ED11-B5C2-6312-EF6D3AA9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EE2C-B449-04A9-492B-F9F2240C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51B4-F2D1-F8C1-2EDB-924AF8CA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593A-6DBA-72E8-060D-9B087DD9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A95E-1B42-AAC9-8685-DF7AEBD9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6A254-9088-55A7-5F5B-706FE474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E3389-F3F4-11F2-F2C1-28FE2DD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DB4D-365C-A632-452C-103A0540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E1EA-7895-B96E-D8BD-4D2C2375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058D7-AE26-4E93-8E15-C66E72B59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5C5D-AC85-559E-A578-065BCB2B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7162-1762-4B3D-6B6A-E9C07177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115E-950B-9F03-69B4-A3105C26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C089-924E-65BC-C6E3-8A1A5B50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6AF2-F0F3-09B1-04C0-44DB76B2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51DC-C352-7395-10D9-88EEB0C5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996B-C334-073B-3ED3-5732A0D9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9A7B-63E6-EE74-A0F6-56C25733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6A1A-06BC-B661-9933-FB5ECAFC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BDC3-9EF7-0F01-C9D4-0285279D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4800-0C65-E51B-F227-8A3BCAF7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3F47-5367-4302-4290-4BCB2404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F9DA-658F-D97A-770A-05C95EE5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CF00-F483-D132-9534-993798AF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576-43B0-C42E-A5F4-5593323B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A7C6-C2E3-AA08-C65D-6158D251F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0324D-9DEF-A0D5-3DE9-CC80CEB6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F71DB-DAFC-D1A6-57A3-F8E86A8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7B54-40E5-AC05-3A22-1CBF4297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2704-FBD0-E27E-BEBD-E7B87048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6720-9E6F-BE07-59AF-B7E15842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9F748-4D40-91F5-109F-9106D0E0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4393-BEE6-830C-175A-FD3D3285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A6CD5-1E57-BBB6-6035-C659DB8CD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9839C-2493-02AB-18C1-EB8D90807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2C733-4D9C-1326-6C26-7656305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EDEDD-B79E-13B5-5851-B68EADC0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8E182-542D-B592-97F9-1493DF2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841C-A969-E391-8CA6-4E4C1CD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CF671-5CA3-D7CB-9C00-5A43AB85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6E958-E344-1408-8296-3D7C9A6F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2F0A7-A6F3-D555-2B94-DA1C72C9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A9B5-72A0-AD22-81BC-8EB10E69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B6DE9-8BCE-1FBF-9DB5-01DFA103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618FC-F75A-352E-74CC-76E7E68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9D68-3D00-EE60-F025-D407D186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A5FF-7E67-7E6E-004B-AF6D616B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8E28-5AAE-A605-DE42-6DE9D282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3F533-A8C7-6B34-92D2-B6F7715E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F1705-E9B0-277A-857B-5DC2726F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E158-9CCA-7181-CB39-CD4B1645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ED11-6D22-345B-6B9F-32DF55E4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02AE4-3483-4F28-4031-C029A2478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59E9-1C98-7B06-2962-E2061D13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0D71B-DA9E-66D0-7E3E-37ABF763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8B46-830D-49C4-8FD3-FE994B35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B08C2-8F7E-1E57-D109-6F867E2C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6F425-0FE5-F9BE-E6D1-113BC40E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3CE2-1928-64CE-7844-D56C6009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4A49-E79B-5511-6602-A6EEDE8F4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C319B-8AA3-4FB1-8FDA-C683294AE27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D6CC-52A7-FDF2-75F8-8C20E13D6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EB73-8BA4-9E61-31DF-896D1CFE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8A182-63AF-4449-BE45-67AA25B0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omputer tower with a lamp and a small device&#10;&#10;AI-generated content may be incorrect.">
            <a:extLst>
              <a:ext uri="{FF2B5EF4-FFF2-40B4-BE49-F238E27FC236}">
                <a16:creationId xmlns:a16="http://schemas.microsoft.com/office/drawing/2014/main" id="{906DB123-4ED6-4818-A02F-7224BD28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 b="406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7A112A-18A9-EBB7-66F2-A34EAFC1C864}"/>
              </a:ext>
            </a:extLst>
          </p:cNvPr>
          <p:cNvSpPr/>
          <p:nvPr/>
        </p:nvSpPr>
        <p:spPr>
          <a:xfrm>
            <a:off x="9384631" y="1251282"/>
            <a:ext cx="2695074" cy="7339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Occupancy Sensor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IP: 192.168.4.27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B29FC-1699-BD7C-29B5-64C8228E09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145379" y="1618245"/>
            <a:ext cx="12392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CF9AE-67F3-BE39-34E5-C8D5A2F72BCB}"/>
              </a:ext>
            </a:extLst>
          </p:cNvPr>
          <p:cNvSpPr/>
          <p:nvPr/>
        </p:nvSpPr>
        <p:spPr>
          <a:xfrm>
            <a:off x="9284368" y="5843339"/>
            <a:ext cx="2695074" cy="7339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Attacker Device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IP: 192.168.4.34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FF553-6159-F232-7519-DDB13C1CAE74}"/>
              </a:ext>
            </a:extLst>
          </p:cNvPr>
          <p:cNvCxnSpPr>
            <a:cxnSpLocks/>
          </p:cNvCxnSpPr>
          <p:nvPr/>
        </p:nvCxnSpPr>
        <p:spPr>
          <a:xfrm flipV="1">
            <a:off x="10631905" y="5390149"/>
            <a:ext cx="0" cy="4531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329578-FC73-4A7B-831D-47FD3F6AC5A5}"/>
              </a:ext>
            </a:extLst>
          </p:cNvPr>
          <p:cNvSpPr/>
          <p:nvPr/>
        </p:nvSpPr>
        <p:spPr>
          <a:xfrm>
            <a:off x="4134852" y="5843339"/>
            <a:ext cx="2695074" cy="7339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IAQ Sensor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IP: 192.168.4.17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93A9A9-372C-2F79-D233-9F0420C3D58F}"/>
              </a:ext>
            </a:extLst>
          </p:cNvPr>
          <p:cNvCxnSpPr>
            <a:cxnSpLocks/>
          </p:cNvCxnSpPr>
          <p:nvPr/>
        </p:nvCxnSpPr>
        <p:spPr>
          <a:xfrm flipV="1">
            <a:off x="5482389" y="5173579"/>
            <a:ext cx="0" cy="669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3B98-B0A4-B979-4FC4-1A8A71102CEE}"/>
              </a:ext>
            </a:extLst>
          </p:cNvPr>
          <p:cNvSpPr/>
          <p:nvPr/>
        </p:nvSpPr>
        <p:spPr>
          <a:xfrm>
            <a:off x="9384631" y="236621"/>
            <a:ext cx="2695074" cy="7339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 Point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IP: 192.168.4.35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D1406-872E-4A01-FE31-15EB8F1C70E8}"/>
              </a:ext>
            </a:extLst>
          </p:cNvPr>
          <p:cNvCxnSpPr>
            <a:cxnSpLocks/>
          </p:cNvCxnSpPr>
          <p:nvPr/>
        </p:nvCxnSpPr>
        <p:spPr>
          <a:xfrm flipH="1">
            <a:off x="6428873" y="533397"/>
            <a:ext cx="29557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264F7-6B9E-403A-9203-828700628C9D}"/>
              </a:ext>
            </a:extLst>
          </p:cNvPr>
          <p:cNvSpPr/>
          <p:nvPr/>
        </p:nvSpPr>
        <p:spPr>
          <a:xfrm>
            <a:off x="9376608" y="3814013"/>
            <a:ext cx="2695074" cy="73392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Smart Thermostat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IP: 192.168.4.20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E64DD2-AADD-9458-36E4-A731579D108A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037093" y="4180976"/>
            <a:ext cx="1339515" cy="116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7B8D5-801D-4B77-8070-53BE76C7BEA0}"/>
              </a:ext>
            </a:extLst>
          </p:cNvPr>
          <p:cNvSpPr/>
          <p:nvPr/>
        </p:nvSpPr>
        <p:spPr>
          <a:xfrm>
            <a:off x="6965520" y="5830306"/>
            <a:ext cx="2143145" cy="7339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 Alexa IP: 192.168.4.22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7A95FC-DBE5-7B14-08E1-D9642181C53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847487" y="4800594"/>
            <a:ext cx="1189606" cy="1029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392AE15-5A17-F1B2-32D4-DAABDF07D1F5}"/>
              </a:ext>
            </a:extLst>
          </p:cNvPr>
          <p:cNvSpPr/>
          <p:nvPr/>
        </p:nvSpPr>
        <p:spPr>
          <a:xfrm>
            <a:off x="4748463" y="3080087"/>
            <a:ext cx="2695074" cy="7339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IP: 192.168.4.21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F6D4E4-637F-747C-F2E2-A82F23DD23AC}"/>
              </a:ext>
            </a:extLst>
          </p:cNvPr>
          <p:cNvCxnSpPr>
            <a:cxnSpLocks/>
          </p:cNvCxnSpPr>
          <p:nvPr/>
        </p:nvCxnSpPr>
        <p:spPr>
          <a:xfrm flipH="1">
            <a:off x="3886200" y="3455071"/>
            <a:ext cx="86827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Imtiazul Haque</dc:creator>
  <cp:lastModifiedBy>Nur Imtiazul Haque</cp:lastModifiedBy>
  <cp:revision>8</cp:revision>
  <dcterms:created xsi:type="dcterms:W3CDTF">2025-04-27T20:39:01Z</dcterms:created>
  <dcterms:modified xsi:type="dcterms:W3CDTF">2025-04-27T20:49:51Z</dcterms:modified>
</cp:coreProperties>
</file>