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0" r:id="rId3"/>
    <p:sldMasterId id="2147483694" r:id="rId4"/>
  </p:sldMasterIdLst>
  <p:notesMasterIdLst>
    <p:notesMasterId r:id="rId65"/>
  </p:notesMasterIdLst>
  <p:handoutMasterIdLst>
    <p:handoutMasterId r:id="rId66"/>
  </p:handoutMasterIdLst>
  <p:sldIdLst>
    <p:sldId id="495" r:id="rId5"/>
    <p:sldId id="375" r:id="rId6"/>
    <p:sldId id="378" r:id="rId7"/>
    <p:sldId id="376" r:id="rId8"/>
    <p:sldId id="377" r:id="rId9"/>
    <p:sldId id="257" r:id="rId10"/>
    <p:sldId id="380" r:id="rId11"/>
    <p:sldId id="381" r:id="rId12"/>
    <p:sldId id="384" r:id="rId13"/>
    <p:sldId id="382" r:id="rId14"/>
    <p:sldId id="383" r:id="rId15"/>
    <p:sldId id="265" r:id="rId16"/>
    <p:sldId id="266" r:id="rId17"/>
    <p:sldId id="386" r:id="rId18"/>
    <p:sldId id="385" r:id="rId19"/>
    <p:sldId id="387" r:id="rId20"/>
    <p:sldId id="267" r:id="rId21"/>
    <p:sldId id="268" r:id="rId22"/>
    <p:sldId id="269" r:id="rId23"/>
    <p:sldId id="270" r:id="rId24"/>
    <p:sldId id="320" r:id="rId25"/>
    <p:sldId id="271" r:id="rId26"/>
    <p:sldId id="272" r:id="rId27"/>
    <p:sldId id="273" r:id="rId28"/>
    <p:sldId id="274" r:id="rId29"/>
    <p:sldId id="275" r:id="rId30"/>
    <p:sldId id="354" r:id="rId31"/>
    <p:sldId id="277" r:id="rId32"/>
    <p:sldId id="278" r:id="rId33"/>
    <p:sldId id="388" r:id="rId34"/>
    <p:sldId id="389" r:id="rId35"/>
    <p:sldId id="390" r:id="rId36"/>
    <p:sldId id="391" r:id="rId37"/>
    <p:sldId id="279" r:id="rId38"/>
    <p:sldId id="393" r:id="rId39"/>
    <p:sldId id="281" r:id="rId40"/>
    <p:sldId id="282" r:id="rId41"/>
    <p:sldId id="394" r:id="rId42"/>
    <p:sldId id="283" r:id="rId43"/>
    <p:sldId id="284" r:id="rId44"/>
    <p:sldId id="285" r:id="rId45"/>
    <p:sldId id="286" r:id="rId46"/>
    <p:sldId id="260" r:id="rId47"/>
    <p:sldId id="392" r:id="rId48"/>
    <p:sldId id="496" r:id="rId49"/>
    <p:sldId id="396" r:id="rId50"/>
    <p:sldId id="397" r:id="rId51"/>
    <p:sldId id="276" r:id="rId52"/>
    <p:sldId id="497" r:id="rId53"/>
    <p:sldId id="498" r:id="rId54"/>
    <p:sldId id="499" r:id="rId55"/>
    <p:sldId id="500" r:id="rId56"/>
    <p:sldId id="399" r:id="rId57"/>
    <p:sldId id="400" r:id="rId58"/>
    <p:sldId id="280" r:id="rId59"/>
    <p:sldId id="402" r:id="rId60"/>
    <p:sldId id="404" r:id="rId61"/>
    <p:sldId id="293" r:id="rId62"/>
    <p:sldId id="294" r:id="rId63"/>
    <p:sldId id="379" r:id="rId64"/>
  </p:sldIdLst>
  <p:sldSz cx="10058400" cy="7772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463E0-9855-8540-82FC-597670692985}" v="203" dt="2023-05-03T04:14:07.3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2000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egrakis, I. (Yannis)" userId="4f35c71a-e81a-4f2c-8f83-d7dd3283ce80" providerId="ADAL" clId="{B8D463E0-9855-8540-82FC-597670692985}"/>
    <pc:docChg chg="undo custSel addSld delSld modSld">
      <pc:chgData name="Velegrakis, I. (Yannis)" userId="4f35c71a-e81a-4f2c-8f83-d7dd3283ce80" providerId="ADAL" clId="{B8D463E0-9855-8540-82FC-597670692985}" dt="2023-05-03T04:14:07.319" v="204" actId="20577"/>
      <pc:docMkLst>
        <pc:docMk/>
      </pc:docMkLst>
      <pc:sldChg chg="delSp mod">
        <pc:chgData name="Velegrakis, I. (Yannis)" userId="4f35c71a-e81a-4f2c-8f83-d7dd3283ce80" providerId="ADAL" clId="{B8D463E0-9855-8540-82FC-597670692985}" dt="2023-05-03T04:13:36.549" v="192" actId="478"/>
        <pc:sldMkLst>
          <pc:docMk/>
          <pc:sldMk cId="0" sldId="276"/>
        </pc:sldMkLst>
        <pc:spChg chg="del">
          <ac:chgData name="Velegrakis, I. (Yannis)" userId="4f35c71a-e81a-4f2c-8f83-d7dd3283ce80" providerId="ADAL" clId="{B8D463E0-9855-8540-82FC-597670692985}" dt="2023-05-03T04:13:36.549" v="192" actId="478"/>
          <ac:spMkLst>
            <pc:docMk/>
            <pc:sldMk cId="0" sldId="276"/>
            <ac:spMk id="366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13:28.090" v="191" actId="478"/>
          <ac:spMkLst>
            <pc:docMk/>
            <pc:sldMk cId="0" sldId="276"/>
            <ac:spMk id="367" creationId="{00000000-0000-0000-0000-000000000000}"/>
          </ac:spMkLst>
        </pc:spChg>
      </pc:sldChg>
      <pc:sldChg chg="modSp mod">
        <pc:chgData name="Velegrakis, I. (Yannis)" userId="4f35c71a-e81a-4f2c-8f83-d7dd3283ce80" providerId="ADAL" clId="{B8D463E0-9855-8540-82FC-597670692985}" dt="2023-05-03T04:05:32.097" v="25" actId="20577"/>
        <pc:sldMkLst>
          <pc:docMk/>
          <pc:sldMk cId="0" sldId="277"/>
        </pc:sldMkLst>
        <pc:spChg chg="mod">
          <ac:chgData name="Velegrakis, I. (Yannis)" userId="4f35c71a-e81a-4f2c-8f83-d7dd3283ce80" providerId="ADAL" clId="{B8D463E0-9855-8540-82FC-597670692985}" dt="2023-05-03T04:05:32.097" v="25" actId="20577"/>
          <ac:spMkLst>
            <pc:docMk/>
            <pc:sldMk cId="0" sldId="277"/>
            <ac:spMk id="4" creationId="{00000000-0000-0000-0000-000000000000}"/>
          </ac:spMkLst>
        </pc:spChg>
      </pc:sldChg>
      <pc:sldChg chg="addSp delSp modSp mod">
        <pc:chgData name="Velegrakis, I. (Yannis)" userId="4f35c71a-e81a-4f2c-8f83-d7dd3283ce80" providerId="ADAL" clId="{B8D463E0-9855-8540-82FC-597670692985}" dt="2023-05-03T04:11:25.421" v="129"/>
        <pc:sldMkLst>
          <pc:docMk/>
          <pc:sldMk cId="0" sldId="396"/>
        </pc:sldMkLst>
        <pc:spChg chg="add del mod">
          <ac:chgData name="Velegrakis, I. (Yannis)" userId="4f35c71a-e81a-4f2c-8f83-d7dd3283ce80" providerId="ADAL" clId="{B8D463E0-9855-8540-82FC-597670692985}" dt="2023-05-03T04:11:25.421" v="129"/>
          <ac:spMkLst>
            <pc:docMk/>
            <pc:sldMk cId="0" sldId="396"/>
            <ac:spMk id="2" creationId="{1AFF5D9C-E27C-6FFC-3658-019316B15E45}"/>
          </ac:spMkLst>
        </pc:spChg>
        <pc:spChg chg="mod">
          <ac:chgData name="Velegrakis, I. (Yannis)" userId="4f35c71a-e81a-4f2c-8f83-d7dd3283ce80" providerId="ADAL" clId="{B8D463E0-9855-8540-82FC-597670692985}" dt="2023-05-03T04:11:11.409" v="125" actId="27636"/>
          <ac:spMkLst>
            <pc:docMk/>
            <pc:sldMk cId="0" sldId="396"/>
            <ac:spMk id="329" creationId="{00000000-0000-0000-0000-000000000000}"/>
          </ac:spMkLst>
        </pc:spChg>
        <pc:spChg chg="mod">
          <ac:chgData name="Velegrakis, I. (Yannis)" userId="4f35c71a-e81a-4f2c-8f83-d7dd3283ce80" providerId="ADAL" clId="{B8D463E0-9855-8540-82FC-597670692985}" dt="2023-05-03T04:10:43.004" v="105" actId="20577"/>
          <ac:spMkLst>
            <pc:docMk/>
            <pc:sldMk cId="0" sldId="396"/>
            <ac:spMk id="330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11:16.818" v="126" actId="478"/>
          <ac:spMkLst>
            <pc:docMk/>
            <pc:sldMk cId="0" sldId="396"/>
            <ac:spMk id="331" creationId="{00000000-0000-0000-0000-000000000000}"/>
          </ac:spMkLst>
        </pc:spChg>
      </pc:sldChg>
      <pc:sldChg chg="modSp mod">
        <pc:chgData name="Velegrakis, I. (Yannis)" userId="4f35c71a-e81a-4f2c-8f83-d7dd3283ce80" providerId="ADAL" clId="{B8D463E0-9855-8540-82FC-597670692985}" dt="2023-05-03T04:11:40.398" v="159" actId="20577"/>
        <pc:sldMkLst>
          <pc:docMk/>
          <pc:sldMk cId="0" sldId="397"/>
        </pc:sldMkLst>
        <pc:spChg chg="mod">
          <ac:chgData name="Velegrakis, I. (Yannis)" userId="4f35c71a-e81a-4f2c-8f83-d7dd3283ce80" providerId="ADAL" clId="{B8D463E0-9855-8540-82FC-597670692985}" dt="2023-05-03T04:11:40.398" v="159" actId="20577"/>
          <ac:spMkLst>
            <pc:docMk/>
            <pc:sldMk cId="0" sldId="397"/>
            <ac:spMk id="347" creationId="{00000000-0000-0000-0000-000000000000}"/>
          </ac:spMkLst>
        </pc:spChg>
      </pc:sldChg>
      <pc:sldChg chg="add del">
        <pc:chgData name="Velegrakis, I. (Yannis)" userId="4f35c71a-e81a-4f2c-8f83-d7dd3283ce80" providerId="ADAL" clId="{B8D463E0-9855-8540-82FC-597670692985}" dt="2023-05-03T04:08:09.588" v="27"/>
        <pc:sldMkLst>
          <pc:docMk/>
          <pc:sldMk cId="2416881910" sldId="496"/>
        </pc:sldMkLst>
      </pc:sldChg>
      <pc:sldChg chg="delSp modSp add mod">
        <pc:chgData name="Velegrakis, I. (Yannis)" userId="4f35c71a-e81a-4f2c-8f83-d7dd3283ce80" providerId="ADAL" clId="{B8D463E0-9855-8540-82FC-597670692985}" dt="2023-05-03T04:08:42.463" v="72" actId="20577"/>
        <pc:sldMkLst>
          <pc:docMk/>
          <pc:sldMk cId="3489015938" sldId="496"/>
        </pc:sldMkLst>
        <pc:spChg chg="mod">
          <ac:chgData name="Velegrakis, I. (Yannis)" userId="4f35c71a-e81a-4f2c-8f83-d7dd3283ce80" providerId="ADAL" clId="{B8D463E0-9855-8540-82FC-597670692985}" dt="2023-05-03T04:08:42.463" v="72" actId="20577"/>
          <ac:spMkLst>
            <pc:docMk/>
            <pc:sldMk cId="3489015938" sldId="496"/>
            <ac:spMk id="397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08:12.647" v="29" actId="478"/>
          <ac:spMkLst>
            <pc:docMk/>
            <pc:sldMk cId="3489015938" sldId="496"/>
            <ac:spMk id="399" creationId="{00000000-0000-0000-0000-000000000000}"/>
          </ac:spMkLst>
        </pc:spChg>
      </pc:sldChg>
      <pc:sldChg chg="add del">
        <pc:chgData name="Velegrakis, I. (Yannis)" userId="4f35c71a-e81a-4f2c-8f83-d7dd3283ce80" providerId="ADAL" clId="{B8D463E0-9855-8540-82FC-597670692985}" dt="2023-05-03T04:08:22.947" v="31"/>
        <pc:sldMkLst>
          <pc:docMk/>
          <pc:sldMk cId="2110946780" sldId="497"/>
        </pc:sldMkLst>
      </pc:sldChg>
      <pc:sldChg chg="add del">
        <pc:chgData name="Velegrakis, I. (Yannis)" userId="4f35c71a-e81a-4f2c-8f83-d7dd3283ce80" providerId="ADAL" clId="{B8D463E0-9855-8540-82FC-597670692985}" dt="2023-05-03T04:08:56.487" v="73" actId="2696"/>
        <pc:sldMkLst>
          <pc:docMk/>
          <pc:sldMk cId="2459619895" sldId="497"/>
        </pc:sldMkLst>
      </pc:sldChg>
      <pc:sldChg chg="add del">
        <pc:chgData name="Velegrakis, I. (Yannis)" userId="4f35c71a-e81a-4f2c-8f83-d7dd3283ce80" providerId="ADAL" clId="{B8D463E0-9855-8540-82FC-597670692985}" dt="2023-05-03T04:09:51.916" v="75"/>
        <pc:sldMkLst>
          <pc:docMk/>
          <pc:sldMk cId="3155554926" sldId="497"/>
        </pc:sldMkLst>
      </pc:sldChg>
      <pc:sldChg chg="delSp modSp add mod">
        <pc:chgData name="Velegrakis, I. (Yannis)" userId="4f35c71a-e81a-4f2c-8f83-d7dd3283ce80" providerId="ADAL" clId="{B8D463E0-9855-8540-82FC-597670692985}" dt="2023-05-03T04:13:23.051" v="190" actId="478"/>
        <pc:sldMkLst>
          <pc:docMk/>
          <pc:sldMk cId="3822872930" sldId="497"/>
        </pc:sldMkLst>
        <pc:spChg chg="mod">
          <ac:chgData name="Velegrakis, I. (Yannis)" userId="4f35c71a-e81a-4f2c-8f83-d7dd3283ce80" providerId="ADAL" clId="{B8D463E0-9855-8540-82FC-597670692985}" dt="2023-05-03T04:12:58.108" v="187" actId="20577"/>
          <ac:spMkLst>
            <pc:docMk/>
            <pc:sldMk cId="3822872930" sldId="497"/>
            <ac:spMk id="6" creationId="{E820EFC5-3308-B745-BEC4-727FFAA0C2A4}"/>
          </ac:spMkLst>
        </pc:spChg>
        <pc:spChg chg="mod">
          <ac:chgData name="Velegrakis, I. (Yannis)" userId="4f35c71a-e81a-4f2c-8f83-d7dd3283ce80" providerId="ADAL" clId="{B8D463E0-9855-8540-82FC-597670692985}" dt="2023-05-03T04:12:26.499" v="163" actId="20577"/>
          <ac:spMkLst>
            <pc:docMk/>
            <pc:sldMk cId="3822872930" sldId="497"/>
            <ac:spMk id="414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13:23.051" v="190" actId="478"/>
          <ac:spMkLst>
            <pc:docMk/>
            <pc:sldMk cId="3822872930" sldId="497"/>
            <ac:spMk id="416" creationId="{00000000-0000-0000-0000-000000000000}"/>
          </ac:spMkLst>
        </pc:spChg>
        <pc:picChg chg="mod">
          <ac:chgData name="Velegrakis, I. (Yannis)" userId="4f35c71a-e81a-4f2c-8f83-d7dd3283ce80" providerId="ADAL" clId="{B8D463E0-9855-8540-82FC-597670692985}" dt="2023-05-03T04:12:31.451" v="165" actId="1076"/>
          <ac:picMkLst>
            <pc:docMk/>
            <pc:sldMk cId="3822872930" sldId="497"/>
            <ac:picMk id="413" creationId="{00000000-0000-0000-0000-000000000000}"/>
          </ac:picMkLst>
        </pc:picChg>
      </pc:sldChg>
      <pc:sldChg chg="delSp add mod">
        <pc:chgData name="Velegrakis, I. (Yannis)" userId="4f35c71a-e81a-4f2c-8f83-d7dd3283ce80" providerId="ADAL" clId="{B8D463E0-9855-8540-82FC-597670692985}" dt="2023-05-03T04:13:18.145" v="189" actId="478"/>
        <pc:sldMkLst>
          <pc:docMk/>
          <pc:sldMk cId="3047739257" sldId="498"/>
        </pc:sldMkLst>
        <pc:spChg chg="del">
          <ac:chgData name="Velegrakis, I. (Yannis)" userId="4f35c71a-e81a-4f2c-8f83-d7dd3283ce80" providerId="ADAL" clId="{B8D463E0-9855-8540-82FC-597670692985}" dt="2023-05-03T04:13:14.558" v="188" actId="478"/>
          <ac:spMkLst>
            <pc:docMk/>
            <pc:sldMk cId="3047739257" sldId="498"/>
            <ac:spMk id="424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13:18.145" v="189" actId="478"/>
          <ac:spMkLst>
            <pc:docMk/>
            <pc:sldMk cId="3047739257" sldId="498"/>
            <ac:spMk id="425" creationId="{00000000-0000-0000-0000-000000000000}"/>
          </ac:spMkLst>
        </pc:spChg>
      </pc:sldChg>
      <pc:sldChg chg="add del">
        <pc:chgData name="Velegrakis, I. (Yannis)" userId="4f35c71a-e81a-4f2c-8f83-d7dd3283ce80" providerId="ADAL" clId="{B8D463E0-9855-8540-82FC-597670692985}" dt="2023-05-03T04:09:51.916" v="75"/>
        <pc:sldMkLst>
          <pc:docMk/>
          <pc:sldMk cId="4086053765" sldId="498"/>
        </pc:sldMkLst>
      </pc:sldChg>
      <pc:sldChg chg="add del">
        <pc:chgData name="Velegrakis, I. (Yannis)" userId="4f35c71a-e81a-4f2c-8f83-d7dd3283ce80" providerId="ADAL" clId="{B8D463E0-9855-8540-82FC-597670692985}" dt="2023-05-03T04:09:51.916" v="75"/>
        <pc:sldMkLst>
          <pc:docMk/>
          <pc:sldMk cId="724575997" sldId="499"/>
        </pc:sldMkLst>
      </pc:sldChg>
      <pc:sldChg chg="delSp add mod">
        <pc:chgData name="Velegrakis, I. (Yannis)" userId="4f35c71a-e81a-4f2c-8f83-d7dd3283ce80" providerId="ADAL" clId="{B8D463E0-9855-8540-82FC-597670692985}" dt="2023-05-03T04:13:53.381" v="194" actId="478"/>
        <pc:sldMkLst>
          <pc:docMk/>
          <pc:sldMk cId="3922804055" sldId="499"/>
        </pc:sldMkLst>
        <pc:spChg chg="del">
          <ac:chgData name="Velegrakis, I. (Yannis)" userId="4f35c71a-e81a-4f2c-8f83-d7dd3283ce80" providerId="ADAL" clId="{B8D463E0-9855-8540-82FC-597670692985}" dt="2023-05-03T04:13:50.479" v="193" actId="478"/>
          <ac:spMkLst>
            <pc:docMk/>
            <pc:sldMk cId="3922804055" sldId="499"/>
            <ac:spMk id="455" creationId="{00000000-0000-0000-0000-000000000000}"/>
          </ac:spMkLst>
        </pc:spChg>
        <pc:spChg chg="del">
          <ac:chgData name="Velegrakis, I. (Yannis)" userId="4f35c71a-e81a-4f2c-8f83-d7dd3283ce80" providerId="ADAL" clId="{B8D463E0-9855-8540-82FC-597670692985}" dt="2023-05-03T04:13:53.381" v="194" actId="478"/>
          <ac:spMkLst>
            <pc:docMk/>
            <pc:sldMk cId="3922804055" sldId="499"/>
            <ac:spMk id="456" creationId="{00000000-0000-0000-0000-000000000000}"/>
          </ac:spMkLst>
        </pc:spChg>
      </pc:sldChg>
      <pc:sldChg chg="modSp new mod">
        <pc:chgData name="Velegrakis, I. (Yannis)" userId="4f35c71a-e81a-4f2c-8f83-d7dd3283ce80" providerId="ADAL" clId="{B8D463E0-9855-8540-82FC-597670692985}" dt="2023-05-03T04:14:07.319" v="204" actId="20577"/>
        <pc:sldMkLst>
          <pc:docMk/>
          <pc:sldMk cId="781677577" sldId="500"/>
        </pc:sldMkLst>
        <pc:spChg chg="mod">
          <ac:chgData name="Velegrakis, I. (Yannis)" userId="4f35c71a-e81a-4f2c-8f83-d7dd3283ce80" providerId="ADAL" clId="{B8D463E0-9855-8540-82FC-597670692985}" dt="2023-05-03T04:14:07.319" v="204" actId="20577"/>
          <ac:spMkLst>
            <pc:docMk/>
            <pc:sldMk cId="781677577" sldId="500"/>
            <ac:spMk id="3" creationId="{6421A2B6-52B8-670D-661B-5F8B4AB4700B}"/>
          </ac:spMkLst>
        </pc:spChg>
      </pc:sldChg>
    </pc:docChg>
  </pc:docChgLst>
  <pc:docChgLst>
    <pc:chgData name="Velegrakis, I. (Yannis)" userId="4f35c71a-e81a-4f2c-8f83-d7dd3283ce80" providerId="ADAL" clId="{D5526947-9A84-8043-BB99-AB466F50803E}"/>
    <pc:docChg chg="undo custSel addSld delSld modSld sldOrd modShowInfo">
      <pc:chgData name="Velegrakis, I. (Yannis)" userId="4f35c71a-e81a-4f2c-8f83-d7dd3283ce80" providerId="ADAL" clId="{D5526947-9A84-8043-BB99-AB466F50803E}" dt="2020-10-01T15:19:53.429" v="175" actId="2696"/>
      <pc:docMkLst>
        <pc:docMk/>
      </pc:docMkLst>
      <pc:sldChg chg="delSp mod">
        <pc:chgData name="Velegrakis, I. (Yannis)" userId="4f35c71a-e81a-4f2c-8f83-d7dd3283ce80" providerId="ADAL" clId="{D5526947-9A84-8043-BB99-AB466F50803E}" dt="2020-09-30T15:25:23.550" v="163" actId="478"/>
        <pc:sldMkLst>
          <pc:docMk/>
          <pc:sldMk cId="0" sldId="256"/>
        </pc:sldMkLst>
        <pc:spChg chg="del">
          <ac:chgData name="Velegrakis, I. (Yannis)" userId="4f35c71a-e81a-4f2c-8f83-d7dd3283ce80" providerId="ADAL" clId="{D5526947-9A84-8043-BB99-AB466F50803E}" dt="2020-09-30T15:25:21.120" v="162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Velegrakis, I. (Yannis)" userId="4f35c71a-e81a-4f2c-8f83-d7dd3283ce80" providerId="ADAL" clId="{D5526947-9A84-8043-BB99-AB466F50803E}" dt="2020-09-30T15:25:23.550" v="163" actId="478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Velegrakis, I. (Yannis)" userId="4f35c71a-e81a-4f2c-8f83-d7dd3283ce80" providerId="ADAL" clId="{D5526947-9A84-8043-BB99-AB466F50803E}" dt="2020-09-30T15:01:50.783" v="12" actId="20577"/>
        <pc:sldMkLst>
          <pc:docMk/>
          <pc:sldMk cId="0" sldId="265"/>
        </pc:sldMkLst>
        <pc:spChg chg="mod">
          <ac:chgData name="Velegrakis, I. (Yannis)" userId="4f35c71a-e81a-4f2c-8f83-d7dd3283ce80" providerId="ADAL" clId="{D5526947-9A84-8043-BB99-AB466F50803E}" dt="2020-09-30T15:01:50.783" v="1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Velegrakis, I. (Yannis)" userId="4f35c71a-e81a-4f2c-8f83-d7dd3283ce80" providerId="ADAL" clId="{D5526947-9A84-8043-BB99-AB466F50803E}" dt="2020-10-01T15:18:02.879" v="164" actId="1076"/>
        <pc:sldMkLst>
          <pc:docMk/>
          <pc:sldMk cId="0" sldId="269"/>
        </pc:sldMkLst>
        <pc:spChg chg="mod">
          <ac:chgData name="Velegrakis, I. (Yannis)" userId="4f35c71a-e81a-4f2c-8f83-d7dd3283ce80" providerId="ADAL" clId="{D5526947-9A84-8043-BB99-AB466F50803E}" dt="2020-10-01T15:18:02.879" v="164" actId="1076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">
        <pc:chgData name="Velegrakis, I. (Yannis)" userId="4f35c71a-e81a-4f2c-8f83-d7dd3283ce80" providerId="ADAL" clId="{D5526947-9A84-8043-BB99-AB466F50803E}" dt="2020-10-01T15:19:31.973" v="173" actId="478"/>
        <pc:sldMkLst>
          <pc:docMk/>
          <pc:sldMk cId="0" sldId="271"/>
        </pc:sldMkLst>
        <pc:spChg chg="add del">
          <ac:chgData name="Velegrakis, I. (Yannis)" userId="4f35c71a-e81a-4f2c-8f83-d7dd3283ce80" providerId="ADAL" clId="{D5526947-9A84-8043-BB99-AB466F50803E}" dt="2020-10-01T15:19:31.308" v="171" actId="478"/>
          <ac:spMkLst>
            <pc:docMk/>
            <pc:sldMk cId="0" sldId="271"/>
            <ac:spMk id="13" creationId="{00000000-0000-0000-0000-000000000000}"/>
          </ac:spMkLst>
        </pc:spChg>
        <pc:spChg chg="add del">
          <ac:chgData name="Velegrakis, I. (Yannis)" userId="4f35c71a-e81a-4f2c-8f83-d7dd3283ce80" providerId="ADAL" clId="{D5526947-9A84-8043-BB99-AB466F50803E}" dt="2020-10-01T15:19:31.633" v="172" actId="478"/>
          <ac:spMkLst>
            <pc:docMk/>
            <pc:sldMk cId="0" sldId="271"/>
            <ac:spMk id="14" creationId="{00000000-0000-0000-0000-000000000000}"/>
          </ac:spMkLst>
        </pc:spChg>
        <pc:spChg chg="add del">
          <ac:chgData name="Velegrakis, I. (Yannis)" userId="4f35c71a-e81a-4f2c-8f83-d7dd3283ce80" providerId="ADAL" clId="{D5526947-9A84-8043-BB99-AB466F50803E}" dt="2020-10-01T15:19:31.973" v="173" actId="478"/>
          <ac:spMkLst>
            <pc:docMk/>
            <pc:sldMk cId="0" sldId="271"/>
            <ac:spMk id="16" creationId="{00000000-0000-0000-0000-000000000000}"/>
          </ac:spMkLst>
        </pc:spChg>
        <pc:graphicFrameChg chg="mod">
          <ac:chgData name="Velegrakis, I. (Yannis)" userId="4f35c71a-e81a-4f2c-8f83-d7dd3283ce80" providerId="ADAL" clId="{D5526947-9A84-8043-BB99-AB466F50803E}" dt="2020-10-01T15:19:24.392" v="170" actId="20577"/>
          <ac:graphicFrameMkLst>
            <pc:docMk/>
            <pc:sldMk cId="0" sldId="271"/>
            <ac:graphicFrameMk id="9" creationId="{00000000-0000-0000-0000-000000000000}"/>
          </ac:graphicFrameMkLst>
        </pc:graphicFrameChg>
      </pc:sldChg>
      <pc:sldChg chg="mod modShow">
        <pc:chgData name="Velegrakis, I. (Yannis)" userId="4f35c71a-e81a-4f2c-8f83-d7dd3283ce80" providerId="ADAL" clId="{D5526947-9A84-8043-BB99-AB466F50803E}" dt="2020-09-30T15:21:10.956" v="26" actId="729"/>
        <pc:sldMkLst>
          <pc:docMk/>
          <pc:sldMk cId="0" sldId="276"/>
        </pc:sldMkLst>
      </pc:sldChg>
      <pc:sldChg chg="ord">
        <pc:chgData name="Velegrakis, I. (Yannis)" userId="4f35c71a-e81a-4f2c-8f83-d7dd3283ce80" providerId="ADAL" clId="{D5526947-9A84-8043-BB99-AB466F50803E}" dt="2020-09-30T15:20:53.810" v="25" actId="20578"/>
        <pc:sldMkLst>
          <pc:docMk/>
          <pc:sldMk cId="0" sldId="277"/>
        </pc:sldMkLst>
      </pc:sldChg>
      <pc:sldChg chg="ord">
        <pc:chgData name="Velegrakis, I. (Yannis)" userId="4f35c71a-e81a-4f2c-8f83-d7dd3283ce80" providerId="ADAL" clId="{D5526947-9A84-8043-BB99-AB466F50803E}" dt="2020-09-30T15:20:27.585" v="24" actId="20578"/>
        <pc:sldMkLst>
          <pc:docMk/>
          <pc:sldMk cId="442306823" sldId="278"/>
        </pc:sldMkLst>
      </pc:sldChg>
      <pc:sldChg chg="mod modShow">
        <pc:chgData name="Velegrakis, I. (Yannis)" userId="4f35c71a-e81a-4f2c-8f83-d7dd3283ce80" providerId="ADAL" clId="{D5526947-9A84-8043-BB99-AB466F50803E}" dt="2020-09-30T15:21:14.859" v="27" actId="729"/>
        <pc:sldMkLst>
          <pc:docMk/>
          <pc:sldMk cId="407917018" sldId="279"/>
        </pc:sldMkLst>
      </pc:sldChg>
      <pc:sldChg chg="mod modShow">
        <pc:chgData name="Velegrakis, I. (Yannis)" userId="4f35c71a-e81a-4f2c-8f83-d7dd3283ce80" providerId="ADAL" clId="{D5526947-9A84-8043-BB99-AB466F50803E}" dt="2020-09-30T13:20:18.402" v="5" actId="729"/>
        <pc:sldMkLst>
          <pc:docMk/>
          <pc:sldMk cId="0" sldId="282"/>
        </pc:sldMkLst>
      </pc:sldChg>
      <pc:sldChg chg="mod modShow">
        <pc:chgData name="Velegrakis, I. (Yannis)" userId="4f35c71a-e81a-4f2c-8f83-d7dd3283ce80" providerId="ADAL" clId="{D5526947-9A84-8043-BB99-AB466F50803E}" dt="2020-09-30T13:17:48.996" v="4" actId="729"/>
        <pc:sldMkLst>
          <pc:docMk/>
          <pc:sldMk cId="0" sldId="283"/>
        </pc:sldMkLst>
      </pc:sldChg>
      <pc:sldChg chg="mod modShow">
        <pc:chgData name="Velegrakis, I. (Yannis)" userId="4f35c71a-e81a-4f2c-8f83-d7dd3283ce80" providerId="ADAL" clId="{D5526947-9A84-8043-BB99-AB466F50803E}" dt="2020-09-30T13:17:44.969" v="3" actId="729"/>
        <pc:sldMkLst>
          <pc:docMk/>
          <pc:sldMk cId="0" sldId="284"/>
        </pc:sldMkLst>
      </pc:sldChg>
      <pc:sldChg chg="mod modShow">
        <pc:chgData name="Velegrakis, I. (Yannis)" userId="4f35c71a-e81a-4f2c-8f83-d7dd3283ce80" providerId="ADAL" clId="{D5526947-9A84-8043-BB99-AB466F50803E}" dt="2020-09-30T13:17:40.570" v="2" actId="729"/>
        <pc:sldMkLst>
          <pc:docMk/>
          <pc:sldMk cId="0" sldId="285"/>
        </pc:sldMkLst>
      </pc:sldChg>
      <pc:sldChg chg="mod modShow">
        <pc:chgData name="Velegrakis, I. (Yannis)" userId="4f35c71a-e81a-4f2c-8f83-d7dd3283ce80" providerId="ADAL" clId="{D5526947-9A84-8043-BB99-AB466F50803E}" dt="2020-09-30T13:17:24.673" v="1" actId="729"/>
        <pc:sldMkLst>
          <pc:docMk/>
          <pc:sldMk cId="0" sldId="286"/>
        </pc:sldMkLst>
      </pc:sldChg>
      <pc:sldChg chg="ord">
        <pc:chgData name="Velegrakis, I. (Yannis)" userId="4f35c71a-e81a-4f2c-8f83-d7dd3283ce80" providerId="ADAL" clId="{D5526947-9A84-8043-BB99-AB466F50803E}" dt="2020-09-30T14:55:10.333" v="6" actId="20578"/>
        <pc:sldMkLst>
          <pc:docMk/>
          <pc:sldMk cId="63802918" sldId="318"/>
        </pc:sldMkLst>
      </pc:sldChg>
      <pc:sldChg chg="modSp add ord">
        <pc:chgData name="Velegrakis, I. (Yannis)" userId="4f35c71a-e81a-4f2c-8f83-d7dd3283ce80" providerId="ADAL" clId="{D5526947-9A84-8043-BB99-AB466F50803E}" dt="2020-09-30T15:14:27.887" v="17" actId="20578"/>
        <pc:sldMkLst>
          <pc:docMk/>
          <pc:sldMk cId="2403779941" sldId="320"/>
        </pc:sldMkLst>
        <pc:graphicFrameChg chg="mod">
          <ac:chgData name="Velegrakis, I. (Yannis)" userId="4f35c71a-e81a-4f2c-8f83-d7dd3283ce80" providerId="ADAL" clId="{D5526947-9A84-8043-BB99-AB466F50803E}" dt="2020-09-30T15:14:00.138" v="15"/>
          <ac:graphicFrameMkLst>
            <pc:docMk/>
            <pc:sldMk cId="2403779941" sldId="320"/>
            <ac:graphicFrameMk id="37934" creationId="{00000000-0000-0000-0000-000000000000}"/>
          </ac:graphicFrameMkLst>
        </pc:graphicFrameChg>
      </pc:sldChg>
      <pc:sldChg chg="modSp add del">
        <pc:chgData name="Velegrakis, I. (Yannis)" userId="4f35c71a-e81a-4f2c-8f83-d7dd3283ce80" providerId="ADAL" clId="{D5526947-9A84-8043-BB99-AB466F50803E}" dt="2020-09-30T15:13:59.920" v="14"/>
        <pc:sldMkLst>
          <pc:docMk/>
          <pc:sldMk cId="3041290566" sldId="320"/>
        </pc:sldMkLst>
        <pc:spChg chg="mod">
          <ac:chgData name="Velegrakis, I. (Yannis)" userId="4f35c71a-e81a-4f2c-8f83-d7dd3283ce80" providerId="ADAL" clId="{D5526947-9A84-8043-BB99-AB466F50803E}" dt="2020-09-30T15:13:54.702" v="13"/>
          <ac:spMkLst>
            <pc:docMk/>
            <pc:sldMk cId="3041290566" sldId="320"/>
            <ac:spMk id="126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3:54.702" v="13"/>
          <ac:spMkLst>
            <pc:docMk/>
            <pc:sldMk cId="3041290566" sldId="320"/>
            <ac:spMk id="142" creationId="{00000000-0000-0000-0000-000000000000}"/>
          </ac:spMkLst>
        </pc:spChg>
        <pc:graphicFrameChg chg="mod">
          <ac:chgData name="Velegrakis, I. (Yannis)" userId="4f35c71a-e81a-4f2c-8f83-d7dd3283ce80" providerId="ADAL" clId="{D5526947-9A84-8043-BB99-AB466F50803E}" dt="2020-09-30T15:13:54.702" v="13"/>
          <ac:graphicFrameMkLst>
            <pc:docMk/>
            <pc:sldMk cId="3041290566" sldId="320"/>
            <ac:graphicFrameMk id="37934" creationId="{00000000-0000-0000-0000-000000000000}"/>
          </ac:graphicFrameMkLst>
        </pc:graphicFrameChg>
      </pc:sldChg>
      <pc:sldChg chg="delSp add mod">
        <pc:chgData name="Velegrakis, I. (Yannis)" userId="4f35c71a-e81a-4f2c-8f83-d7dd3283ce80" providerId="ADAL" clId="{D5526947-9A84-8043-BB99-AB466F50803E}" dt="2020-09-30T15:17:23.155" v="23" actId="478"/>
        <pc:sldMkLst>
          <pc:docMk/>
          <pc:sldMk cId="1834083057" sldId="354"/>
        </pc:sldMkLst>
        <pc:spChg chg="del">
          <ac:chgData name="Velegrakis, I. (Yannis)" userId="4f35c71a-e81a-4f2c-8f83-d7dd3283ce80" providerId="ADAL" clId="{D5526947-9A84-8043-BB99-AB466F50803E}" dt="2020-09-30T15:17:23.155" v="23" actId="478"/>
          <ac:spMkLst>
            <pc:docMk/>
            <pc:sldMk cId="1834083057" sldId="354"/>
            <ac:spMk id="7" creationId="{00000000-0000-0000-0000-000000000000}"/>
          </ac:spMkLst>
        </pc:spChg>
      </pc:sldChg>
      <pc:sldChg chg="modSp add del mod">
        <pc:chgData name="Velegrakis, I. (Yannis)" userId="4f35c71a-e81a-4f2c-8f83-d7dd3283ce80" providerId="ADAL" clId="{D5526947-9A84-8043-BB99-AB466F50803E}" dt="2020-09-30T15:15:58.715" v="21"/>
        <pc:sldMkLst>
          <pc:docMk/>
          <pc:sldMk cId="2179999998" sldId="354"/>
        </pc:sldMkLst>
        <pc:spChg chg="mod">
          <ac:chgData name="Velegrakis, I. (Yannis)" userId="4f35c71a-e81a-4f2c-8f83-d7dd3283ce80" providerId="ADAL" clId="{D5526947-9A84-8043-BB99-AB466F50803E}" dt="2020-09-30T15:15:58.715" v="21"/>
          <ac:spMkLst>
            <pc:docMk/>
            <pc:sldMk cId="2179999998" sldId="354"/>
            <ac:spMk id="3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2179999998" sldId="354"/>
            <ac:spMk id="5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2179999998" sldId="354"/>
            <ac:spMk id="6" creationId="{00000000-0000-0000-0000-000000000000}"/>
          </ac:spMkLst>
        </pc:spChg>
      </pc:sldChg>
      <pc:sldChg chg="add">
        <pc:chgData name="Velegrakis, I. (Yannis)" userId="4f35c71a-e81a-4f2c-8f83-d7dd3283ce80" providerId="ADAL" clId="{D5526947-9A84-8043-BB99-AB466F50803E}" dt="2020-09-30T15:15:58.800" v="22"/>
        <pc:sldMkLst>
          <pc:docMk/>
          <pc:sldMk cId="1541452465" sldId="369"/>
        </pc:sldMkLst>
      </pc:sldChg>
      <pc:sldChg chg="modSp add del">
        <pc:chgData name="Velegrakis, I. (Yannis)" userId="4f35c71a-e81a-4f2c-8f83-d7dd3283ce80" providerId="ADAL" clId="{D5526947-9A84-8043-BB99-AB466F50803E}" dt="2020-09-30T15:15:58.715" v="21"/>
        <pc:sldMkLst>
          <pc:docMk/>
          <pc:sldMk cId="1953260808" sldId="369"/>
        </pc:sldMkLst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1953260808" sldId="369"/>
            <ac:spMk id="4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1953260808" sldId="369"/>
            <ac:spMk id="5" creationId="{00000000-0000-0000-0000-000000000000}"/>
          </ac:spMkLst>
        </pc:spChg>
      </pc:sldChg>
      <pc:sldChg chg="add">
        <pc:chgData name="Velegrakis, I. (Yannis)" userId="4f35c71a-e81a-4f2c-8f83-d7dd3283ce80" providerId="ADAL" clId="{D5526947-9A84-8043-BB99-AB466F50803E}" dt="2020-09-30T15:15:58.800" v="22"/>
        <pc:sldMkLst>
          <pc:docMk/>
          <pc:sldMk cId="2749041697" sldId="370"/>
        </pc:sldMkLst>
      </pc:sldChg>
      <pc:sldChg chg="modSp add del">
        <pc:chgData name="Velegrakis, I. (Yannis)" userId="4f35c71a-e81a-4f2c-8f83-d7dd3283ce80" providerId="ADAL" clId="{D5526947-9A84-8043-BB99-AB466F50803E}" dt="2020-09-30T15:15:58.715" v="21"/>
        <pc:sldMkLst>
          <pc:docMk/>
          <pc:sldMk cId="3485926551" sldId="370"/>
        </pc:sldMkLst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3485926551" sldId="370"/>
            <ac:spMk id="4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3485926551" sldId="370"/>
            <ac:spMk id="5" creationId="{00000000-0000-0000-0000-000000000000}"/>
          </ac:spMkLst>
        </pc:spChg>
      </pc:sldChg>
      <pc:sldChg chg="add">
        <pc:chgData name="Velegrakis, I. (Yannis)" userId="4f35c71a-e81a-4f2c-8f83-d7dd3283ce80" providerId="ADAL" clId="{D5526947-9A84-8043-BB99-AB466F50803E}" dt="2020-09-30T15:15:58.800" v="22"/>
        <pc:sldMkLst>
          <pc:docMk/>
          <pc:sldMk cId="365839313" sldId="371"/>
        </pc:sldMkLst>
      </pc:sldChg>
      <pc:sldChg chg="modSp add del">
        <pc:chgData name="Velegrakis, I. (Yannis)" userId="4f35c71a-e81a-4f2c-8f83-d7dd3283ce80" providerId="ADAL" clId="{D5526947-9A84-8043-BB99-AB466F50803E}" dt="2020-09-30T15:15:58.715" v="21"/>
        <pc:sldMkLst>
          <pc:docMk/>
          <pc:sldMk cId="2882727325" sldId="371"/>
        </pc:sldMkLst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2882727325" sldId="371"/>
            <ac:spMk id="4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2882727325" sldId="371"/>
            <ac:spMk id="5" creationId="{00000000-0000-0000-0000-000000000000}"/>
          </ac:spMkLst>
        </pc:spChg>
      </pc:sldChg>
      <pc:sldChg chg="add">
        <pc:chgData name="Velegrakis, I. (Yannis)" userId="4f35c71a-e81a-4f2c-8f83-d7dd3283ce80" providerId="ADAL" clId="{D5526947-9A84-8043-BB99-AB466F50803E}" dt="2020-09-30T15:15:58.800" v="22"/>
        <pc:sldMkLst>
          <pc:docMk/>
          <pc:sldMk cId="2136037613" sldId="372"/>
        </pc:sldMkLst>
      </pc:sldChg>
      <pc:sldChg chg="modSp add del">
        <pc:chgData name="Velegrakis, I. (Yannis)" userId="4f35c71a-e81a-4f2c-8f83-d7dd3283ce80" providerId="ADAL" clId="{D5526947-9A84-8043-BB99-AB466F50803E}" dt="2020-09-30T15:15:58.715" v="21"/>
        <pc:sldMkLst>
          <pc:docMk/>
          <pc:sldMk cId="4030620240" sldId="372"/>
        </pc:sldMkLst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4030620240" sldId="372"/>
            <ac:spMk id="4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4030620240" sldId="372"/>
            <ac:spMk id="5" creationId="{00000000-0000-0000-0000-000000000000}"/>
          </ac:spMkLst>
        </pc:spChg>
      </pc:sldChg>
      <pc:sldChg chg="modSp add del">
        <pc:chgData name="Velegrakis, I. (Yannis)" userId="4f35c71a-e81a-4f2c-8f83-d7dd3283ce80" providerId="ADAL" clId="{D5526947-9A84-8043-BB99-AB466F50803E}" dt="2020-09-30T15:15:58.715" v="21"/>
        <pc:sldMkLst>
          <pc:docMk/>
          <pc:sldMk cId="1209705243" sldId="373"/>
        </pc:sldMkLst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1209705243" sldId="373"/>
            <ac:spMk id="4" creationId="{00000000-0000-0000-0000-000000000000}"/>
          </ac:spMkLst>
        </pc:spChg>
        <pc:spChg chg="mod">
          <ac:chgData name="Velegrakis, I. (Yannis)" userId="4f35c71a-e81a-4f2c-8f83-d7dd3283ce80" providerId="ADAL" clId="{D5526947-9A84-8043-BB99-AB466F50803E}" dt="2020-09-30T15:15:52.304" v="18"/>
          <ac:spMkLst>
            <pc:docMk/>
            <pc:sldMk cId="1209705243" sldId="373"/>
            <ac:spMk id="5" creationId="{00000000-0000-0000-0000-000000000000}"/>
          </ac:spMkLst>
        </pc:spChg>
      </pc:sldChg>
      <pc:sldChg chg="add">
        <pc:chgData name="Velegrakis, I. (Yannis)" userId="4f35c71a-e81a-4f2c-8f83-d7dd3283ce80" providerId="ADAL" clId="{D5526947-9A84-8043-BB99-AB466F50803E}" dt="2020-09-30T15:15:58.800" v="22"/>
        <pc:sldMkLst>
          <pc:docMk/>
          <pc:sldMk cId="4149981291" sldId="373"/>
        </pc:sldMkLst>
      </pc:sldChg>
      <pc:sldChg chg="addSp modSp add mod ord modClrScheme chgLayout">
        <pc:chgData name="Velegrakis, I. (Yannis)" userId="4f35c71a-e81a-4f2c-8f83-d7dd3283ce80" providerId="ADAL" clId="{D5526947-9A84-8043-BB99-AB466F50803E}" dt="2020-09-30T15:25:05.424" v="161" actId="20577"/>
        <pc:sldMkLst>
          <pc:docMk/>
          <pc:sldMk cId="228688957" sldId="374"/>
        </pc:sldMkLst>
        <pc:spChg chg="add mod">
          <ac:chgData name="Velegrakis, I. (Yannis)" userId="4f35c71a-e81a-4f2c-8f83-d7dd3283ce80" providerId="ADAL" clId="{D5526947-9A84-8043-BB99-AB466F50803E}" dt="2020-09-30T15:24:24.014" v="30" actId="700"/>
          <ac:spMkLst>
            <pc:docMk/>
            <pc:sldMk cId="228688957" sldId="374"/>
            <ac:spMk id="2" creationId="{8F5ADB59-AE82-B54D-BC53-3B4A1AAE0947}"/>
          </ac:spMkLst>
        </pc:spChg>
        <pc:spChg chg="add mod">
          <ac:chgData name="Velegrakis, I. (Yannis)" userId="4f35c71a-e81a-4f2c-8f83-d7dd3283ce80" providerId="ADAL" clId="{D5526947-9A84-8043-BB99-AB466F50803E}" dt="2020-09-30T15:25:05.424" v="161" actId="20577"/>
          <ac:spMkLst>
            <pc:docMk/>
            <pc:sldMk cId="228688957" sldId="374"/>
            <ac:spMk id="3" creationId="{DC7873C7-4A74-A946-87B8-ECF935E51688}"/>
          </ac:spMkLst>
        </pc:spChg>
      </pc:sldChg>
      <pc:sldChg chg="add del">
        <pc:chgData name="Velegrakis, I. (Yannis)" userId="4f35c71a-e81a-4f2c-8f83-d7dd3283ce80" providerId="ADAL" clId="{D5526947-9A84-8043-BB99-AB466F50803E}" dt="2020-10-01T15:19:53.429" v="175" actId="2696"/>
        <pc:sldMkLst>
          <pc:docMk/>
          <pc:sldMk cId="2657569088" sldId="375"/>
        </pc:sldMkLst>
      </pc:sldChg>
      <pc:sldChg chg="add del">
        <pc:chgData name="Velegrakis, I. (Yannis)" userId="4f35c71a-e81a-4f2c-8f83-d7dd3283ce80" providerId="ADAL" clId="{D5526947-9A84-8043-BB99-AB466F50803E}" dt="2020-10-01T15:19:32.441" v="174"/>
        <pc:sldMkLst>
          <pc:docMk/>
          <pc:sldMk cId="3846384700" sldId="376"/>
        </pc:sldMkLst>
      </pc:sldChg>
    </pc:docChg>
  </pc:docChgLst>
  <pc:docChgLst>
    <pc:chgData name="Velegrakis, I. (Yannis)" userId="4f35c71a-e81a-4f2c-8f83-d7dd3283ce80" providerId="ADAL" clId="{D9892A4B-6DF6-A348-A77B-2B6944383151}"/>
    <pc:docChg chg="undo redo custSel addSld delSld modSld sldOrd modMainMaster modShowInfo">
      <pc:chgData name="Velegrakis, I. (Yannis)" userId="4f35c71a-e81a-4f2c-8f83-d7dd3283ce80" providerId="ADAL" clId="{D9892A4B-6DF6-A348-A77B-2B6944383151}" dt="2021-05-12T06:15:47.688" v="3578" actId="478"/>
      <pc:docMkLst>
        <pc:docMk/>
      </pc:docMkLst>
      <pc:sldChg chg="modSp del mod">
        <pc:chgData name="Velegrakis, I. (Yannis)" userId="4f35c71a-e81a-4f2c-8f83-d7dd3283ce80" providerId="ADAL" clId="{D9892A4B-6DF6-A348-A77B-2B6944383151}" dt="2021-05-10T06:31:02.274" v="2953" actId="2696"/>
        <pc:sldMkLst>
          <pc:docMk/>
          <pc:sldMk cId="0" sldId="256"/>
        </pc:sldMkLst>
        <pc:spChg chg="mod">
          <ac:chgData name="Velegrakis, I. (Yannis)" userId="4f35c71a-e81a-4f2c-8f83-d7dd3283ce80" providerId="ADAL" clId="{D9892A4B-6DF6-A348-A77B-2B6944383151}" dt="2021-05-09T20:54:44.321" v="3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 mod ord">
        <pc:chgData name="Velegrakis, I. (Yannis)" userId="4f35c71a-e81a-4f2c-8f83-d7dd3283ce80" providerId="ADAL" clId="{D9892A4B-6DF6-A348-A77B-2B6944383151}" dt="2021-05-09T21:12:02.017" v="755" actId="20577"/>
        <pc:sldMkLst>
          <pc:docMk/>
          <pc:sldMk cId="0" sldId="257"/>
        </pc:sldMkLst>
        <pc:spChg chg="mod">
          <ac:chgData name="Velegrakis, I. (Yannis)" userId="4f35c71a-e81a-4f2c-8f83-d7dd3283ce80" providerId="ADAL" clId="{D9892A4B-6DF6-A348-A77B-2B6944383151}" dt="2021-05-09T21:08:51.131" v="606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Velegrakis, I. (Yannis)" userId="4f35c71a-e81a-4f2c-8f83-d7dd3283ce80" providerId="ADAL" clId="{D9892A4B-6DF6-A348-A77B-2B6944383151}" dt="2021-05-09T21:12:02.017" v="755" actId="20577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Velegrakis, I. (Yannis)" userId="4f35c71a-e81a-4f2c-8f83-d7dd3283ce80" providerId="ADAL" clId="{D9892A4B-6DF6-A348-A77B-2B6944383151}" dt="2021-05-09T21:16:07.046" v="989" actId="2696"/>
        <pc:sldMkLst>
          <pc:docMk/>
          <pc:sldMk cId="0" sldId="258"/>
        </pc:sldMkLst>
      </pc:sldChg>
      <pc:sldChg chg="modSp del mod">
        <pc:chgData name="Velegrakis, I. (Yannis)" userId="4f35c71a-e81a-4f2c-8f83-d7dd3283ce80" providerId="ADAL" clId="{D9892A4B-6DF6-A348-A77B-2B6944383151}" dt="2021-05-10T07:05:40.420" v="3278" actId="2696"/>
        <pc:sldMkLst>
          <pc:docMk/>
          <pc:sldMk cId="0" sldId="259"/>
        </pc:sldMkLst>
        <pc:spChg chg="mod">
          <ac:chgData name="Velegrakis, I. (Yannis)" userId="4f35c71a-e81a-4f2c-8f83-d7dd3283ce80" providerId="ADAL" clId="{D9892A4B-6DF6-A348-A77B-2B6944383151}" dt="2021-05-09T22:34:30.950" v="2079" actId="20577"/>
          <ac:spMkLst>
            <pc:docMk/>
            <pc:sldMk cId="0" sldId="259"/>
            <ac:spMk id="3" creationId="{00000000-0000-0000-0000-000000000000}"/>
          </ac:spMkLst>
        </pc:spChg>
      </pc:sldChg>
      <pc:sldChg chg="ord">
        <pc:chgData name="Velegrakis, I. (Yannis)" userId="4f35c71a-e81a-4f2c-8f83-d7dd3283ce80" providerId="ADAL" clId="{D9892A4B-6DF6-A348-A77B-2B6944383151}" dt="2021-05-10T00:09:42.710" v="2576" actId="20578"/>
        <pc:sldMkLst>
          <pc:docMk/>
          <pc:sldMk cId="0" sldId="260"/>
        </pc:sldMkLst>
      </pc:sldChg>
      <pc:sldChg chg="del">
        <pc:chgData name="Velegrakis, I. (Yannis)" userId="4f35c71a-e81a-4f2c-8f83-d7dd3283ce80" providerId="ADAL" clId="{D9892A4B-6DF6-A348-A77B-2B6944383151}" dt="2021-05-09T21:33:42.660" v="1313" actId="2696"/>
        <pc:sldMkLst>
          <pc:docMk/>
          <pc:sldMk cId="0" sldId="261"/>
        </pc:sldMkLst>
      </pc:sldChg>
      <pc:sldChg chg="del">
        <pc:chgData name="Velegrakis, I. (Yannis)" userId="4f35c71a-e81a-4f2c-8f83-d7dd3283ce80" providerId="ADAL" clId="{D9892A4B-6DF6-A348-A77B-2B6944383151}" dt="2021-05-09T21:36:51.250" v="1338" actId="2696"/>
        <pc:sldMkLst>
          <pc:docMk/>
          <pc:sldMk cId="0" sldId="262"/>
        </pc:sldMkLst>
      </pc:sldChg>
      <pc:sldChg chg="del">
        <pc:chgData name="Velegrakis, I. (Yannis)" userId="4f35c71a-e81a-4f2c-8f83-d7dd3283ce80" providerId="ADAL" clId="{D9892A4B-6DF6-A348-A77B-2B6944383151}" dt="2021-05-09T21:33:27.777" v="1312" actId="2696"/>
        <pc:sldMkLst>
          <pc:docMk/>
          <pc:sldMk cId="0" sldId="263"/>
        </pc:sldMkLst>
      </pc:sldChg>
      <pc:sldChg chg="del">
        <pc:chgData name="Velegrakis, I. (Yannis)" userId="4f35c71a-e81a-4f2c-8f83-d7dd3283ce80" providerId="ADAL" clId="{D9892A4B-6DF6-A348-A77B-2B6944383151}" dt="2021-05-09T23:32:26.742" v="2119" actId="2696"/>
        <pc:sldMkLst>
          <pc:docMk/>
          <pc:sldMk cId="0" sldId="264"/>
        </pc:sldMkLst>
      </pc:sldChg>
      <pc:sldChg chg="addSp delSp modSp mod ord modClrScheme chgLayout">
        <pc:chgData name="Velegrakis, I. (Yannis)" userId="4f35c71a-e81a-4f2c-8f83-d7dd3283ce80" providerId="ADAL" clId="{D9892A4B-6DF6-A348-A77B-2B6944383151}" dt="2021-05-09T21:53:27.818" v="1833" actId="20577"/>
        <pc:sldMkLst>
          <pc:docMk/>
          <pc:sldMk cId="0" sldId="265"/>
        </pc:sldMkLst>
        <pc:spChg chg="del">
          <ac:chgData name="Velegrakis, I. (Yannis)" userId="4f35c71a-e81a-4f2c-8f83-d7dd3283ce80" providerId="ADAL" clId="{D9892A4B-6DF6-A348-A77B-2B6944383151}" dt="2021-05-09T21:52:44.363" v="1811" actId="478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1:52:49.469" v="1814" actId="6264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1:52:49.469" v="1814" actId="6264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Velegrakis, I. (Yannis)" userId="4f35c71a-e81a-4f2c-8f83-d7dd3283ce80" providerId="ADAL" clId="{D9892A4B-6DF6-A348-A77B-2B6944383151}" dt="2021-05-09T21:51:31.985" v="1781" actId="6264"/>
          <ac:spMkLst>
            <pc:docMk/>
            <pc:sldMk cId="0" sldId="265"/>
            <ac:spMk id="5" creationId="{E0DE3B44-2F6C-4B42-A6B7-9C6AE17B5FC5}"/>
          </ac:spMkLst>
        </pc:spChg>
        <pc:spChg chg="add del mod">
          <ac:chgData name="Velegrakis, I. (Yannis)" userId="4f35c71a-e81a-4f2c-8f83-d7dd3283ce80" providerId="ADAL" clId="{D9892A4B-6DF6-A348-A77B-2B6944383151}" dt="2021-05-09T21:51:31.985" v="1781" actId="6264"/>
          <ac:spMkLst>
            <pc:docMk/>
            <pc:sldMk cId="0" sldId="265"/>
            <ac:spMk id="6" creationId="{9483937E-1B89-5C45-A3B2-281A7C312A90}"/>
          </ac:spMkLst>
        </pc:spChg>
        <pc:spChg chg="add del mod ord">
          <ac:chgData name="Velegrakis, I. (Yannis)" userId="4f35c71a-e81a-4f2c-8f83-d7dd3283ce80" providerId="ADAL" clId="{D9892A4B-6DF6-A348-A77B-2B6944383151}" dt="2021-05-09T21:51:39.819" v="1782" actId="700"/>
          <ac:spMkLst>
            <pc:docMk/>
            <pc:sldMk cId="0" sldId="265"/>
            <ac:spMk id="7" creationId="{59DF7DE8-059B-1444-A07A-4CBFC40BE6D9}"/>
          </ac:spMkLst>
        </pc:spChg>
        <pc:spChg chg="add del mod ord">
          <ac:chgData name="Velegrakis, I. (Yannis)" userId="4f35c71a-e81a-4f2c-8f83-d7dd3283ce80" providerId="ADAL" clId="{D9892A4B-6DF6-A348-A77B-2B6944383151}" dt="2021-05-09T21:51:42.522" v="1783" actId="6264"/>
          <ac:spMkLst>
            <pc:docMk/>
            <pc:sldMk cId="0" sldId="265"/>
            <ac:spMk id="8" creationId="{F1CDCD94-5239-F54D-A8BD-539D9C0964B7}"/>
          </ac:spMkLst>
        </pc:spChg>
        <pc:spChg chg="add del mod">
          <ac:chgData name="Velegrakis, I. (Yannis)" userId="4f35c71a-e81a-4f2c-8f83-d7dd3283ce80" providerId="ADAL" clId="{D9892A4B-6DF6-A348-A77B-2B6944383151}" dt="2021-05-09T21:51:42.522" v="1783" actId="6264"/>
          <ac:spMkLst>
            <pc:docMk/>
            <pc:sldMk cId="0" sldId="265"/>
            <ac:spMk id="9" creationId="{DA880E38-39F6-C548-88A5-9F5A6317147E}"/>
          </ac:spMkLst>
        </pc:spChg>
        <pc:spChg chg="add del mod">
          <ac:chgData name="Velegrakis, I. (Yannis)" userId="4f35c71a-e81a-4f2c-8f83-d7dd3283ce80" providerId="ADAL" clId="{D9892A4B-6DF6-A348-A77B-2B6944383151}" dt="2021-05-09T21:51:42.522" v="1783" actId="6264"/>
          <ac:spMkLst>
            <pc:docMk/>
            <pc:sldMk cId="0" sldId="265"/>
            <ac:spMk id="10" creationId="{DAD39AF3-2516-524F-BEA2-4B8726C198CF}"/>
          </ac:spMkLst>
        </pc:spChg>
        <pc:spChg chg="add del mod ord">
          <ac:chgData name="Velegrakis, I. (Yannis)" userId="4f35c71a-e81a-4f2c-8f83-d7dd3283ce80" providerId="ADAL" clId="{D9892A4B-6DF6-A348-A77B-2B6944383151}" dt="2021-05-09T21:52:03.205" v="1785" actId="700"/>
          <ac:spMkLst>
            <pc:docMk/>
            <pc:sldMk cId="0" sldId="265"/>
            <ac:spMk id="11" creationId="{B8FC53DC-FC90-DD4B-AAB1-0C9C994119F1}"/>
          </ac:spMkLst>
        </pc:spChg>
        <pc:spChg chg="add del mod">
          <ac:chgData name="Velegrakis, I. (Yannis)" userId="4f35c71a-e81a-4f2c-8f83-d7dd3283ce80" providerId="ADAL" clId="{D9892A4B-6DF6-A348-A77B-2B6944383151}" dt="2021-05-09T21:52:44.721" v="1813"/>
          <ac:spMkLst>
            <pc:docMk/>
            <pc:sldMk cId="0" sldId="265"/>
            <ac:spMk id="12" creationId="{C557EBE2-184E-0E49-9E8D-3D0810E01235}"/>
          </ac:spMkLst>
        </pc:spChg>
        <pc:spChg chg="add del mod ord">
          <ac:chgData name="Velegrakis, I. (Yannis)" userId="4f35c71a-e81a-4f2c-8f83-d7dd3283ce80" providerId="ADAL" clId="{D9892A4B-6DF6-A348-A77B-2B6944383151}" dt="2021-05-09T21:52:04.905" v="1786" actId="6264"/>
          <ac:spMkLst>
            <pc:docMk/>
            <pc:sldMk cId="0" sldId="265"/>
            <ac:spMk id="13" creationId="{85A71B24-B130-F245-9D76-9EAD2EC507BF}"/>
          </ac:spMkLst>
        </pc:spChg>
        <pc:spChg chg="add del mod">
          <ac:chgData name="Velegrakis, I. (Yannis)" userId="4f35c71a-e81a-4f2c-8f83-d7dd3283ce80" providerId="ADAL" clId="{D9892A4B-6DF6-A348-A77B-2B6944383151}" dt="2021-05-09T21:52:04.905" v="1786" actId="6264"/>
          <ac:spMkLst>
            <pc:docMk/>
            <pc:sldMk cId="0" sldId="265"/>
            <ac:spMk id="14" creationId="{E034842D-67ED-E541-9BF7-32B5F90E7D55}"/>
          </ac:spMkLst>
        </pc:spChg>
        <pc:spChg chg="add del mod">
          <ac:chgData name="Velegrakis, I. (Yannis)" userId="4f35c71a-e81a-4f2c-8f83-d7dd3283ce80" providerId="ADAL" clId="{D9892A4B-6DF6-A348-A77B-2B6944383151}" dt="2021-05-09T21:52:04.905" v="1786" actId="6264"/>
          <ac:spMkLst>
            <pc:docMk/>
            <pc:sldMk cId="0" sldId="265"/>
            <ac:spMk id="15" creationId="{1B26D188-74DE-D34D-929F-3324F1AB71B3}"/>
          </ac:spMkLst>
        </pc:spChg>
        <pc:spChg chg="add del mod ord">
          <ac:chgData name="Velegrakis, I. (Yannis)" userId="4f35c71a-e81a-4f2c-8f83-d7dd3283ce80" providerId="ADAL" clId="{D9892A4B-6DF6-A348-A77B-2B6944383151}" dt="2021-05-09T21:52:10.025" v="1787" actId="700"/>
          <ac:spMkLst>
            <pc:docMk/>
            <pc:sldMk cId="0" sldId="265"/>
            <ac:spMk id="16" creationId="{65F38A44-8F66-254F-AC56-FEC05C21E642}"/>
          </ac:spMkLst>
        </pc:spChg>
        <pc:spChg chg="add del mod ord">
          <ac:chgData name="Velegrakis, I. (Yannis)" userId="4f35c71a-e81a-4f2c-8f83-d7dd3283ce80" providerId="ADAL" clId="{D9892A4B-6DF6-A348-A77B-2B6944383151}" dt="2021-05-09T21:52:11.457" v="1788" actId="6264"/>
          <ac:spMkLst>
            <pc:docMk/>
            <pc:sldMk cId="0" sldId="265"/>
            <ac:spMk id="17" creationId="{7DC5F7B2-EB2E-B94A-8EF1-AD6456093402}"/>
          </ac:spMkLst>
        </pc:spChg>
        <pc:spChg chg="add del mod">
          <ac:chgData name="Velegrakis, I. (Yannis)" userId="4f35c71a-e81a-4f2c-8f83-d7dd3283ce80" providerId="ADAL" clId="{D9892A4B-6DF6-A348-A77B-2B6944383151}" dt="2021-05-09T21:52:11.457" v="1788" actId="6264"/>
          <ac:spMkLst>
            <pc:docMk/>
            <pc:sldMk cId="0" sldId="265"/>
            <ac:spMk id="18" creationId="{71851842-A410-C345-804C-FC79D7E06F99}"/>
          </ac:spMkLst>
        </pc:spChg>
        <pc:spChg chg="add del mod">
          <ac:chgData name="Velegrakis, I. (Yannis)" userId="4f35c71a-e81a-4f2c-8f83-d7dd3283ce80" providerId="ADAL" clId="{D9892A4B-6DF6-A348-A77B-2B6944383151}" dt="2021-05-09T21:52:11.457" v="1788" actId="6264"/>
          <ac:spMkLst>
            <pc:docMk/>
            <pc:sldMk cId="0" sldId="265"/>
            <ac:spMk id="19" creationId="{C9FA8F78-5860-A04A-AADD-CF8016BD3CB0}"/>
          </ac:spMkLst>
        </pc:spChg>
        <pc:spChg chg="add del mod ord">
          <ac:chgData name="Velegrakis, I. (Yannis)" userId="4f35c71a-e81a-4f2c-8f83-d7dd3283ce80" providerId="ADAL" clId="{D9892A4B-6DF6-A348-A77B-2B6944383151}" dt="2021-05-09T21:52:12.163" v="1789" actId="6264"/>
          <ac:spMkLst>
            <pc:docMk/>
            <pc:sldMk cId="0" sldId="265"/>
            <ac:spMk id="20" creationId="{69950512-14CF-A14E-B918-E4EDE3513BD3}"/>
          </ac:spMkLst>
        </pc:spChg>
        <pc:spChg chg="add del mod">
          <ac:chgData name="Velegrakis, I. (Yannis)" userId="4f35c71a-e81a-4f2c-8f83-d7dd3283ce80" providerId="ADAL" clId="{D9892A4B-6DF6-A348-A77B-2B6944383151}" dt="2021-05-09T21:52:12.163" v="1789" actId="6264"/>
          <ac:spMkLst>
            <pc:docMk/>
            <pc:sldMk cId="0" sldId="265"/>
            <ac:spMk id="21" creationId="{5CFB141D-B84B-664C-9D91-64BDF7C3E3FF}"/>
          </ac:spMkLst>
        </pc:spChg>
        <pc:spChg chg="add del mod">
          <ac:chgData name="Velegrakis, I. (Yannis)" userId="4f35c71a-e81a-4f2c-8f83-d7dd3283ce80" providerId="ADAL" clId="{D9892A4B-6DF6-A348-A77B-2B6944383151}" dt="2021-05-09T21:52:12.163" v="1789" actId="6264"/>
          <ac:spMkLst>
            <pc:docMk/>
            <pc:sldMk cId="0" sldId="265"/>
            <ac:spMk id="22" creationId="{444A9CA4-C7A4-2A40-BE1F-75B81A25FCC3}"/>
          </ac:spMkLst>
        </pc:spChg>
        <pc:spChg chg="add del mod ord">
          <ac:chgData name="Velegrakis, I. (Yannis)" userId="4f35c71a-e81a-4f2c-8f83-d7dd3283ce80" providerId="ADAL" clId="{D9892A4B-6DF6-A348-A77B-2B6944383151}" dt="2021-05-09T21:52:12.368" v="1790" actId="6264"/>
          <ac:spMkLst>
            <pc:docMk/>
            <pc:sldMk cId="0" sldId="265"/>
            <ac:spMk id="23" creationId="{C1EB1EF4-1651-F843-88FA-55877AA494A5}"/>
          </ac:spMkLst>
        </pc:spChg>
        <pc:spChg chg="add del mod">
          <ac:chgData name="Velegrakis, I. (Yannis)" userId="4f35c71a-e81a-4f2c-8f83-d7dd3283ce80" providerId="ADAL" clId="{D9892A4B-6DF6-A348-A77B-2B6944383151}" dt="2021-05-09T21:52:12.368" v="1790" actId="6264"/>
          <ac:spMkLst>
            <pc:docMk/>
            <pc:sldMk cId="0" sldId="265"/>
            <ac:spMk id="24" creationId="{29D047B0-E078-9745-9003-217FED34CFD5}"/>
          </ac:spMkLst>
        </pc:spChg>
        <pc:spChg chg="add del mod">
          <ac:chgData name="Velegrakis, I. (Yannis)" userId="4f35c71a-e81a-4f2c-8f83-d7dd3283ce80" providerId="ADAL" clId="{D9892A4B-6DF6-A348-A77B-2B6944383151}" dt="2021-05-09T21:52:12.368" v="1790" actId="6264"/>
          <ac:spMkLst>
            <pc:docMk/>
            <pc:sldMk cId="0" sldId="265"/>
            <ac:spMk id="25" creationId="{C0B5DCB4-B4B1-8142-83F0-1B707E305811}"/>
          </ac:spMkLst>
        </pc:spChg>
        <pc:spChg chg="add mod ord">
          <ac:chgData name="Velegrakis, I. (Yannis)" userId="4f35c71a-e81a-4f2c-8f83-d7dd3283ce80" providerId="ADAL" clId="{D9892A4B-6DF6-A348-A77B-2B6944383151}" dt="2021-05-09T21:53:27.818" v="1833" actId="20577"/>
          <ac:spMkLst>
            <pc:docMk/>
            <pc:sldMk cId="0" sldId="265"/>
            <ac:spMk id="26" creationId="{0037C53A-FF92-2146-B999-B9B23649DE16}"/>
          </ac:spMkLst>
        </pc:spChg>
        <pc:spChg chg="add del mod">
          <ac:chgData name="Velegrakis, I. (Yannis)" userId="4f35c71a-e81a-4f2c-8f83-d7dd3283ce80" providerId="ADAL" clId="{D9892A4B-6DF6-A348-A77B-2B6944383151}" dt="2021-05-09T21:52:49.469" v="1814" actId="6264"/>
          <ac:spMkLst>
            <pc:docMk/>
            <pc:sldMk cId="0" sldId="265"/>
            <ac:spMk id="27" creationId="{6CD8F283-A97E-DE4F-AE14-E0BC30F75C41}"/>
          </ac:spMkLst>
        </pc:spChg>
        <pc:spChg chg="add del mod">
          <ac:chgData name="Velegrakis, I. (Yannis)" userId="4f35c71a-e81a-4f2c-8f83-d7dd3283ce80" providerId="ADAL" clId="{D9892A4B-6DF6-A348-A77B-2B6944383151}" dt="2021-05-09T21:52:49.469" v="1814" actId="6264"/>
          <ac:spMkLst>
            <pc:docMk/>
            <pc:sldMk cId="0" sldId="265"/>
            <ac:spMk id="28" creationId="{772DE753-B3C0-A44D-91E7-637C63DB76C2}"/>
          </ac:spMkLst>
        </pc:spChg>
        <pc:spChg chg="add del mod">
          <ac:chgData name="Velegrakis, I. (Yannis)" userId="4f35c71a-e81a-4f2c-8f83-d7dd3283ce80" providerId="ADAL" clId="{D9892A4B-6DF6-A348-A77B-2B6944383151}" dt="2021-05-09T21:52:49.469" v="1814" actId="6264"/>
          <ac:spMkLst>
            <pc:docMk/>
            <pc:sldMk cId="0" sldId="265"/>
            <ac:spMk id="29" creationId="{F8BE0D3D-2576-9743-BE23-16E7370F7A9B}"/>
          </ac:spMkLst>
        </pc:spChg>
      </pc:sldChg>
      <pc:sldChg chg="addSp delSp modSp mod ord modClrScheme chgLayout">
        <pc:chgData name="Velegrakis, I. (Yannis)" userId="4f35c71a-e81a-4f2c-8f83-d7dd3283ce80" providerId="ADAL" clId="{D9892A4B-6DF6-A348-A77B-2B6944383151}" dt="2021-05-09T22:23:50.861" v="1930" actId="20578"/>
        <pc:sldMkLst>
          <pc:docMk/>
          <pc:sldMk cId="0" sldId="266"/>
        </pc:sldMkLst>
        <pc:spChg chg="del mod">
          <ac:chgData name="Velegrakis, I. (Yannis)" userId="4f35c71a-e81a-4f2c-8f83-d7dd3283ce80" providerId="ADAL" clId="{D9892A4B-6DF6-A348-A77B-2B6944383151}" dt="2021-05-09T21:54:40.533" v="1863" actId="478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1:54:21.529" v="1834" actId="700"/>
          <ac:spMkLst>
            <pc:docMk/>
            <pc:sldMk cId="0" sldId="266"/>
            <ac:spMk id="5" creationId="{00000000-0000-0000-0000-000000000000}"/>
          </ac:spMkLst>
        </pc:spChg>
        <pc:spChg chg="add mod ord">
          <ac:chgData name="Velegrakis, I. (Yannis)" userId="4f35c71a-e81a-4f2c-8f83-d7dd3283ce80" providerId="ADAL" clId="{D9892A4B-6DF6-A348-A77B-2B6944383151}" dt="2021-05-09T21:54:38.228" v="1862" actId="20577"/>
          <ac:spMkLst>
            <pc:docMk/>
            <pc:sldMk cId="0" sldId="266"/>
            <ac:spMk id="6" creationId="{B7E22266-650A-6841-9012-E5C49B527594}"/>
          </ac:spMkLst>
        </pc:spChg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67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68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69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70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71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72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73"/>
        </pc:sldMkLst>
      </pc:sldChg>
      <pc:sldChg chg="ord">
        <pc:chgData name="Velegrakis, I. (Yannis)" userId="4f35c71a-e81a-4f2c-8f83-d7dd3283ce80" providerId="ADAL" clId="{D9892A4B-6DF6-A348-A77B-2B6944383151}" dt="2021-05-09T22:33:34.905" v="2078" actId="20578"/>
        <pc:sldMkLst>
          <pc:docMk/>
          <pc:sldMk cId="0" sldId="274"/>
        </pc:sldMkLst>
      </pc:sldChg>
      <pc:sldChg chg="ord">
        <pc:chgData name="Velegrakis, I. (Yannis)" userId="4f35c71a-e81a-4f2c-8f83-d7dd3283ce80" providerId="ADAL" clId="{D9892A4B-6DF6-A348-A77B-2B6944383151}" dt="2021-05-09T22:38:20.317" v="2094" actId="20578"/>
        <pc:sldMkLst>
          <pc:docMk/>
          <pc:sldMk cId="0" sldId="275"/>
        </pc:sldMkLst>
      </pc:sldChg>
      <pc:sldChg chg="addSp modSp add del mod modAnim">
        <pc:chgData name="Velegrakis, I. (Yannis)" userId="4f35c71a-e81a-4f2c-8f83-d7dd3283ce80" providerId="ADAL" clId="{D9892A4B-6DF6-A348-A77B-2B6944383151}" dt="2021-05-10T07:01:26.402" v="3237"/>
        <pc:sldMkLst>
          <pc:docMk/>
          <pc:sldMk cId="0" sldId="276"/>
        </pc:sldMkLst>
        <pc:spChg chg="add mod">
          <ac:chgData name="Velegrakis, I. (Yannis)" userId="4f35c71a-e81a-4f2c-8f83-d7dd3283ce80" providerId="ADAL" clId="{D9892A4B-6DF6-A348-A77B-2B6944383151}" dt="2021-05-10T07:01:19.754" v="3236" actId="1076"/>
          <ac:spMkLst>
            <pc:docMk/>
            <pc:sldMk cId="0" sldId="276"/>
            <ac:spMk id="7" creationId="{94427995-646E-C841-805B-7738A8B37062}"/>
          </ac:spMkLst>
        </pc:spChg>
      </pc:sldChg>
      <pc:sldChg chg="add del">
        <pc:chgData name="Velegrakis, I. (Yannis)" userId="4f35c71a-e81a-4f2c-8f83-d7dd3283ce80" providerId="ADAL" clId="{D9892A4B-6DF6-A348-A77B-2B6944383151}" dt="2021-05-09T23:31:37.247" v="2115" actId="2696"/>
        <pc:sldMkLst>
          <pc:docMk/>
          <pc:sldMk cId="2769486388" sldId="276"/>
        </pc:sldMkLst>
      </pc:sldChg>
      <pc:sldChg chg="ord">
        <pc:chgData name="Velegrakis, I. (Yannis)" userId="4f35c71a-e81a-4f2c-8f83-d7dd3283ce80" providerId="ADAL" clId="{D9892A4B-6DF6-A348-A77B-2B6944383151}" dt="2021-05-09T22:38:20.317" v="2094" actId="20578"/>
        <pc:sldMkLst>
          <pc:docMk/>
          <pc:sldMk cId="0" sldId="277"/>
        </pc:sldMkLst>
      </pc:sldChg>
      <pc:sldChg chg="add">
        <pc:chgData name="Velegrakis, I. (Yannis)" userId="4f35c71a-e81a-4f2c-8f83-d7dd3283ce80" providerId="ADAL" clId="{D9892A4B-6DF6-A348-A77B-2B6944383151}" dt="2021-05-09T23:17:04.815" v="2111"/>
        <pc:sldMkLst>
          <pc:docMk/>
          <pc:sldMk cId="442306823" sldId="278"/>
        </pc:sldMkLst>
        <pc:graphicFrameChg chg="mod modGraphic">
          <ac:chgData name="Velegrakis, I. (Yannis)" userId="4f35c71a-e81a-4f2c-8f83-d7dd3283ce80" providerId="ADAL" clId="{D9892A4B-6DF6-A348-A77B-2B6944383151}" dt="2021-05-09T23:16:08.238" v="2103" actId="6549"/>
          <ac:graphicFrameMkLst>
            <pc:docMk/>
            <pc:sldMk cId="442306823" sldId="278"/>
            <ac:graphicFrameMk id="6" creationId="{00000000-0000-0000-0000-000000000000}"/>
          </ac:graphicFrameMkLst>
        </pc:graphicFrameChg>
      </pc:sldChg>
      <pc:sldChg chg="add mod modShow">
        <pc:chgData name="Velegrakis, I. (Yannis)" userId="4f35c71a-e81a-4f2c-8f83-d7dd3283ce80" providerId="ADAL" clId="{D9892A4B-6DF6-A348-A77B-2B6944383151}" dt="2021-05-09T23:32:11.850" v="2118" actId="729"/>
        <pc:sldMkLst>
          <pc:docMk/>
          <pc:sldMk cId="407917018" sldId="279"/>
        </pc:sldMkLst>
      </pc:sldChg>
      <pc:sldChg chg="add del">
        <pc:chgData name="Velegrakis, I. (Yannis)" userId="4f35c71a-e81a-4f2c-8f83-d7dd3283ce80" providerId="ADAL" clId="{D9892A4B-6DF6-A348-A77B-2B6944383151}" dt="2021-05-09T23:31:57.139" v="2116" actId="2696"/>
        <pc:sldMkLst>
          <pc:docMk/>
          <pc:sldMk cId="2757358068" sldId="279"/>
        </pc:sldMkLst>
      </pc:sldChg>
      <pc:sldChg chg="addSp modSp add del mod ord">
        <pc:chgData name="Velegrakis, I. (Yannis)" userId="4f35c71a-e81a-4f2c-8f83-d7dd3283ce80" providerId="ADAL" clId="{D9892A4B-6DF6-A348-A77B-2B6944383151}" dt="2021-05-10T07:00:10.435" v="3198" actId="1076"/>
        <pc:sldMkLst>
          <pc:docMk/>
          <pc:sldMk cId="0" sldId="280"/>
        </pc:sldMkLst>
        <pc:spChg chg="add mod">
          <ac:chgData name="Velegrakis, I. (Yannis)" userId="4f35c71a-e81a-4f2c-8f83-d7dd3283ce80" providerId="ADAL" clId="{D9892A4B-6DF6-A348-A77B-2B6944383151}" dt="2021-05-10T07:00:10.435" v="3198" actId="1076"/>
          <ac:spMkLst>
            <pc:docMk/>
            <pc:sldMk cId="0" sldId="280"/>
            <ac:spMk id="6" creationId="{E820EFC5-3308-B745-BEC4-727FFAA0C2A4}"/>
          </ac:spMkLst>
        </pc:spChg>
      </pc:sldChg>
      <pc:sldChg chg="ord">
        <pc:chgData name="Velegrakis, I. (Yannis)" userId="4f35c71a-e81a-4f2c-8f83-d7dd3283ce80" providerId="ADAL" clId="{D9892A4B-6DF6-A348-A77B-2B6944383151}" dt="2021-05-10T00:04:36.758" v="2523" actId="20578"/>
        <pc:sldMkLst>
          <pc:docMk/>
          <pc:sldMk cId="0" sldId="281"/>
        </pc:sldMkLst>
      </pc:sldChg>
      <pc:sldChg chg="ord">
        <pc:chgData name="Velegrakis, I. (Yannis)" userId="4f35c71a-e81a-4f2c-8f83-d7dd3283ce80" providerId="ADAL" clId="{D9892A4B-6DF6-A348-A77B-2B6944383151}" dt="2021-05-10T00:04:36.758" v="2523" actId="20578"/>
        <pc:sldMkLst>
          <pc:docMk/>
          <pc:sldMk cId="0" sldId="282"/>
        </pc:sldMkLst>
      </pc:sldChg>
      <pc:sldChg chg="ord">
        <pc:chgData name="Velegrakis, I. (Yannis)" userId="4f35c71a-e81a-4f2c-8f83-d7dd3283ce80" providerId="ADAL" clId="{D9892A4B-6DF6-A348-A77B-2B6944383151}" dt="2021-05-10T00:04:36.758" v="2523" actId="20578"/>
        <pc:sldMkLst>
          <pc:docMk/>
          <pc:sldMk cId="0" sldId="283"/>
        </pc:sldMkLst>
      </pc:sldChg>
      <pc:sldChg chg="ord">
        <pc:chgData name="Velegrakis, I. (Yannis)" userId="4f35c71a-e81a-4f2c-8f83-d7dd3283ce80" providerId="ADAL" clId="{D9892A4B-6DF6-A348-A77B-2B6944383151}" dt="2021-05-10T00:04:36.758" v="2523" actId="20578"/>
        <pc:sldMkLst>
          <pc:docMk/>
          <pc:sldMk cId="0" sldId="284"/>
        </pc:sldMkLst>
      </pc:sldChg>
      <pc:sldChg chg="ord">
        <pc:chgData name="Velegrakis, I. (Yannis)" userId="4f35c71a-e81a-4f2c-8f83-d7dd3283ce80" providerId="ADAL" clId="{D9892A4B-6DF6-A348-A77B-2B6944383151}" dt="2021-05-10T00:04:36.758" v="2523" actId="20578"/>
        <pc:sldMkLst>
          <pc:docMk/>
          <pc:sldMk cId="0" sldId="285"/>
        </pc:sldMkLst>
      </pc:sldChg>
      <pc:sldChg chg="addSp delSp mod ord">
        <pc:chgData name="Velegrakis, I. (Yannis)" userId="4f35c71a-e81a-4f2c-8f83-d7dd3283ce80" providerId="ADAL" clId="{D9892A4B-6DF6-A348-A77B-2B6944383151}" dt="2021-05-10T00:06:41.253" v="2573" actId="478"/>
        <pc:sldMkLst>
          <pc:docMk/>
          <pc:sldMk cId="0" sldId="286"/>
        </pc:sldMkLst>
        <pc:spChg chg="add del">
          <ac:chgData name="Velegrakis, I. (Yannis)" userId="4f35c71a-e81a-4f2c-8f83-d7dd3283ce80" providerId="ADAL" clId="{D9892A4B-6DF6-A348-A77B-2B6944383151}" dt="2021-05-10T00:06:41.253" v="2573" actId="478"/>
          <ac:spMkLst>
            <pc:docMk/>
            <pc:sldMk cId="0" sldId="286"/>
            <ac:spMk id="45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48:40.882" v="3017" actId="2696"/>
        <pc:sldMkLst>
          <pc:docMk/>
          <pc:sldMk cId="0" sldId="287"/>
        </pc:sldMkLst>
      </pc:sldChg>
      <pc:sldChg chg="add del">
        <pc:chgData name="Velegrakis, I. (Yannis)" userId="4f35c71a-e81a-4f2c-8f83-d7dd3283ce80" providerId="ADAL" clId="{D9892A4B-6DF6-A348-A77B-2B6944383151}" dt="2021-05-10T07:02:27.245" v="3238" actId="2696"/>
        <pc:sldMkLst>
          <pc:docMk/>
          <pc:sldMk cId="0" sldId="288"/>
        </pc:sldMkLst>
      </pc:sldChg>
      <pc:sldChg chg="add del">
        <pc:chgData name="Velegrakis, I. (Yannis)" userId="4f35c71a-e81a-4f2c-8f83-d7dd3283ce80" providerId="ADAL" clId="{D9892A4B-6DF6-A348-A77B-2B6944383151}" dt="2021-05-10T07:02:42.739" v="3239" actId="2696"/>
        <pc:sldMkLst>
          <pc:docMk/>
          <pc:sldMk cId="0" sldId="289"/>
        </pc:sldMkLst>
      </pc:sldChg>
      <pc:sldChg chg="add del">
        <pc:chgData name="Velegrakis, I. (Yannis)" userId="4f35c71a-e81a-4f2c-8f83-d7dd3283ce80" providerId="ADAL" clId="{D9892A4B-6DF6-A348-A77B-2B6944383151}" dt="2021-05-10T06:49:47.356" v="3018" actId="2696"/>
        <pc:sldMkLst>
          <pc:docMk/>
          <pc:sldMk cId="0" sldId="290"/>
        </pc:sldMkLst>
      </pc:sldChg>
      <pc:sldChg chg="add del">
        <pc:chgData name="Velegrakis, I. (Yannis)" userId="4f35c71a-e81a-4f2c-8f83-d7dd3283ce80" providerId="ADAL" clId="{D9892A4B-6DF6-A348-A77B-2B6944383151}" dt="2021-05-10T07:03:54.375" v="3240" actId="2696"/>
        <pc:sldMkLst>
          <pc:docMk/>
          <pc:sldMk cId="0" sldId="291"/>
        </pc:sldMkLst>
      </pc:sldChg>
      <pc:sldChg chg="add del">
        <pc:chgData name="Velegrakis, I. (Yannis)" userId="4f35c71a-e81a-4f2c-8f83-d7dd3283ce80" providerId="ADAL" clId="{D9892A4B-6DF6-A348-A77B-2B6944383151}" dt="2021-05-10T07:04:01.586" v="3241" actId="2696"/>
        <pc:sldMkLst>
          <pc:docMk/>
          <pc:sldMk cId="0" sldId="292"/>
        </pc:sldMkLst>
      </pc:sldChg>
      <pc:sldChg chg="add del">
        <pc:chgData name="Velegrakis, I. (Yannis)" userId="4f35c71a-e81a-4f2c-8f83-d7dd3283ce80" providerId="ADAL" clId="{D9892A4B-6DF6-A348-A77B-2B6944383151}" dt="2021-05-10T06:42:44.219" v="2957"/>
        <pc:sldMkLst>
          <pc:docMk/>
          <pc:sldMk cId="0" sldId="293"/>
        </pc:sldMkLst>
      </pc:sldChg>
      <pc:sldChg chg="modSp add del mod">
        <pc:chgData name="Velegrakis, I. (Yannis)" userId="4f35c71a-e81a-4f2c-8f83-d7dd3283ce80" providerId="ADAL" clId="{D9892A4B-6DF6-A348-A77B-2B6944383151}" dt="2021-05-12T05:44:46.204" v="3575" actId="27636"/>
        <pc:sldMkLst>
          <pc:docMk/>
          <pc:sldMk cId="0" sldId="294"/>
        </pc:sldMkLst>
        <pc:spChg chg="mod">
          <ac:chgData name="Velegrakis, I. (Yannis)" userId="4f35c71a-e81a-4f2c-8f83-d7dd3283ce80" providerId="ADAL" clId="{D9892A4B-6DF6-A348-A77B-2B6944383151}" dt="2021-05-12T05:44:46.204" v="3575" actId="27636"/>
          <ac:spMkLst>
            <pc:docMk/>
            <pc:sldMk cId="0" sldId="294"/>
            <ac:spMk id="571" creationId="{00000000-0000-0000-0000-000000000000}"/>
          </ac:spMkLst>
        </pc:spChg>
      </pc:sldChg>
      <pc:sldChg chg="del">
        <pc:chgData name="Velegrakis, I. (Yannis)" userId="4f35c71a-e81a-4f2c-8f83-d7dd3283ce80" providerId="ADAL" clId="{D9892A4B-6DF6-A348-A77B-2B6944383151}" dt="2021-05-10T07:06:16.662" v="3289" actId="2696"/>
        <pc:sldMkLst>
          <pc:docMk/>
          <pc:sldMk cId="0" sldId="295"/>
        </pc:sldMkLst>
      </pc:sldChg>
      <pc:sldChg chg="del">
        <pc:chgData name="Velegrakis, I. (Yannis)" userId="4f35c71a-e81a-4f2c-8f83-d7dd3283ce80" providerId="ADAL" clId="{D9892A4B-6DF6-A348-A77B-2B6944383151}" dt="2021-05-10T07:06:14.683" v="3288" actId="2696"/>
        <pc:sldMkLst>
          <pc:docMk/>
          <pc:sldMk cId="0" sldId="296"/>
        </pc:sldMkLst>
      </pc:sldChg>
      <pc:sldChg chg="del">
        <pc:chgData name="Velegrakis, I. (Yannis)" userId="4f35c71a-e81a-4f2c-8f83-d7dd3283ce80" providerId="ADAL" clId="{D9892A4B-6DF6-A348-A77B-2B6944383151}" dt="2021-05-10T07:06:13.758" v="3287" actId="2696"/>
        <pc:sldMkLst>
          <pc:docMk/>
          <pc:sldMk cId="0" sldId="297"/>
        </pc:sldMkLst>
      </pc:sldChg>
      <pc:sldChg chg="del">
        <pc:chgData name="Velegrakis, I. (Yannis)" userId="4f35c71a-e81a-4f2c-8f83-d7dd3283ce80" providerId="ADAL" clId="{D9892A4B-6DF6-A348-A77B-2B6944383151}" dt="2021-05-10T07:06:13.274" v="3286" actId="2696"/>
        <pc:sldMkLst>
          <pc:docMk/>
          <pc:sldMk cId="0" sldId="298"/>
        </pc:sldMkLst>
      </pc:sldChg>
      <pc:sldChg chg="del">
        <pc:chgData name="Velegrakis, I. (Yannis)" userId="4f35c71a-e81a-4f2c-8f83-d7dd3283ce80" providerId="ADAL" clId="{D9892A4B-6DF6-A348-A77B-2B6944383151}" dt="2021-05-10T07:06:12.914" v="3285" actId="2696"/>
        <pc:sldMkLst>
          <pc:docMk/>
          <pc:sldMk cId="0" sldId="299"/>
        </pc:sldMkLst>
      </pc:sldChg>
      <pc:sldChg chg="del">
        <pc:chgData name="Velegrakis, I. (Yannis)" userId="4f35c71a-e81a-4f2c-8f83-d7dd3283ce80" providerId="ADAL" clId="{D9892A4B-6DF6-A348-A77B-2B6944383151}" dt="2021-05-10T07:06:12.596" v="3284" actId="2696"/>
        <pc:sldMkLst>
          <pc:docMk/>
          <pc:sldMk cId="0" sldId="300"/>
        </pc:sldMkLst>
      </pc:sldChg>
      <pc:sldChg chg="del">
        <pc:chgData name="Velegrakis, I. (Yannis)" userId="4f35c71a-e81a-4f2c-8f83-d7dd3283ce80" providerId="ADAL" clId="{D9892A4B-6DF6-A348-A77B-2B6944383151}" dt="2021-05-10T07:06:12.380" v="3283" actId="2696"/>
        <pc:sldMkLst>
          <pc:docMk/>
          <pc:sldMk cId="0" sldId="301"/>
        </pc:sldMkLst>
      </pc:sldChg>
      <pc:sldChg chg="del">
        <pc:chgData name="Velegrakis, I. (Yannis)" userId="4f35c71a-e81a-4f2c-8f83-d7dd3283ce80" providerId="ADAL" clId="{D9892A4B-6DF6-A348-A77B-2B6944383151}" dt="2021-05-10T07:06:12.076" v="3282" actId="2696"/>
        <pc:sldMkLst>
          <pc:docMk/>
          <pc:sldMk cId="0" sldId="302"/>
        </pc:sldMkLst>
      </pc:sldChg>
      <pc:sldChg chg="del">
        <pc:chgData name="Velegrakis, I. (Yannis)" userId="4f35c71a-e81a-4f2c-8f83-d7dd3283ce80" providerId="ADAL" clId="{D9892A4B-6DF6-A348-A77B-2B6944383151}" dt="2021-05-10T07:06:10.923" v="3281" actId="2696"/>
        <pc:sldMkLst>
          <pc:docMk/>
          <pc:sldMk cId="0" sldId="303"/>
        </pc:sldMkLst>
      </pc:sldChg>
      <pc:sldChg chg="del">
        <pc:chgData name="Velegrakis, I. (Yannis)" userId="4f35c71a-e81a-4f2c-8f83-d7dd3283ce80" providerId="ADAL" clId="{D9892A4B-6DF6-A348-A77B-2B6944383151}" dt="2021-05-10T07:06:10.289" v="3280" actId="2696"/>
        <pc:sldMkLst>
          <pc:docMk/>
          <pc:sldMk cId="0" sldId="304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05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06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07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08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09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10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11"/>
        </pc:sldMkLst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0" sldId="312"/>
        </pc:sldMkLst>
      </pc:sldChg>
      <pc:sldChg chg="del">
        <pc:chgData name="Velegrakis, I. (Yannis)" userId="4f35c71a-e81a-4f2c-8f83-d7dd3283ce80" providerId="ADAL" clId="{D9892A4B-6DF6-A348-A77B-2B6944383151}" dt="2021-05-09T21:01:11.949" v="538" actId="2696"/>
        <pc:sldMkLst>
          <pc:docMk/>
          <pc:sldMk cId="2064182061" sldId="313"/>
        </pc:sldMkLst>
      </pc:sldChg>
      <pc:sldChg chg="del">
        <pc:chgData name="Velegrakis, I. (Yannis)" userId="4f35c71a-e81a-4f2c-8f83-d7dd3283ce80" providerId="ADAL" clId="{D9892A4B-6DF6-A348-A77B-2B6944383151}" dt="2021-05-09T21:01:39.600" v="539" actId="2696"/>
        <pc:sldMkLst>
          <pc:docMk/>
          <pc:sldMk cId="109581942" sldId="314"/>
        </pc:sldMkLst>
      </pc:sldChg>
      <pc:sldChg chg="del">
        <pc:chgData name="Velegrakis, I. (Yannis)" userId="4f35c71a-e81a-4f2c-8f83-d7dd3283ce80" providerId="ADAL" clId="{D9892A4B-6DF6-A348-A77B-2B6944383151}" dt="2021-05-09T21:01:39.600" v="539" actId="2696"/>
        <pc:sldMkLst>
          <pc:docMk/>
          <pc:sldMk cId="582210156" sldId="315"/>
        </pc:sldMkLst>
      </pc:sldChg>
      <pc:sldChg chg="del">
        <pc:chgData name="Velegrakis, I. (Yannis)" userId="4f35c71a-e81a-4f2c-8f83-d7dd3283ce80" providerId="ADAL" clId="{D9892A4B-6DF6-A348-A77B-2B6944383151}" dt="2021-05-09T21:01:39.600" v="539" actId="2696"/>
        <pc:sldMkLst>
          <pc:docMk/>
          <pc:sldMk cId="332275352" sldId="316"/>
        </pc:sldMkLst>
      </pc:sldChg>
      <pc:sldChg chg="del">
        <pc:chgData name="Velegrakis, I. (Yannis)" userId="4f35c71a-e81a-4f2c-8f83-d7dd3283ce80" providerId="ADAL" clId="{D9892A4B-6DF6-A348-A77B-2B6944383151}" dt="2021-05-09T21:01:39.600" v="539" actId="2696"/>
        <pc:sldMkLst>
          <pc:docMk/>
          <pc:sldMk cId="1839474340" sldId="317"/>
        </pc:sldMkLst>
      </pc:sldChg>
      <pc:sldChg chg="del">
        <pc:chgData name="Velegrakis, I. (Yannis)" userId="4f35c71a-e81a-4f2c-8f83-d7dd3283ce80" providerId="ADAL" clId="{D9892A4B-6DF6-A348-A77B-2B6944383151}" dt="2021-05-09T21:10:08.124" v="675" actId="2696"/>
        <pc:sldMkLst>
          <pc:docMk/>
          <pc:sldMk cId="63802918" sldId="318"/>
        </pc:sldMkLst>
      </pc:sldChg>
      <pc:sldChg chg="modSp del mod">
        <pc:chgData name="Velegrakis, I. (Yannis)" userId="4f35c71a-e81a-4f2c-8f83-d7dd3283ce80" providerId="ADAL" clId="{D9892A4B-6DF6-A348-A77B-2B6944383151}" dt="2021-05-09T22:28:56.541" v="1936" actId="2696"/>
        <pc:sldMkLst>
          <pc:docMk/>
          <pc:sldMk cId="1526430964" sldId="319"/>
        </pc:sldMkLst>
        <pc:spChg chg="mod">
          <ac:chgData name="Velegrakis, I. (Yannis)" userId="4f35c71a-e81a-4f2c-8f83-d7dd3283ce80" providerId="ADAL" clId="{D9892A4B-6DF6-A348-A77B-2B6944383151}" dt="2021-05-09T21:01:59.492" v="562" actId="20577"/>
          <ac:spMkLst>
            <pc:docMk/>
            <pc:sldMk cId="1526430964" sldId="319"/>
            <ac:spMk id="2" creationId="{00000000-0000-0000-0000-000000000000}"/>
          </ac:spMkLst>
        </pc:spChg>
        <pc:spChg chg="mod">
          <ac:chgData name="Velegrakis, I. (Yannis)" userId="4f35c71a-e81a-4f2c-8f83-d7dd3283ce80" providerId="ADAL" clId="{D9892A4B-6DF6-A348-A77B-2B6944383151}" dt="2021-05-09T21:02:28.622" v="575" actId="20577"/>
          <ac:spMkLst>
            <pc:docMk/>
            <pc:sldMk cId="1526430964" sldId="319"/>
            <ac:spMk id="3" creationId="{00000000-0000-0000-0000-000000000000}"/>
          </ac:spMkLst>
        </pc:spChg>
      </pc:sldChg>
      <pc:sldChg chg="delSp mod ord">
        <pc:chgData name="Velegrakis, I. (Yannis)" userId="4f35c71a-e81a-4f2c-8f83-d7dd3283ce80" providerId="ADAL" clId="{D9892A4B-6DF6-A348-A77B-2B6944383151}" dt="2021-05-09T22:59:27.978" v="2095" actId="478"/>
        <pc:sldMkLst>
          <pc:docMk/>
          <pc:sldMk cId="2403779941" sldId="320"/>
        </pc:sldMkLst>
        <pc:spChg chg="del">
          <ac:chgData name="Velegrakis, I. (Yannis)" userId="4f35c71a-e81a-4f2c-8f83-d7dd3283ce80" providerId="ADAL" clId="{D9892A4B-6DF6-A348-A77B-2B6944383151}" dt="2021-05-09T22:59:27.978" v="2095" actId="478"/>
          <ac:spMkLst>
            <pc:docMk/>
            <pc:sldMk cId="2403779941" sldId="320"/>
            <ac:spMk id="126" creationId="{00000000-0000-0000-0000-000000000000}"/>
          </ac:spMkLst>
        </pc:spChg>
      </pc:sldChg>
      <pc:sldChg chg="delSp mod ord">
        <pc:chgData name="Velegrakis, I. (Yannis)" userId="4f35c71a-e81a-4f2c-8f83-d7dd3283ce80" providerId="ADAL" clId="{D9892A4B-6DF6-A348-A77B-2B6944383151}" dt="2021-05-12T06:15:47.688" v="3578" actId="478"/>
        <pc:sldMkLst>
          <pc:docMk/>
          <pc:sldMk cId="1834083057" sldId="354"/>
        </pc:sldMkLst>
        <pc:spChg chg="del">
          <ac:chgData name="Velegrakis, I. (Yannis)" userId="4f35c71a-e81a-4f2c-8f83-d7dd3283ce80" providerId="ADAL" clId="{D9892A4B-6DF6-A348-A77B-2B6944383151}" dt="2021-05-12T06:15:47.688" v="3578" actId="478"/>
          <ac:spMkLst>
            <pc:docMk/>
            <pc:sldMk cId="1834083057" sldId="354"/>
            <ac:spMk id="5" creationId="{00000000-0000-0000-0000-000000000000}"/>
          </ac:spMkLst>
        </pc:spChg>
      </pc:sldChg>
      <pc:sldChg chg="delSp del mod ord">
        <pc:chgData name="Velegrakis, I. (Yannis)" userId="4f35c71a-e81a-4f2c-8f83-d7dd3283ce80" providerId="ADAL" clId="{D9892A4B-6DF6-A348-A77B-2B6944383151}" dt="2021-05-09T23:16:58.369" v="2110" actId="2696"/>
        <pc:sldMkLst>
          <pc:docMk/>
          <pc:sldMk cId="1541452465" sldId="369"/>
        </pc:sldMkLst>
        <pc:spChg chg="del">
          <ac:chgData name="Velegrakis, I. (Yannis)" userId="4f35c71a-e81a-4f2c-8f83-d7dd3283ce80" providerId="ADAL" clId="{D9892A4B-6DF6-A348-A77B-2B6944383151}" dt="2021-05-09T22:35:16.033" v="2080" actId="478"/>
          <ac:spMkLst>
            <pc:docMk/>
            <pc:sldMk cId="1541452465" sldId="369"/>
            <ac:spMk id="4" creationId="{00000000-0000-0000-0000-000000000000}"/>
          </ac:spMkLst>
        </pc:spChg>
      </pc:sldChg>
      <pc:sldChg chg="delSp del mod ord">
        <pc:chgData name="Velegrakis, I. (Yannis)" userId="4f35c71a-e81a-4f2c-8f83-d7dd3283ce80" providerId="ADAL" clId="{D9892A4B-6DF6-A348-A77B-2B6944383151}" dt="2021-05-09T23:16:58.369" v="2110" actId="2696"/>
        <pc:sldMkLst>
          <pc:docMk/>
          <pc:sldMk cId="2749041697" sldId="370"/>
        </pc:sldMkLst>
        <pc:spChg chg="del">
          <ac:chgData name="Velegrakis, I. (Yannis)" userId="4f35c71a-e81a-4f2c-8f83-d7dd3283ce80" providerId="ADAL" clId="{D9892A4B-6DF6-A348-A77B-2B6944383151}" dt="2021-05-09T22:35:25.403" v="2081" actId="478"/>
          <ac:spMkLst>
            <pc:docMk/>
            <pc:sldMk cId="2749041697" sldId="370"/>
            <ac:spMk id="4" creationId="{00000000-0000-0000-0000-000000000000}"/>
          </ac:spMkLst>
        </pc:spChg>
      </pc:sldChg>
      <pc:sldChg chg="delSp del mod ord">
        <pc:chgData name="Velegrakis, I. (Yannis)" userId="4f35c71a-e81a-4f2c-8f83-d7dd3283ce80" providerId="ADAL" clId="{D9892A4B-6DF6-A348-A77B-2B6944383151}" dt="2021-05-09T23:16:58.369" v="2110" actId="2696"/>
        <pc:sldMkLst>
          <pc:docMk/>
          <pc:sldMk cId="365839313" sldId="371"/>
        </pc:sldMkLst>
        <pc:spChg chg="del">
          <ac:chgData name="Velegrakis, I. (Yannis)" userId="4f35c71a-e81a-4f2c-8f83-d7dd3283ce80" providerId="ADAL" clId="{D9892A4B-6DF6-A348-A77B-2B6944383151}" dt="2021-05-09T22:35:32.765" v="2082" actId="478"/>
          <ac:spMkLst>
            <pc:docMk/>
            <pc:sldMk cId="365839313" sldId="371"/>
            <ac:spMk id="4" creationId="{00000000-0000-0000-0000-000000000000}"/>
          </ac:spMkLst>
        </pc:spChg>
      </pc:sldChg>
      <pc:sldChg chg="delSp del mod ord">
        <pc:chgData name="Velegrakis, I. (Yannis)" userId="4f35c71a-e81a-4f2c-8f83-d7dd3283ce80" providerId="ADAL" clId="{D9892A4B-6DF6-A348-A77B-2B6944383151}" dt="2021-05-09T23:16:58.369" v="2110" actId="2696"/>
        <pc:sldMkLst>
          <pc:docMk/>
          <pc:sldMk cId="2136037613" sldId="372"/>
        </pc:sldMkLst>
        <pc:spChg chg="del">
          <ac:chgData name="Velegrakis, I. (Yannis)" userId="4f35c71a-e81a-4f2c-8f83-d7dd3283ce80" providerId="ADAL" clId="{D9892A4B-6DF6-A348-A77B-2B6944383151}" dt="2021-05-09T22:35:39.880" v="2083" actId="478"/>
          <ac:spMkLst>
            <pc:docMk/>
            <pc:sldMk cId="2136037613" sldId="372"/>
            <ac:spMk id="4" creationId="{00000000-0000-0000-0000-000000000000}"/>
          </ac:spMkLst>
        </pc:spChg>
      </pc:sldChg>
      <pc:sldChg chg="delSp del mod ord">
        <pc:chgData name="Velegrakis, I. (Yannis)" userId="4f35c71a-e81a-4f2c-8f83-d7dd3283ce80" providerId="ADAL" clId="{D9892A4B-6DF6-A348-A77B-2B6944383151}" dt="2021-05-09T23:16:58.369" v="2110" actId="2696"/>
        <pc:sldMkLst>
          <pc:docMk/>
          <pc:sldMk cId="4149981291" sldId="373"/>
        </pc:sldMkLst>
        <pc:spChg chg="del">
          <ac:chgData name="Velegrakis, I. (Yannis)" userId="4f35c71a-e81a-4f2c-8f83-d7dd3283ce80" providerId="ADAL" clId="{D9892A4B-6DF6-A348-A77B-2B6944383151}" dt="2021-05-09T22:35:46.982" v="2084" actId="478"/>
          <ac:spMkLst>
            <pc:docMk/>
            <pc:sldMk cId="4149981291" sldId="373"/>
            <ac:spMk id="4" creationId="{00000000-0000-0000-0000-000000000000}"/>
          </ac:spMkLst>
        </pc:spChg>
      </pc:sldChg>
      <pc:sldChg chg="del">
        <pc:chgData name="Velegrakis, I. (Yannis)" userId="4f35c71a-e81a-4f2c-8f83-d7dd3283ce80" providerId="ADAL" clId="{D9892A4B-6DF6-A348-A77B-2B6944383151}" dt="2021-05-10T07:06:02.984" v="3279" actId="2696"/>
        <pc:sldMkLst>
          <pc:docMk/>
          <pc:sldMk cId="228688957" sldId="374"/>
        </pc:sldMkLst>
      </pc:sldChg>
      <pc:sldChg chg="addSp delSp modSp new mod modClrScheme chgLayout">
        <pc:chgData name="Velegrakis, I. (Yannis)" userId="4f35c71a-e81a-4f2c-8f83-d7dd3283ce80" providerId="ADAL" clId="{D9892A4B-6DF6-A348-A77B-2B6944383151}" dt="2021-05-09T20:55:31.123" v="30"/>
        <pc:sldMkLst>
          <pc:docMk/>
          <pc:sldMk cId="1796013336" sldId="375"/>
        </pc:sldMkLst>
        <pc:spChg chg="add del mod">
          <ac:chgData name="Velegrakis, I. (Yannis)" userId="4f35c71a-e81a-4f2c-8f83-d7dd3283ce80" providerId="ADAL" clId="{D9892A4B-6DF6-A348-A77B-2B6944383151}" dt="2021-05-09T20:55:31.123" v="30"/>
          <ac:spMkLst>
            <pc:docMk/>
            <pc:sldMk cId="1796013336" sldId="375"/>
            <ac:spMk id="2" creationId="{4708CBD7-9EE8-A145-80F2-116D3C32A8D7}"/>
          </ac:spMkLst>
        </pc:spChg>
        <pc:spChg chg="add mod ord">
          <ac:chgData name="Velegrakis, I. (Yannis)" userId="4f35c71a-e81a-4f2c-8f83-d7dd3283ce80" providerId="ADAL" clId="{D9892A4B-6DF6-A348-A77B-2B6944383151}" dt="2021-05-09T20:55:25.640" v="28" actId="20577"/>
          <ac:spMkLst>
            <pc:docMk/>
            <pc:sldMk cId="1796013336" sldId="375"/>
            <ac:spMk id="3" creationId="{FE7DF3CE-DA5F-E746-8DFE-5B62EF3628FC}"/>
          </ac:spMkLst>
        </pc:spChg>
        <pc:spChg chg="add del mod ord">
          <ac:chgData name="Velegrakis, I. (Yannis)" userId="4f35c71a-e81a-4f2c-8f83-d7dd3283ce80" providerId="ADAL" clId="{D9892A4B-6DF6-A348-A77B-2B6944383151}" dt="2021-05-09T20:55:15.075" v="8" actId="700"/>
          <ac:spMkLst>
            <pc:docMk/>
            <pc:sldMk cId="1796013336" sldId="375"/>
            <ac:spMk id="4" creationId="{D989EAD9-6D4D-AD47-95B2-1D90F684A2C4}"/>
          </ac:spMkLst>
        </pc:spChg>
        <pc:spChg chg="add mod ord">
          <ac:chgData name="Velegrakis, I. (Yannis)" userId="4f35c71a-e81a-4f2c-8f83-d7dd3283ce80" providerId="ADAL" clId="{D9892A4B-6DF6-A348-A77B-2B6944383151}" dt="2021-05-09T20:55:15.075" v="8" actId="700"/>
          <ac:spMkLst>
            <pc:docMk/>
            <pc:sldMk cId="1796013336" sldId="375"/>
            <ac:spMk id="5" creationId="{8EFF9697-6573-304A-897C-332298C4D48D}"/>
          </ac:spMkLst>
        </pc:spChg>
      </pc:sldChg>
      <pc:sldChg chg="delSp modSp new mod">
        <pc:chgData name="Velegrakis, I. (Yannis)" userId="4f35c71a-e81a-4f2c-8f83-d7dd3283ce80" providerId="ADAL" clId="{D9892A4B-6DF6-A348-A77B-2B6944383151}" dt="2021-05-09T21:00:47.994" v="537" actId="115"/>
        <pc:sldMkLst>
          <pc:docMk/>
          <pc:sldMk cId="871088240" sldId="376"/>
        </pc:sldMkLst>
        <pc:spChg chg="mod">
          <ac:chgData name="Velegrakis, I. (Yannis)" userId="4f35c71a-e81a-4f2c-8f83-d7dd3283ce80" providerId="ADAL" clId="{D9892A4B-6DF6-A348-A77B-2B6944383151}" dt="2021-05-09T20:55:48.409" v="63" actId="20577"/>
          <ac:spMkLst>
            <pc:docMk/>
            <pc:sldMk cId="871088240" sldId="376"/>
            <ac:spMk id="2" creationId="{EFFBF9C8-C467-AB49-A4C5-1BD9B41A3C94}"/>
          </ac:spMkLst>
        </pc:spChg>
        <pc:spChg chg="mod">
          <ac:chgData name="Velegrakis, I. (Yannis)" userId="4f35c71a-e81a-4f2c-8f83-d7dd3283ce80" providerId="ADAL" clId="{D9892A4B-6DF6-A348-A77B-2B6944383151}" dt="2021-05-09T21:00:47.994" v="537" actId="115"/>
          <ac:spMkLst>
            <pc:docMk/>
            <pc:sldMk cId="871088240" sldId="376"/>
            <ac:spMk id="3" creationId="{55D59515-6874-C040-9512-063C19616AEB}"/>
          </ac:spMkLst>
        </pc:spChg>
        <pc:spChg chg="del">
          <ac:chgData name="Velegrakis, I. (Yannis)" userId="4f35c71a-e81a-4f2c-8f83-d7dd3283ce80" providerId="ADAL" clId="{D9892A4B-6DF6-A348-A77B-2B6944383151}" dt="2021-05-09T20:59:38.759" v="480" actId="478"/>
          <ac:spMkLst>
            <pc:docMk/>
            <pc:sldMk cId="871088240" sldId="376"/>
            <ac:spMk id="4" creationId="{1E9CA1A1-97CA-DD47-8243-D2D97C0587B4}"/>
          </ac:spMkLst>
        </pc:spChg>
      </pc:sldChg>
      <pc:sldChg chg="modSp add modAnim">
        <pc:chgData name="Velegrakis, I. (Yannis)" userId="4f35c71a-e81a-4f2c-8f83-d7dd3283ce80" providerId="ADAL" clId="{D9892A4B-6DF6-A348-A77B-2B6944383151}" dt="2021-05-09T21:06:51.944" v="599"/>
        <pc:sldMkLst>
          <pc:docMk/>
          <pc:sldMk cId="4142652626" sldId="377"/>
        </pc:sldMkLst>
        <pc:spChg chg="mod">
          <ac:chgData name="Velegrakis, I. (Yannis)" userId="4f35c71a-e81a-4f2c-8f83-d7dd3283ce80" providerId="ADAL" clId="{D9892A4B-6DF6-A348-A77B-2B6944383151}" dt="2021-05-09T21:06:11.111" v="597" actId="20577"/>
          <ac:spMkLst>
            <pc:docMk/>
            <pc:sldMk cId="4142652626" sldId="377"/>
            <ac:spMk id="3" creationId="{00000000-0000-0000-0000-000000000000}"/>
          </ac:spMkLst>
        </pc:spChg>
      </pc:sldChg>
      <pc:sldChg chg="addSp modSp new mod ord modClrScheme chgLayout">
        <pc:chgData name="Velegrakis, I. (Yannis)" userId="4f35c71a-e81a-4f2c-8f83-d7dd3283ce80" providerId="ADAL" clId="{D9892A4B-6DF6-A348-A77B-2B6944383151}" dt="2021-05-10T07:10:07.074" v="3302" actId="114"/>
        <pc:sldMkLst>
          <pc:docMk/>
          <pc:sldMk cId="2274415074" sldId="378"/>
        </pc:sldMkLst>
        <pc:spChg chg="add mod">
          <ac:chgData name="Velegrakis, I. (Yannis)" userId="4f35c71a-e81a-4f2c-8f83-d7dd3283ce80" providerId="ADAL" clId="{D9892A4B-6DF6-A348-A77B-2B6944383151}" dt="2021-05-09T21:13:09.457" v="797" actId="20577"/>
          <ac:spMkLst>
            <pc:docMk/>
            <pc:sldMk cId="2274415074" sldId="378"/>
            <ac:spMk id="2" creationId="{F566E00F-4F2B-1F4D-B9C0-EC82E5EF0177}"/>
          </ac:spMkLst>
        </pc:spChg>
        <pc:spChg chg="add mod">
          <ac:chgData name="Velegrakis, I. (Yannis)" userId="4f35c71a-e81a-4f2c-8f83-d7dd3283ce80" providerId="ADAL" clId="{D9892A4B-6DF6-A348-A77B-2B6944383151}" dt="2021-05-10T07:10:07.074" v="3302" actId="114"/>
          <ac:spMkLst>
            <pc:docMk/>
            <pc:sldMk cId="2274415074" sldId="378"/>
            <ac:spMk id="3" creationId="{596C062D-32B6-3B4F-928A-250002EC9BD3}"/>
          </ac:spMkLst>
        </pc:spChg>
      </pc:sldChg>
      <pc:sldChg chg="addSp delSp modSp new mod">
        <pc:chgData name="Velegrakis, I. (Yannis)" userId="4f35c71a-e81a-4f2c-8f83-d7dd3283ce80" providerId="ADAL" clId="{D9892A4B-6DF6-A348-A77B-2B6944383151}" dt="2021-05-10T07:04:58.396" v="3277" actId="20577"/>
        <pc:sldMkLst>
          <pc:docMk/>
          <pc:sldMk cId="376501849" sldId="379"/>
        </pc:sldMkLst>
        <pc:spChg chg="del mod">
          <ac:chgData name="Velegrakis, I. (Yannis)" userId="4f35c71a-e81a-4f2c-8f83-d7dd3283ce80" providerId="ADAL" clId="{D9892A4B-6DF6-A348-A77B-2B6944383151}" dt="2021-05-10T07:04:55.271" v="3276" actId="478"/>
          <ac:spMkLst>
            <pc:docMk/>
            <pc:sldMk cId="376501849" sldId="379"/>
            <ac:spMk id="2" creationId="{50AA0F63-9416-2C4C-94E6-FBA22821794F}"/>
          </ac:spMkLst>
        </pc:spChg>
        <pc:spChg chg="mod">
          <ac:chgData name="Velegrakis, I. (Yannis)" userId="4f35c71a-e81a-4f2c-8f83-d7dd3283ce80" providerId="ADAL" clId="{D9892A4B-6DF6-A348-A77B-2B6944383151}" dt="2021-05-10T07:04:52.164" v="3275" actId="20577"/>
          <ac:spMkLst>
            <pc:docMk/>
            <pc:sldMk cId="376501849" sldId="379"/>
            <ac:spMk id="3" creationId="{042CE44F-2F23-4340-9094-45D279E26D81}"/>
          </ac:spMkLst>
        </pc:spChg>
        <pc:spChg chg="add mod">
          <ac:chgData name="Velegrakis, I. (Yannis)" userId="4f35c71a-e81a-4f2c-8f83-d7dd3283ce80" providerId="ADAL" clId="{D9892A4B-6DF6-A348-A77B-2B6944383151}" dt="2021-05-10T07:04:58.396" v="3277" actId="20577"/>
          <ac:spMkLst>
            <pc:docMk/>
            <pc:sldMk cId="376501849" sldId="379"/>
            <ac:spMk id="5" creationId="{08EC52EF-8406-0243-A733-11C25F7AA525}"/>
          </ac:spMkLst>
        </pc:spChg>
      </pc:sldChg>
      <pc:sldChg chg="addSp delSp modSp add mod modClrScheme chgLayout">
        <pc:chgData name="Velegrakis, I. (Yannis)" userId="4f35c71a-e81a-4f2c-8f83-d7dd3283ce80" providerId="ADAL" clId="{D9892A4B-6DF6-A348-A77B-2B6944383151}" dt="2021-05-09T21:22:06.304" v="1059" actId="20577"/>
        <pc:sldMkLst>
          <pc:docMk/>
          <pc:sldMk cId="2159745874" sldId="380"/>
        </pc:sldMkLst>
        <pc:spChg chg="add del mod">
          <ac:chgData name="Velegrakis, I. (Yannis)" userId="4f35c71a-e81a-4f2c-8f83-d7dd3283ce80" providerId="ADAL" clId="{D9892A4B-6DF6-A348-A77B-2B6944383151}" dt="2021-05-09T21:19:23.237" v="995" actId="6264"/>
          <ac:spMkLst>
            <pc:docMk/>
            <pc:sldMk cId="2159745874" sldId="380"/>
            <ac:spMk id="2" creationId="{CE3E990D-000D-E24E-AB71-D97F820ED24A}"/>
          </ac:spMkLst>
        </pc:spChg>
        <pc:spChg chg="add del mod">
          <ac:chgData name="Velegrakis, I. (Yannis)" userId="4f35c71a-e81a-4f2c-8f83-d7dd3283ce80" providerId="ADAL" clId="{D9892A4B-6DF6-A348-A77B-2B6944383151}" dt="2021-05-09T21:19:23.237" v="995" actId="6264"/>
          <ac:spMkLst>
            <pc:docMk/>
            <pc:sldMk cId="2159745874" sldId="380"/>
            <ac:spMk id="3" creationId="{CF2352DA-A92B-BA4B-A74A-35110B29739A}"/>
          </ac:spMkLst>
        </pc:spChg>
        <pc:spChg chg="add del mod">
          <ac:chgData name="Velegrakis, I. (Yannis)" userId="4f35c71a-e81a-4f2c-8f83-d7dd3283ce80" providerId="ADAL" clId="{D9892A4B-6DF6-A348-A77B-2B6944383151}" dt="2021-05-09T21:19:23.237" v="995" actId="6264"/>
          <ac:spMkLst>
            <pc:docMk/>
            <pc:sldMk cId="2159745874" sldId="380"/>
            <ac:spMk id="4" creationId="{8F1A5250-06A0-3D45-9D28-D59E3442E8F5}"/>
          </ac:spMkLst>
        </pc:spChg>
        <pc:spChg chg="mod ord">
          <ac:chgData name="Velegrakis, I. (Yannis)" userId="4f35c71a-e81a-4f2c-8f83-d7dd3283ce80" providerId="ADAL" clId="{D9892A4B-6DF6-A348-A77B-2B6944383151}" dt="2021-05-09T21:20:37.729" v="1005" actId="6264"/>
          <ac:spMkLst>
            <pc:docMk/>
            <pc:sldMk cId="2159745874" sldId="380"/>
            <ac:spMk id="5" creationId="{00000000-0000-0000-0000-000000000000}"/>
          </ac:spMkLst>
        </pc:spChg>
        <pc:spChg chg="del mod ord">
          <ac:chgData name="Velegrakis, I. (Yannis)" userId="4f35c71a-e81a-4f2c-8f83-d7dd3283ce80" providerId="ADAL" clId="{D9892A4B-6DF6-A348-A77B-2B6944383151}" dt="2021-05-09T21:20:42.130" v="1006" actId="478"/>
          <ac:spMkLst>
            <pc:docMk/>
            <pc:sldMk cId="2159745874" sldId="380"/>
            <ac:spMk id="6" creationId="{00000000-0000-0000-0000-000000000000}"/>
          </ac:spMkLst>
        </pc:spChg>
        <pc:spChg chg="add del mod">
          <ac:chgData name="Velegrakis, I. (Yannis)" userId="4f35c71a-e81a-4f2c-8f83-d7dd3283ce80" providerId="ADAL" clId="{D9892A4B-6DF6-A348-A77B-2B6944383151}" dt="2021-05-09T21:19:23.237" v="995" actId="6264"/>
          <ac:spMkLst>
            <pc:docMk/>
            <pc:sldMk cId="2159745874" sldId="380"/>
            <ac:spMk id="7" creationId="{6A5098BE-9CCC-F349-BD32-A0E0A5A4838F}"/>
          </ac:spMkLst>
        </pc:spChg>
        <pc:spChg chg="add del mod">
          <ac:chgData name="Velegrakis, I. (Yannis)" userId="4f35c71a-e81a-4f2c-8f83-d7dd3283ce80" providerId="ADAL" clId="{D9892A4B-6DF6-A348-A77B-2B6944383151}" dt="2021-05-09T21:20:37.729" v="1005" actId="6264"/>
          <ac:spMkLst>
            <pc:docMk/>
            <pc:sldMk cId="2159745874" sldId="380"/>
            <ac:spMk id="8" creationId="{73E7975B-A6B8-EA46-8C42-1C587269E745}"/>
          </ac:spMkLst>
        </pc:spChg>
        <pc:spChg chg="add del mod">
          <ac:chgData name="Velegrakis, I. (Yannis)" userId="4f35c71a-e81a-4f2c-8f83-d7dd3283ce80" providerId="ADAL" clId="{D9892A4B-6DF6-A348-A77B-2B6944383151}" dt="2021-05-09T21:20:37.729" v="1005" actId="6264"/>
          <ac:spMkLst>
            <pc:docMk/>
            <pc:sldMk cId="2159745874" sldId="380"/>
            <ac:spMk id="9" creationId="{1E9F1F8E-3407-DA4C-BFCE-C238D165C47D}"/>
          </ac:spMkLst>
        </pc:spChg>
        <pc:spChg chg="add del mod">
          <ac:chgData name="Velegrakis, I. (Yannis)" userId="4f35c71a-e81a-4f2c-8f83-d7dd3283ce80" providerId="ADAL" clId="{D9892A4B-6DF6-A348-A77B-2B6944383151}" dt="2021-05-09T21:20:37.729" v="1005" actId="6264"/>
          <ac:spMkLst>
            <pc:docMk/>
            <pc:sldMk cId="2159745874" sldId="380"/>
            <ac:spMk id="10" creationId="{B420BBF9-4CCF-0841-952D-1E58AA8D0C53}"/>
          </ac:spMkLst>
        </pc:spChg>
        <pc:spChg chg="add del mod">
          <ac:chgData name="Velegrakis, I. (Yannis)" userId="4f35c71a-e81a-4f2c-8f83-d7dd3283ce80" providerId="ADAL" clId="{D9892A4B-6DF6-A348-A77B-2B6944383151}" dt="2021-05-09T21:20:37.729" v="1005" actId="6264"/>
          <ac:spMkLst>
            <pc:docMk/>
            <pc:sldMk cId="2159745874" sldId="380"/>
            <ac:spMk id="11" creationId="{6D8A9247-A782-A441-9D87-0CCA5452FCD7}"/>
          </ac:spMkLst>
        </pc:spChg>
        <pc:spChg chg="mod ord">
          <ac:chgData name="Velegrakis, I. (Yannis)" userId="4f35c71a-e81a-4f2c-8f83-d7dd3283ce80" providerId="ADAL" clId="{D9892A4B-6DF6-A348-A77B-2B6944383151}" dt="2021-05-09T21:21:09.705" v="1026" actId="404"/>
          <ac:spMkLst>
            <pc:docMk/>
            <pc:sldMk cId="2159745874" sldId="380"/>
            <ac:spMk id="265218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1:22:06.304" v="1059" actId="20577"/>
          <ac:spMkLst>
            <pc:docMk/>
            <pc:sldMk cId="2159745874" sldId="380"/>
            <ac:spMk id="265219" creationId="{00000000-0000-0000-0000-000000000000}"/>
          </ac:spMkLst>
        </pc:spChg>
      </pc:sldChg>
      <pc:sldChg chg="addSp delSp modSp new mod chgLayout">
        <pc:chgData name="Velegrakis, I. (Yannis)" userId="4f35c71a-e81a-4f2c-8f83-d7dd3283ce80" providerId="ADAL" clId="{D9892A4B-6DF6-A348-A77B-2B6944383151}" dt="2021-05-12T05:44:46.023" v="3571" actId="27636"/>
        <pc:sldMkLst>
          <pc:docMk/>
          <pc:sldMk cId="2106427897" sldId="381"/>
        </pc:sldMkLst>
        <pc:spChg chg="mod or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2" creationId="{A6409A55-A965-5847-B5F4-300C22590884}"/>
          </ac:spMkLst>
        </pc:spChg>
        <pc:spChg chg="mod ord">
          <ac:chgData name="Velegrakis, I. (Yannis)" userId="4f35c71a-e81a-4f2c-8f83-d7dd3283ce80" providerId="ADAL" clId="{D9892A4B-6DF6-A348-A77B-2B6944383151}" dt="2021-05-12T05:44:46.023" v="3571" actId="27636"/>
          <ac:spMkLst>
            <pc:docMk/>
            <pc:sldMk cId="2106427897" sldId="381"/>
            <ac:spMk id="3" creationId="{6D15857D-8CD5-5748-A131-7D656A21C9A4}"/>
          </ac:spMkLst>
        </pc:spChg>
        <pc:spChg chg="del mod ord">
          <ac:chgData name="Velegrakis, I. (Yannis)" userId="4f35c71a-e81a-4f2c-8f83-d7dd3283ce80" providerId="ADAL" clId="{D9892A4B-6DF6-A348-A77B-2B6944383151}" dt="2021-05-09T21:27:35.624" v="1185" actId="478"/>
          <ac:spMkLst>
            <pc:docMk/>
            <pc:sldMk cId="2106427897" sldId="381"/>
            <ac:spMk id="4" creationId="{24DF8BCB-EA04-3446-81A3-BDF7543F18DF}"/>
          </ac:spMkLst>
        </pc:spChg>
        <pc:spChg chg="mod or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5" creationId="{80CF21DA-7D60-954F-A8F6-C15D74C41D2B}"/>
          </ac:spMkLst>
        </pc:spChg>
        <pc:spChg chg="add del mod">
          <ac:chgData name="Velegrakis, I. (Yannis)" userId="4f35c71a-e81a-4f2c-8f83-d7dd3283ce80" providerId="ADAL" clId="{D9892A4B-6DF6-A348-A77B-2B6944383151}" dt="2021-05-09T21:24:54.003" v="1113" actId="6264"/>
          <ac:spMkLst>
            <pc:docMk/>
            <pc:sldMk cId="2106427897" sldId="381"/>
            <ac:spMk id="6" creationId="{74A9F49A-3572-DA46-9DA1-F9EDD9484FFC}"/>
          </ac:spMkLst>
        </pc:spChg>
        <pc:spChg chg="add del mod">
          <ac:chgData name="Velegrakis, I. (Yannis)" userId="4f35c71a-e81a-4f2c-8f83-d7dd3283ce80" providerId="ADAL" clId="{D9892A4B-6DF6-A348-A77B-2B6944383151}" dt="2021-05-09T21:24:54.003" v="1113" actId="6264"/>
          <ac:spMkLst>
            <pc:docMk/>
            <pc:sldMk cId="2106427897" sldId="381"/>
            <ac:spMk id="7" creationId="{9E8C9685-BACC-4E4E-9850-3350E025FE4E}"/>
          </ac:spMkLst>
        </pc:spChg>
        <pc:spChg chg="add del mod">
          <ac:chgData name="Velegrakis, I. (Yannis)" userId="4f35c71a-e81a-4f2c-8f83-d7dd3283ce80" providerId="ADAL" clId="{D9892A4B-6DF6-A348-A77B-2B6944383151}" dt="2021-05-09T21:24:54.003" v="1113" actId="6264"/>
          <ac:spMkLst>
            <pc:docMk/>
            <pc:sldMk cId="2106427897" sldId="381"/>
            <ac:spMk id="8" creationId="{ECF9C679-3AC4-034F-98C8-4134CADBC86E}"/>
          </ac:spMkLst>
        </pc:spChg>
        <pc:spChg chg="add del mod">
          <ac:chgData name="Velegrakis, I. (Yannis)" userId="4f35c71a-e81a-4f2c-8f83-d7dd3283ce80" providerId="ADAL" clId="{D9892A4B-6DF6-A348-A77B-2B6944383151}" dt="2021-05-09T21:24:54.003" v="1113" actId="6264"/>
          <ac:spMkLst>
            <pc:docMk/>
            <pc:sldMk cId="2106427897" sldId="381"/>
            <ac:spMk id="9" creationId="{7A2B5278-2B5E-294B-96EF-CA1351E7D5FB}"/>
          </ac:spMkLst>
        </pc:spChg>
        <pc:spChg chg="add del mo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10" creationId="{34A29853-CF2D-A842-9622-B4A16784A75D}"/>
          </ac:spMkLst>
        </pc:spChg>
        <pc:spChg chg="add del mo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11" creationId="{0D7C4BFB-4DBE-4442-9F45-5178FB5D0E89}"/>
          </ac:spMkLst>
        </pc:spChg>
        <pc:spChg chg="add del mo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12" creationId="{6255D7AA-4E05-5843-BB76-94D3953A8AC5}"/>
          </ac:spMkLst>
        </pc:spChg>
        <pc:spChg chg="add del mod">
          <ac:chgData name="Velegrakis, I. (Yannis)" userId="4f35c71a-e81a-4f2c-8f83-d7dd3283ce80" providerId="ADAL" clId="{D9892A4B-6DF6-A348-A77B-2B6944383151}" dt="2021-05-09T21:27:28.446" v="1184" actId="6264"/>
          <ac:spMkLst>
            <pc:docMk/>
            <pc:sldMk cId="2106427897" sldId="381"/>
            <ac:spMk id="13" creationId="{86D78E46-5F3D-6146-952A-85B931615B5D}"/>
          </ac:spMkLst>
        </pc:spChg>
      </pc:sldChg>
      <pc:sldChg chg="modSp add mod">
        <pc:chgData name="Velegrakis, I. (Yannis)" userId="4f35c71a-e81a-4f2c-8f83-d7dd3283ce80" providerId="ADAL" clId="{D9892A4B-6DF6-A348-A77B-2B6944383151}" dt="2021-05-09T22:22:06.097" v="1912" actId="27636"/>
        <pc:sldMkLst>
          <pc:docMk/>
          <pc:sldMk cId="3277833733" sldId="382"/>
        </pc:sldMkLst>
        <pc:spChg chg="mod">
          <ac:chgData name="Velegrakis, I. (Yannis)" userId="4f35c71a-e81a-4f2c-8f83-d7dd3283ce80" providerId="ADAL" clId="{D9892A4B-6DF6-A348-A77B-2B6944383151}" dt="2021-05-09T21:41:17.666" v="1375" actId="20577"/>
          <ac:spMkLst>
            <pc:docMk/>
            <pc:sldMk cId="3277833733" sldId="382"/>
            <ac:spMk id="2" creationId="{A6409A55-A965-5847-B5F4-300C22590884}"/>
          </ac:spMkLst>
        </pc:spChg>
        <pc:spChg chg="mod">
          <ac:chgData name="Velegrakis, I. (Yannis)" userId="4f35c71a-e81a-4f2c-8f83-d7dd3283ce80" providerId="ADAL" clId="{D9892A4B-6DF6-A348-A77B-2B6944383151}" dt="2021-05-09T22:22:06.097" v="1912" actId="27636"/>
          <ac:spMkLst>
            <pc:docMk/>
            <pc:sldMk cId="3277833733" sldId="382"/>
            <ac:spMk id="3" creationId="{6D15857D-8CD5-5748-A131-7D656A21C9A4}"/>
          </ac:spMkLst>
        </pc:spChg>
      </pc:sldChg>
      <pc:sldChg chg="addSp delSp modSp add mod">
        <pc:chgData name="Velegrakis, I. (Yannis)" userId="4f35c71a-e81a-4f2c-8f83-d7dd3283ce80" providerId="ADAL" clId="{D9892A4B-6DF6-A348-A77B-2B6944383151}" dt="2021-05-10T07:10:40.046" v="3306" actId="1036"/>
        <pc:sldMkLst>
          <pc:docMk/>
          <pc:sldMk cId="2307375872" sldId="383"/>
        </pc:sldMkLst>
        <pc:spChg chg="mod">
          <ac:chgData name="Velegrakis, I. (Yannis)" userId="4f35c71a-e81a-4f2c-8f83-d7dd3283ce80" providerId="ADAL" clId="{D9892A4B-6DF6-A348-A77B-2B6944383151}" dt="2021-05-09T21:48:25.234" v="1717" actId="20577"/>
          <ac:spMkLst>
            <pc:docMk/>
            <pc:sldMk cId="2307375872" sldId="383"/>
            <ac:spMk id="2" creationId="{A6409A55-A965-5847-B5F4-300C22590884}"/>
          </ac:spMkLst>
        </pc:spChg>
        <pc:spChg chg="add del mod">
          <ac:chgData name="Velegrakis, I. (Yannis)" userId="4f35c71a-e81a-4f2c-8f83-d7dd3283ce80" providerId="ADAL" clId="{D9892A4B-6DF6-A348-A77B-2B6944383151}" dt="2021-05-10T07:10:40.046" v="3306" actId="1036"/>
          <ac:spMkLst>
            <pc:docMk/>
            <pc:sldMk cId="2307375872" sldId="383"/>
            <ac:spMk id="3" creationId="{6D15857D-8CD5-5748-A131-7D656A21C9A4}"/>
          </ac:spMkLst>
        </pc:spChg>
        <pc:spChg chg="add del mod">
          <ac:chgData name="Velegrakis, I. (Yannis)" userId="4f35c71a-e81a-4f2c-8f83-d7dd3283ce80" providerId="ADAL" clId="{D9892A4B-6DF6-A348-A77B-2B6944383151}" dt="2021-05-10T07:10:33.980" v="3304" actId="478"/>
          <ac:spMkLst>
            <pc:docMk/>
            <pc:sldMk cId="2307375872" sldId="383"/>
            <ac:spMk id="6" creationId="{4909086C-EF18-8949-B929-11AF126BB901}"/>
          </ac:spMkLst>
        </pc:spChg>
      </pc:sldChg>
      <pc:sldChg chg="modSp add mod">
        <pc:chgData name="Velegrakis, I. (Yannis)" userId="4f35c71a-e81a-4f2c-8f83-d7dd3283ce80" providerId="ADAL" clId="{D9892A4B-6DF6-A348-A77B-2B6944383151}" dt="2021-05-09T21:36:45.655" v="1337" actId="20577"/>
        <pc:sldMkLst>
          <pc:docMk/>
          <pc:sldMk cId="45010334" sldId="384"/>
        </pc:sldMkLst>
        <pc:spChg chg="mod">
          <ac:chgData name="Velegrakis, I. (Yannis)" userId="4f35c71a-e81a-4f2c-8f83-d7dd3283ce80" providerId="ADAL" clId="{D9892A4B-6DF6-A348-A77B-2B6944383151}" dt="2021-05-09T21:36:45.655" v="1337" actId="20577"/>
          <ac:spMkLst>
            <pc:docMk/>
            <pc:sldMk cId="45010334" sldId="384"/>
            <ac:spMk id="3" creationId="{6D15857D-8CD5-5748-A131-7D656A21C9A4}"/>
          </ac:spMkLst>
        </pc:spChg>
      </pc:sldChg>
      <pc:sldChg chg="modSp new mod ord">
        <pc:chgData name="Velegrakis, I. (Yannis)" userId="4f35c71a-e81a-4f2c-8f83-d7dd3283ce80" providerId="ADAL" clId="{D9892A4B-6DF6-A348-A77B-2B6944383151}" dt="2021-05-09T22:26:39.023" v="1935" actId="20578"/>
        <pc:sldMkLst>
          <pc:docMk/>
          <pc:sldMk cId="1252833217" sldId="385"/>
        </pc:sldMkLst>
        <pc:spChg chg="mod">
          <ac:chgData name="Velegrakis, I. (Yannis)" userId="4f35c71a-e81a-4f2c-8f83-d7dd3283ce80" providerId="ADAL" clId="{D9892A4B-6DF6-A348-A77B-2B6944383151}" dt="2021-05-09T22:23:04.533" v="1928" actId="20577"/>
          <ac:spMkLst>
            <pc:docMk/>
            <pc:sldMk cId="1252833217" sldId="385"/>
            <ac:spMk id="2" creationId="{D594B4B1-23E0-FD49-B5AE-F989C2FE5C4E}"/>
          </ac:spMkLst>
        </pc:spChg>
        <pc:spChg chg="mod">
          <ac:chgData name="Velegrakis, I. (Yannis)" userId="4f35c71a-e81a-4f2c-8f83-d7dd3283ce80" providerId="ADAL" clId="{D9892A4B-6DF6-A348-A77B-2B6944383151}" dt="2021-05-09T22:23:06.840" v="1929"/>
          <ac:spMkLst>
            <pc:docMk/>
            <pc:sldMk cId="1252833217" sldId="385"/>
            <ac:spMk id="3" creationId="{1CD7A4CE-A863-5F4E-9F67-7341FD91750F}"/>
          </ac:spMkLst>
        </pc:spChg>
      </pc:sldChg>
      <pc:sldChg chg="delSp modSp add mod modClrScheme chgLayout">
        <pc:chgData name="Velegrakis, I. (Yannis)" userId="4f35c71a-e81a-4f2c-8f83-d7dd3283ce80" providerId="ADAL" clId="{D9892A4B-6DF6-A348-A77B-2B6944383151}" dt="2021-05-09T22:26:10.127" v="1933" actId="478"/>
        <pc:sldMkLst>
          <pc:docMk/>
          <pc:sldMk cId="1890882413" sldId="386"/>
        </pc:sldMkLst>
        <pc:spChg chg="mod ord">
          <ac:chgData name="Velegrakis, I. (Yannis)" userId="4f35c71a-e81a-4f2c-8f83-d7dd3283ce80" providerId="ADAL" clId="{D9892A4B-6DF6-A348-A77B-2B6944383151}" dt="2021-05-09T22:26:04.641" v="1932" actId="700"/>
          <ac:spMkLst>
            <pc:docMk/>
            <pc:sldMk cId="1890882413" sldId="386"/>
            <ac:spMk id="5" creationId="{00000000-0000-0000-0000-000000000000}"/>
          </ac:spMkLst>
        </pc:spChg>
        <pc:spChg chg="del mod ord">
          <ac:chgData name="Velegrakis, I. (Yannis)" userId="4f35c71a-e81a-4f2c-8f83-d7dd3283ce80" providerId="ADAL" clId="{D9892A4B-6DF6-A348-A77B-2B6944383151}" dt="2021-05-09T22:26:10.127" v="1933" actId="478"/>
          <ac:spMkLst>
            <pc:docMk/>
            <pc:sldMk cId="1890882413" sldId="386"/>
            <ac:spMk id="6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2:26:04.641" v="1932" actId="700"/>
          <ac:spMkLst>
            <pc:docMk/>
            <pc:sldMk cId="1890882413" sldId="386"/>
            <ac:spMk id="263170" creationId="{00000000-0000-0000-0000-000000000000}"/>
          </ac:spMkLst>
        </pc:spChg>
        <pc:spChg chg="mod ord">
          <ac:chgData name="Velegrakis, I. (Yannis)" userId="4f35c71a-e81a-4f2c-8f83-d7dd3283ce80" providerId="ADAL" clId="{D9892A4B-6DF6-A348-A77B-2B6944383151}" dt="2021-05-09T22:26:04.641" v="1932" actId="700"/>
          <ac:spMkLst>
            <pc:docMk/>
            <pc:sldMk cId="1890882413" sldId="386"/>
            <ac:spMk id="263171" creationId="{00000000-0000-0000-0000-000000000000}"/>
          </ac:spMkLst>
        </pc:spChg>
      </pc:sldChg>
      <pc:sldChg chg="modSp add mod">
        <pc:chgData name="Velegrakis, I. (Yannis)" userId="4f35c71a-e81a-4f2c-8f83-d7dd3283ce80" providerId="ADAL" clId="{D9892A4B-6DF6-A348-A77B-2B6944383151}" dt="2021-05-12T05:44:46.085" v="3572" actId="27636"/>
        <pc:sldMkLst>
          <pc:docMk/>
          <pc:sldMk cId="299810037" sldId="387"/>
        </pc:sldMkLst>
        <pc:spChg chg="mod">
          <ac:chgData name="Velegrakis, I. (Yannis)" userId="4f35c71a-e81a-4f2c-8f83-d7dd3283ce80" providerId="ADAL" clId="{D9892A4B-6DF6-A348-A77B-2B6944383151}" dt="2021-05-09T22:30:09.175" v="1945" actId="20577"/>
          <ac:spMkLst>
            <pc:docMk/>
            <pc:sldMk cId="299810037" sldId="387"/>
            <ac:spMk id="2" creationId="{D594B4B1-23E0-FD49-B5AE-F989C2FE5C4E}"/>
          </ac:spMkLst>
        </pc:spChg>
        <pc:spChg chg="mod">
          <ac:chgData name="Velegrakis, I. (Yannis)" userId="4f35c71a-e81a-4f2c-8f83-d7dd3283ce80" providerId="ADAL" clId="{D9892A4B-6DF6-A348-A77B-2B6944383151}" dt="2021-05-12T05:44:46.085" v="3572" actId="27636"/>
          <ac:spMkLst>
            <pc:docMk/>
            <pc:sldMk cId="299810037" sldId="387"/>
            <ac:spMk id="3" creationId="{1CD7A4CE-A863-5F4E-9F67-7341FD91750F}"/>
          </ac:spMkLst>
        </pc:spChg>
      </pc:sldChg>
      <pc:sldChg chg="add">
        <pc:chgData name="Velegrakis, I. (Yannis)" userId="4f35c71a-e81a-4f2c-8f83-d7dd3283ce80" providerId="ADAL" clId="{D9892A4B-6DF6-A348-A77B-2B6944383151}" dt="2021-05-09T23:17:04.815" v="2111"/>
        <pc:sldMkLst>
          <pc:docMk/>
          <pc:sldMk cId="1926255659" sldId="388"/>
        </pc:sldMkLst>
      </pc:sldChg>
      <pc:sldChg chg="modSp add del mod">
        <pc:chgData name="Velegrakis, I. (Yannis)" userId="4f35c71a-e81a-4f2c-8f83-d7dd3283ce80" providerId="ADAL" clId="{D9892A4B-6DF6-A348-A77B-2B6944383151}" dt="2021-05-09T23:16:47.824" v="2109" actId="2696"/>
        <pc:sldMkLst>
          <pc:docMk/>
          <pc:sldMk cId="2622413247" sldId="388"/>
        </pc:sldMkLst>
        <pc:graphicFrameChg chg="modGraphic">
          <ac:chgData name="Velegrakis, I. (Yannis)" userId="4f35c71a-e81a-4f2c-8f83-d7dd3283ce80" providerId="ADAL" clId="{D9892A4B-6DF6-A348-A77B-2B6944383151}" dt="2021-05-09T23:16:15.650" v="2104" actId="6549"/>
          <ac:graphicFrameMkLst>
            <pc:docMk/>
            <pc:sldMk cId="2622413247" sldId="388"/>
            <ac:graphicFrameMk id="6" creationId="{00000000-0000-0000-0000-000000000000}"/>
          </ac:graphicFrameMkLst>
        </pc:graphicFrameChg>
      </pc:sldChg>
      <pc:sldChg chg="modSp add del mod">
        <pc:chgData name="Velegrakis, I. (Yannis)" userId="4f35c71a-e81a-4f2c-8f83-d7dd3283ce80" providerId="ADAL" clId="{D9892A4B-6DF6-A348-A77B-2B6944383151}" dt="2021-05-09T23:16:47.824" v="2109" actId="2696"/>
        <pc:sldMkLst>
          <pc:docMk/>
          <pc:sldMk cId="610918931" sldId="389"/>
        </pc:sldMkLst>
        <pc:graphicFrameChg chg="modGraphic">
          <ac:chgData name="Velegrakis, I. (Yannis)" userId="4f35c71a-e81a-4f2c-8f83-d7dd3283ce80" providerId="ADAL" clId="{D9892A4B-6DF6-A348-A77B-2B6944383151}" dt="2021-05-09T23:16:22.583" v="2105" actId="6549"/>
          <ac:graphicFrameMkLst>
            <pc:docMk/>
            <pc:sldMk cId="610918931" sldId="389"/>
            <ac:graphicFrameMk id="6" creationId="{00000000-0000-0000-0000-000000000000}"/>
          </ac:graphicFrameMkLst>
        </pc:graphicFrameChg>
      </pc:sldChg>
      <pc:sldChg chg="add">
        <pc:chgData name="Velegrakis, I. (Yannis)" userId="4f35c71a-e81a-4f2c-8f83-d7dd3283ce80" providerId="ADAL" clId="{D9892A4B-6DF6-A348-A77B-2B6944383151}" dt="2021-05-09T23:17:04.815" v="2111"/>
        <pc:sldMkLst>
          <pc:docMk/>
          <pc:sldMk cId="2896310201" sldId="389"/>
        </pc:sldMkLst>
      </pc:sldChg>
      <pc:sldChg chg="modSp add del mod">
        <pc:chgData name="Velegrakis, I. (Yannis)" userId="4f35c71a-e81a-4f2c-8f83-d7dd3283ce80" providerId="ADAL" clId="{D9892A4B-6DF6-A348-A77B-2B6944383151}" dt="2021-05-09T23:16:47.824" v="2109" actId="2696"/>
        <pc:sldMkLst>
          <pc:docMk/>
          <pc:sldMk cId="1379098318" sldId="390"/>
        </pc:sldMkLst>
        <pc:graphicFrameChg chg="modGraphic">
          <ac:chgData name="Velegrakis, I. (Yannis)" userId="4f35c71a-e81a-4f2c-8f83-d7dd3283ce80" providerId="ADAL" clId="{D9892A4B-6DF6-A348-A77B-2B6944383151}" dt="2021-05-09T23:16:36.094" v="2108" actId="6549"/>
          <ac:graphicFrameMkLst>
            <pc:docMk/>
            <pc:sldMk cId="1379098318" sldId="390"/>
            <ac:graphicFrameMk id="6" creationId="{00000000-0000-0000-0000-000000000000}"/>
          </ac:graphicFrameMkLst>
        </pc:graphicFrameChg>
      </pc:sldChg>
      <pc:sldChg chg="add">
        <pc:chgData name="Velegrakis, I. (Yannis)" userId="4f35c71a-e81a-4f2c-8f83-d7dd3283ce80" providerId="ADAL" clId="{D9892A4B-6DF6-A348-A77B-2B6944383151}" dt="2021-05-09T23:17:04.815" v="2111"/>
        <pc:sldMkLst>
          <pc:docMk/>
          <pc:sldMk cId="1742648401" sldId="390"/>
        </pc:sldMkLst>
      </pc:sldChg>
      <pc:sldChg chg="add del">
        <pc:chgData name="Velegrakis, I. (Yannis)" userId="4f35c71a-e81a-4f2c-8f83-d7dd3283ce80" providerId="ADAL" clId="{D9892A4B-6DF6-A348-A77B-2B6944383151}" dt="2021-05-09T23:16:47.824" v="2109" actId="2696"/>
        <pc:sldMkLst>
          <pc:docMk/>
          <pc:sldMk cId="695450108" sldId="391"/>
        </pc:sldMkLst>
      </pc:sldChg>
      <pc:sldChg chg="add">
        <pc:chgData name="Velegrakis, I. (Yannis)" userId="4f35c71a-e81a-4f2c-8f83-d7dd3283ce80" providerId="ADAL" clId="{D9892A4B-6DF6-A348-A77B-2B6944383151}" dt="2021-05-09T23:17:04.815" v="2111"/>
        <pc:sldMkLst>
          <pc:docMk/>
          <pc:sldMk cId="2069065426" sldId="391"/>
        </pc:sldMkLst>
      </pc:sldChg>
      <pc:sldChg chg="addSp delSp modSp add mod ord modClrScheme chgLayout">
        <pc:chgData name="Velegrakis, I. (Yannis)" userId="4f35c71a-e81a-4f2c-8f83-d7dd3283ce80" providerId="ADAL" clId="{D9892A4B-6DF6-A348-A77B-2B6944383151}" dt="2021-05-10T00:05:05.283" v="2525" actId="20578"/>
        <pc:sldMkLst>
          <pc:docMk/>
          <pc:sldMk cId="596510331" sldId="392"/>
        </pc:sldMkLst>
        <pc:spChg chg="mod ord">
          <ac:chgData name="Velegrakis, I. (Yannis)" userId="4f35c71a-e81a-4f2c-8f83-d7dd3283ce80" providerId="ADAL" clId="{D9892A4B-6DF6-A348-A77B-2B6944383151}" dt="2021-05-09T23:46:42.648" v="2173" actId="404"/>
          <ac:spMkLst>
            <pc:docMk/>
            <pc:sldMk cId="596510331" sldId="392"/>
            <ac:spMk id="2" creationId="{EFFBF9C8-C467-AB49-A4C5-1BD9B41A3C94}"/>
          </ac:spMkLst>
        </pc:spChg>
        <pc:spChg chg="mod ord">
          <ac:chgData name="Velegrakis, I. (Yannis)" userId="4f35c71a-e81a-4f2c-8f83-d7dd3283ce80" providerId="ADAL" clId="{D9892A4B-6DF6-A348-A77B-2B6944383151}" dt="2021-05-10T00:02:41.021" v="2522" actId="14"/>
          <ac:spMkLst>
            <pc:docMk/>
            <pc:sldMk cId="596510331" sldId="392"/>
            <ac:spMk id="3" creationId="{55D59515-6874-C040-9512-063C19616AEB}"/>
          </ac:spMkLst>
        </pc:spChg>
        <pc:spChg chg="add del mod">
          <ac:chgData name="Velegrakis, I. (Yannis)" userId="4f35c71a-e81a-4f2c-8f83-d7dd3283ce80" providerId="ADAL" clId="{D9892A4B-6DF6-A348-A77B-2B6944383151}" dt="2021-05-09T23:46:09.565" v="2125" actId="6264"/>
          <ac:spMkLst>
            <pc:docMk/>
            <pc:sldMk cId="596510331" sldId="392"/>
            <ac:spMk id="4" creationId="{362B98B5-9FA0-5E4F-836D-149D318C2CB1}"/>
          </ac:spMkLst>
        </pc:spChg>
        <pc:spChg chg="mod ord">
          <ac:chgData name="Velegrakis, I. (Yannis)" userId="4f35c71a-e81a-4f2c-8f83-d7dd3283ce80" providerId="ADAL" clId="{D9892A4B-6DF6-A348-A77B-2B6944383151}" dt="2021-05-09T23:46:16.983" v="2126" actId="700"/>
          <ac:spMkLst>
            <pc:docMk/>
            <pc:sldMk cId="596510331" sldId="392"/>
            <ac:spMk id="5" creationId="{3E22F03F-B590-D344-B8EE-D4DA30C5719C}"/>
          </ac:spMkLst>
        </pc:spChg>
        <pc:spChg chg="add del mod">
          <ac:chgData name="Velegrakis, I. (Yannis)" userId="4f35c71a-e81a-4f2c-8f83-d7dd3283ce80" providerId="ADAL" clId="{D9892A4B-6DF6-A348-A77B-2B6944383151}" dt="2021-05-09T23:46:09.565" v="2125" actId="6264"/>
          <ac:spMkLst>
            <pc:docMk/>
            <pc:sldMk cId="596510331" sldId="392"/>
            <ac:spMk id="6" creationId="{8D24BC5C-892D-344A-98E2-54810F8F21B2}"/>
          </ac:spMkLst>
        </pc:spChg>
      </pc:sldChg>
      <pc:sldChg chg="modSp add del">
        <pc:chgData name="Velegrakis, I. (Yannis)" userId="4f35c71a-e81a-4f2c-8f83-d7dd3283ce80" providerId="ADAL" clId="{D9892A4B-6DF6-A348-A77B-2B6944383151}" dt="2021-05-09T23:45:24.303" v="2121" actId="2696"/>
        <pc:sldMkLst>
          <pc:docMk/>
          <pc:sldMk cId="866386437" sldId="392"/>
        </pc:sldMkLst>
        <pc:spChg chg="mod">
          <ac:chgData name="Velegrakis, I. (Yannis)" userId="4f35c71a-e81a-4f2c-8f83-d7dd3283ce80" providerId="ADAL" clId="{D9892A4B-6DF6-A348-A77B-2B6944383151}" dt="2021-05-09T23:45:18.310" v="2120"/>
          <ac:spMkLst>
            <pc:docMk/>
            <pc:sldMk cId="866386437" sldId="392"/>
            <ac:spMk id="5" creationId="{00000000-0000-0000-0000-000000000000}"/>
          </ac:spMkLst>
        </pc:spChg>
        <pc:spChg chg="mod">
          <ac:chgData name="Velegrakis, I. (Yannis)" userId="4f35c71a-e81a-4f2c-8f83-d7dd3283ce80" providerId="ADAL" clId="{D9892A4B-6DF6-A348-A77B-2B6944383151}" dt="2021-05-09T23:45:18.310" v="2120"/>
          <ac:spMkLst>
            <pc:docMk/>
            <pc:sldMk cId="866386437" sldId="392"/>
            <ac:spMk id="6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09T23:45:36.695" v="2123" actId="2696"/>
        <pc:sldMkLst>
          <pc:docMk/>
          <pc:sldMk cId="1640204540" sldId="392"/>
        </pc:sldMkLst>
      </pc:sldChg>
      <pc:sldChg chg="add del">
        <pc:chgData name="Velegrakis, I. (Yannis)" userId="4f35c71a-e81a-4f2c-8f83-d7dd3283ce80" providerId="ADAL" clId="{D9892A4B-6DF6-A348-A77B-2B6944383151}" dt="2021-05-09T23:17:22.999" v="2112" actId="2696"/>
        <pc:sldMkLst>
          <pc:docMk/>
          <pc:sldMk cId="2190209101" sldId="392"/>
        </pc:sldMkLst>
      </pc:sldChg>
      <pc:sldChg chg="delSp modSp new mod">
        <pc:chgData name="Velegrakis, I. (Yannis)" userId="4f35c71a-e81a-4f2c-8f83-d7dd3283ce80" providerId="ADAL" clId="{D9892A4B-6DF6-A348-A77B-2B6944383151}" dt="2021-05-10T06:28:05.123" v="2952" actId="478"/>
        <pc:sldMkLst>
          <pc:docMk/>
          <pc:sldMk cId="791453396" sldId="393"/>
        </pc:sldMkLst>
        <pc:spChg chg="mod">
          <ac:chgData name="Velegrakis, I. (Yannis)" userId="4f35c71a-e81a-4f2c-8f83-d7dd3283ce80" providerId="ADAL" clId="{D9892A4B-6DF6-A348-A77B-2B6944383151}" dt="2021-05-10T00:06:10.810" v="2568" actId="404"/>
          <ac:spMkLst>
            <pc:docMk/>
            <pc:sldMk cId="791453396" sldId="393"/>
            <ac:spMk id="2" creationId="{8FC51165-E892-1945-8BE8-90CA06262D98}"/>
          </ac:spMkLst>
        </pc:spChg>
        <pc:spChg chg="mod">
          <ac:chgData name="Velegrakis, I. (Yannis)" userId="4f35c71a-e81a-4f2c-8f83-d7dd3283ce80" providerId="ADAL" clId="{D9892A4B-6DF6-A348-A77B-2B6944383151}" dt="2021-05-10T00:08:49.307" v="2574"/>
          <ac:spMkLst>
            <pc:docMk/>
            <pc:sldMk cId="791453396" sldId="393"/>
            <ac:spMk id="3" creationId="{B60A1907-648C-D241-91B4-9C4FCC2BE4C0}"/>
          </ac:spMkLst>
        </pc:spChg>
        <pc:spChg chg="del">
          <ac:chgData name="Velegrakis, I. (Yannis)" userId="4f35c71a-e81a-4f2c-8f83-d7dd3283ce80" providerId="ADAL" clId="{D9892A4B-6DF6-A348-A77B-2B6944383151}" dt="2021-05-10T06:28:05.123" v="2952" actId="478"/>
          <ac:spMkLst>
            <pc:docMk/>
            <pc:sldMk cId="791453396" sldId="393"/>
            <ac:spMk id="4" creationId="{201E46BA-ACD9-F846-BD1A-38A07C5D8FCB}"/>
          </ac:spMkLst>
        </pc:spChg>
      </pc:sldChg>
      <pc:sldChg chg="addSp delSp modSp new add del mod modClrScheme chgLayout">
        <pc:chgData name="Velegrakis, I. (Yannis)" userId="4f35c71a-e81a-4f2c-8f83-d7dd3283ce80" providerId="ADAL" clId="{D9892A4B-6DF6-A348-A77B-2B6944383151}" dt="2021-05-10T06:22:25.913" v="2951" actId="1076"/>
        <pc:sldMkLst>
          <pc:docMk/>
          <pc:sldMk cId="1376435396" sldId="394"/>
        </pc:sldMkLst>
        <pc:spChg chg="del mod ord">
          <ac:chgData name="Velegrakis, I. (Yannis)" userId="4f35c71a-e81a-4f2c-8f83-d7dd3283ce80" providerId="ADAL" clId="{D9892A4B-6DF6-A348-A77B-2B6944383151}" dt="2021-05-10T06:10:49.115" v="2580" actId="700"/>
          <ac:spMkLst>
            <pc:docMk/>
            <pc:sldMk cId="1376435396" sldId="394"/>
            <ac:spMk id="2" creationId="{E63FF0D4-25D5-DE4C-B1DA-5CB7FCAA2893}"/>
          </ac:spMkLst>
        </pc:spChg>
        <pc:spChg chg="del mod ord">
          <ac:chgData name="Velegrakis, I. (Yannis)" userId="4f35c71a-e81a-4f2c-8f83-d7dd3283ce80" providerId="ADAL" clId="{D9892A4B-6DF6-A348-A77B-2B6944383151}" dt="2021-05-10T06:10:49.115" v="2580" actId="700"/>
          <ac:spMkLst>
            <pc:docMk/>
            <pc:sldMk cId="1376435396" sldId="394"/>
            <ac:spMk id="3" creationId="{449D1468-8062-D044-8FA7-2351640E6955}"/>
          </ac:spMkLst>
        </pc:spChg>
        <pc:spChg chg="add mod ord">
          <ac:chgData name="Velegrakis, I. (Yannis)" userId="4f35c71a-e81a-4f2c-8f83-d7dd3283ce80" providerId="ADAL" clId="{D9892A4B-6DF6-A348-A77B-2B6944383151}" dt="2021-05-10T06:11:26.980" v="2609" actId="20577"/>
          <ac:spMkLst>
            <pc:docMk/>
            <pc:sldMk cId="1376435396" sldId="394"/>
            <ac:spMk id="4" creationId="{31FAA5D9-E3E9-804D-90BF-9FF937FEB109}"/>
          </ac:spMkLst>
        </pc:spChg>
        <pc:spChg chg="add mod ord">
          <ac:chgData name="Velegrakis, I. (Yannis)" userId="4f35c71a-e81a-4f2c-8f83-d7dd3283ce80" providerId="ADAL" clId="{D9892A4B-6DF6-A348-A77B-2B6944383151}" dt="2021-05-10T06:22:19.062" v="2949" actId="20577"/>
          <ac:spMkLst>
            <pc:docMk/>
            <pc:sldMk cId="1376435396" sldId="394"/>
            <ac:spMk id="5" creationId="{2C0D3C6E-0ECE-D644-8297-EEFCE1F46C8A}"/>
          </ac:spMkLst>
        </pc:spChg>
        <pc:picChg chg="add mod">
          <ac:chgData name="Velegrakis, I. (Yannis)" userId="4f35c71a-e81a-4f2c-8f83-d7dd3283ce80" providerId="ADAL" clId="{D9892A4B-6DF6-A348-A77B-2B6944383151}" dt="2021-05-10T06:22:25.913" v="2951" actId="1076"/>
          <ac:picMkLst>
            <pc:docMk/>
            <pc:sldMk cId="1376435396" sldId="394"/>
            <ac:picMk id="7" creationId="{586D007A-F879-6D41-BC05-A5D16CA89304}"/>
          </ac:picMkLst>
        </pc:picChg>
      </pc:sldChg>
      <pc:sldChg chg="addSp delSp modSp add del mod modClrScheme chgLayout">
        <pc:chgData name="Velegrakis, I. (Yannis)" userId="4f35c71a-e81a-4f2c-8f83-d7dd3283ce80" providerId="ADAL" clId="{D9892A4B-6DF6-A348-A77B-2B6944383151}" dt="2021-05-10T06:45:29.202" v="3012" actId="14100"/>
        <pc:sldMkLst>
          <pc:docMk/>
          <pc:sldMk cId="0" sldId="395"/>
        </pc:sldMkLst>
        <pc:spChg chg="add del mod ord">
          <ac:chgData name="Velegrakis, I. (Yannis)" userId="4f35c71a-e81a-4f2c-8f83-d7dd3283ce80" providerId="ADAL" clId="{D9892A4B-6DF6-A348-A77B-2B6944383151}" dt="2021-05-10T06:43:52.319" v="2961" actId="700"/>
          <ac:spMkLst>
            <pc:docMk/>
            <pc:sldMk cId="0" sldId="395"/>
            <ac:spMk id="2" creationId="{AFD63B6F-E8AE-4E46-AB79-70B3CCFCFFBE}"/>
          </ac:spMkLst>
        </pc:spChg>
        <pc:spChg chg="add del mod ord">
          <ac:chgData name="Velegrakis, I. (Yannis)" userId="4f35c71a-e81a-4f2c-8f83-d7dd3283ce80" providerId="ADAL" clId="{D9892A4B-6DF6-A348-A77B-2B6944383151}" dt="2021-05-10T06:43:52.319" v="2961" actId="700"/>
          <ac:spMkLst>
            <pc:docMk/>
            <pc:sldMk cId="0" sldId="395"/>
            <ac:spMk id="3" creationId="{E5BED364-CF4F-B64F-AD84-C0EE052ED015}"/>
          </ac:spMkLst>
        </pc:spChg>
        <pc:spChg chg="add mod ord">
          <ac:chgData name="Velegrakis, I. (Yannis)" userId="4f35c71a-e81a-4f2c-8f83-d7dd3283ce80" providerId="ADAL" clId="{D9892A4B-6DF6-A348-A77B-2B6944383151}" dt="2021-05-10T06:45:10.571" v="3008" actId="6264"/>
          <ac:spMkLst>
            <pc:docMk/>
            <pc:sldMk cId="0" sldId="395"/>
            <ac:spMk id="4" creationId="{6BE02E2E-1044-C64F-AD75-105ED65755FB}"/>
          </ac:spMkLst>
        </pc:spChg>
        <pc:spChg chg="add mod ord">
          <ac:chgData name="Velegrakis, I. (Yannis)" userId="4f35c71a-e81a-4f2c-8f83-d7dd3283ce80" providerId="ADAL" clId="{D9892A4B-6DF6-A348-A77B-2B6944383151}" dt="2021-05-10T06:45:29.202" v="3012" actId="14100"/>
          <ac:spMkLst>
            <pc:docMk/>
            <pc:sldMk cId="0" sldId="395"/>
            <ac:spMk id="5" creationId="{9C0EF6DC-1873-2649-8978-F642EEDB20F3}"/>
          </ac:spMkLst>
        </pc:spChg>
        <pc:spChg chg="add del mod">
          <ac:chgData name="Velegrakis, I. (Yannis)" userId="4f35c71a-e81a-4f2c-8f83-d7dd3283ce80" providerId="ADAL" clId="{D9892A4B-6DF6-A348-A77B-2B6944383151}" dt="2021-05-10T06:45:10.571" v="3008" actId="6264"/>
          <ac:spMkLst>
            <pc:docMk/>
            <pc:sldMk cId="0" sldId="395"/>
            <ac:spMk id="6" creationId="{4C234934-A5B1-134E-870D-00F467BBBCF4}"/>
          </ac:spMkLst>
        </pc:spChg>
        <pc:spChg chg="add del mod">
          <ac:chgData name="Velegrakis, I. (Yannis)" userId="4f35c71a-e81a-4f2c-8f83-d7dd3283ce80" providerId="ADAL" clId="{D9892A4B-6DF6-A348-A77B-2B6944383151}" dt="2021-05-10T06:45:10.571" v="3008" actId="6264"/>
          <ac:spMkLst>
            <pc:docMk/>
            <pc:sldMk cId="0" sldId="395"/>
            <ac:spMk id="7" creationId="{8E8FB409-9F3E-5D40-97B8-47E1E16AE461}"/>
          </ac:spMkLst>
        </pc:spChg>
        <pc:spChg chg="del mod">
          <ac:chgData name="Velegrakis, I. (Yannis)" userId="4f35c71a-e81a-4f2c-8f83-d7dd3283ce80" providerId="ADAL" clId="{D9892A4B-6DF6-A348-A77B-2B6944383151}" dt="2021-05-10T06:44:42.325" v="3000" actId="478"/>
          <ac:spMkLst>
            <pc:docMk/>
            <pc:sldMk cId="0" sldId="395"/>
            <ac:spMk id="318" creationId="{00000000-0000-0000-0000-000000000000}"/>
          </ac:spMkLst>
        </pc:spChg>
        <pc:spChg chg="del">
          <ac:chgData name="Velegrakis, I. (Yannis)" userId="4f35c71a-e81a-4f2c-8f83-d7dd3283ce80" providerId="ADAL" clId="{D9892A4B-6DF6-A348-A77B-2B6944383151}" dt="2021-05-10T06:44:18.936" v="2993" actId="478"/>
          <ac:spMkLst>
            <pc:docMk/>
            <pc:sldMk cId="0" sldId="395"/>
            <ac:spMk id="319" creationId="{00000000-0000-0000-0000-000000000000}"/>
          </ac:spMkLst>
        </pc:spChg>
        <pc:spChg chg="del mod">
          <ac:chgData name="Velegrakis, I. (Yannis)" userId="4f35c71a-e81a-4f2c-8f83-d7dd3283ce80" providerId="ADAL" clId="{D9892A4B-6DF6-A348-A77B-2B6944383151}" dt="2021-05-10T06:44:33.740" v="2998" actId="478"/>
          <ac:spMkLst>
            <pc:docMk/>
            <pc:sldMk cId="0" sldId="395"/>
            <ac:spMk id="320" creationId="{00000000-0000-0000-0000-000000000000}"/>
          </ac:spMkLst>
        </pc:spChg>
        <pc:spChg chg="del">
          <ac:chgData name="Velegrakis, I. (Yannis)" userId="4f35c71a-e81a-4f2c-8f83-d7dd3283ce80" providerId="ADAL" clId="{D9892A4B-6DF6-A348-A77B-2B6944383151}" dt="2021-05-10T06:43:21.029" v="2959" actId="478"/>
          <ac:spMkLst>
            <pc:docMk/>
            <pc:sldMk cId="0" sldId="395"/>
            <ac:spMk id="321" creationId="{00000000-0000-0000-0000-000000000000}"/>
          </ac:spMkLst>
        </pc:spChg>
        <pc:spChg chg="del mod">
          <ac:chgData name="Velegrakis, I. (Yannis)" userId="4f35c71a-e81a-4f2c-8f83-d7dd3283ce80" providerId="ADAL" clId="{D9892A4B-6DF6-A348-A77B-2B6944383151}" dt="2021-05-10T06:44:27.821" v="2995" actId="478"/>
          <ac:spMkLst>
            <pc:docMk/>
            <pc:sldMk cId="0" sldId="395"/>
            <ac:spMk id="322" creationId="{00000000-0000-0000-0000-000000000000}"/>
          </ac:spMkLst>
        </pc:spChg>
        <pc:spChg chg="del mod ord">
          <ac:chgData name="Velegrakis, I. (Yannis)" userId="4f35c71a-e81a-4f2c-8f83-d7dd3283ce80" providerId="ADAL" clId="{D9892A4B-6DF6-A348-A77B-2B6944383151}" dt="2021-05-10T06:44:57.790" v="3005" actId="478"/>
          <ac:spMkLst>
            <pc:docMk/>
            <pc:sldMk cId="0" sldId="395"/>
            <ac:spMk id="323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42:44.219" v="2957"/>
        <pc:sldMkLst>
          <pc:docMk/>
          <pc:sldMk cId="0" sldId="396"/>
        </pc:sldMkLst>
      </pc:sldChg>
      <pc:sldChg chg="modSp add del mod">
        <pc:chgData name="Velegrakis, I. (Yannis)" userId="4f35c71a-e81a-4f2c-8f83-d7dd3283ce80" providerId="ADAL" clId="{D9892A4B-6DF6-A348-A77B-2B6944383151}" dt="2021-05-10T06:53:43.019" v="3043" actId="20577"/>
        <pc:sldMkLst>
          <pc:docMk/>
          <pc:sldMk cId="0" sldId="397"/>
        </pc:sldMkLst>
        <pc:spChg chg="mod">
          <ac:chgData name="Velegrakis, I. (Yannis)" userId="4f35c71a-e81a-4f2c-8f83-d7dd3283ce80" providerId="ADAL" clId="{D9892A4B-6DF6-A348-A77B-2B6944383151}" dt="2021-05-10T06:53:43.019" v="3043" actId="20577"/>
          <ac:spMkLst>
            <pc:docMk/>
            <pc:sldMk cId="0" sldId="397"/>
            <ac:spMk id="347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53:47.033" v="3044" actId="2696"/>
        <pc:sldMkLst>
          <pc:docMk/>
          <pc:sldMk cId="0" sldId="398"/>
        </pc:sldMkLst>
      </pc:sldChg>
      <pc:sldChg chg="delSp add del mod">
        <pc:chgData name="Velegrakis, I. (Yannis)" userId="4f35c71a-e81a-4f2c-8f83-d7dd3283ce80" providerId="ADAL" clId="{D9892A4B-6DF6-A348-A77B-2B6944383151}" dt="2021-05-10T06:54:16.580" v="3045" actId="478"/>
        <pc:sldMkLst>
          <pc:docMk/>
          <pc:sldMk cId="0" sldId="399"/>
        </pc:sldMkLst>
        <pc:spChg chg="del">
          <ac:chgData name="Velegrakis, I. (Yannis)" userId="4f35c71a-e81a-4f2c-8f83-d7dd3283ce80" providerId="ADAL" clId="{D9892A4B-6DF6-A348-A77B-2B6944383151}" dt="2021-05-10T06:54:16.580" v="3045" actId="478"/>
          <ac:spMkLst>
            <pc:docMk/>
            <pc:sldMk cId="0" sldId="399"/>
            <ac:spMk id="390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42:44.219" v="2957"/>
        <pc:sldMkLst>
          <pc:docMk/>
          <pc:sldMk cId="0" sldId="400"/>
        </pc:sldMkLst>
      </pc:sldChg>
      <pc:sldChg chg="modSp add del mod">
        <pc:chgData name="Velegrakis, I. (Yannis)" userId="4f35c71a-e81a-4f2c-8f83-d7dd3283ce80" providerId="ADAL" clId="{D9892A4B-6DF6-A348-A77B-2B6944383151}" dt="2021-05-10T06:56:39.214" v="3055" actId="2696"/>
        <pc:sldMkLst>
          <pc:docMk/>
          <pc:sldMk cId="0" sldId="401"/>
        </pc:sldMkLst>
        <pc:graphicFrameChg chg="mod modGraphic">
          <ac:chgData name="Velegrakis, I. (Yannis)" userId="4f35c71a-e81a-4f2c-8f83-d7dd3283ce80" providerId="ADAL" clId="{D9892A4B-6DF6-A348-A77B-2B6944383151}" dt="2021-05-10T06:56:07.276" v="3054" actId="14100"/>
          <ac:graphicFrameMkLst>
            <pc:docMk/>
            <pc:sldMk cId="0" sldId="401"/>
            <ac:graphicFrameMk id="405" creationId="{00000000-0000-0000-0000-000000000000}"/>
          </ac:graphicFrameMkLst>
        </pc:graphicFrameChg>
      </pc:sldChg>
      <pc:sldChg chg="addSp modSp add del mod">
        <pc:chgData name="Velegrakis, I. (Yannis)" userId="4f35c71a-e81a-4f2c-8f83-d7dd3283ce80" providerId="ADAL" clId="{D9892A4B-6DF6-A348-A77B-2B6944383151}" dt="2021-05-12T05:44:46.128" v="3573" actId="27636"/>
        <pc:sldMkLst>
          <pc:docMk/>
          <pc:sldMk cId="0" sldId="402"/>
        </pc:sldMkLst>
        <pc:spChg chg="add mod">
          <ac:chgData name="Velegrakis, I. (Yannis)" userId="4f35c71a-e81a-4f2c-8f83-d7dd3283ce80" providerId="ADAL" clId="{D9892A4B-6DF6-A348-A77B-2B6944383151}" dt="2021-05-10T06:57:53.481" v="3092" actId="1076"/>
          <ac:spMkLst>
            <pc:docMk/>
            <pc:sldMk cId="0" sldId="402"/>
            <ac:spMk id="2" creationId="{3B9DB4C6-2886-BD44-99A7-926717673ABC}"/>
          </ac:spMkLst>
        </pc:spChg>
        <pc:spChg chg="mod">
          <ac:chgData name="Velegrakis, I. (Yannis)" userId="4f35c71a-e81a-4f2c-8f83-d7dd3283ce80" providerId="ADAL" clId="{D9892A4B-6DF6-A348-A77B-2B6944383151}" dt="2021-05-12T05:44:46.128" v="3573" actId="27636"/>
          <ac:spMkLst>
            <pc:docMk/>
            <pc:sldMk cId="0" sldId="402"/>
            <ac:spMk id="422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47:32.183" v="3013" actId="2696"/>
        <pc:sldMkLst>
          <pc:docMk/>
          <pc:sldMk cId="0" sldId="403"/>
        </pc:sldMkLst>
      </pc:sldChg>
      <pc:sldChg chg="addSp modSp add del mod">
        <pc:chgData name="Velegrakis, I. (Yannis)" userId="4f35c71a-e81a-4f2c-8f83-d7dd3283ce80" providerId="ADAL" clId="{D9892A4B-6DF6-A348-A77B-2B6944383151}" dt="2021-05-12T05:44:46.145" v="3574" actId="27636"/>
        <pc:sldMkLst>
          <pc:docMk/>
          <pc:sldMk cId="0" sldId="404"/>
        </pc:sldMkLst>
        <pc:spChg chg="add mod">
          <ac:chgData name="Velegrakis, I. (Yannis)" userId="4f35c71a-e81a-4f2c-8f83-d7dd3283ce80" providerId="ADAL" clId="{D9892A4B-6DF6-A348-A77B-2B6944383151}" dt="2021-05-10T06:58:58.895" v="3128" actId="1076"/>
          <ac:spMkLst>
            <pc:docMk/>
            <pc:sldMk cId="0" sldId="404"/>
            <ac:spMk id="19" creationId="{EC168CF1-4062-B04A-B8A5-157528E0D4F7}"/>
          </ac:spMkLst>
        </pc:spChg>
        <pc:spChg chg="mod">
          <ac:chgData name="Velegrakis, I. (Yannis)" userId="4f35c71a-e81a-4f2c-8f83-d7dd3283ce80" providerId="ADAL" clId="{D9892A4B-6DF6-A348-A77B-2B6944383151}" dt="2021-05-12T05:44:46.145" v="3574" actId="27636"/>
          <ac:spMkLst>
            <pc:docMk/>
            <pc:sldMk cId="0" sldId="404"/>
            <ac:spMk id="453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2T06:03:51.318" v="3577" actId="2696"/>
        <pc:sldMkLst>
          <pc:docMk/>
          <pc:sldMk cId="3472907797" sldId="405"/>
        </pc:sldMkLst>
        <pc:spChg chg="del mod ord">
          <ac:chgData name="Velegrakis, I. (Yannis)" userId="4f35c71a-e81a-4f2c-8f83-d7dd3283ce80" providerId="ADAL" clId="{D9892A4B-6DF6-A348-A77B-2B6944383151}" dt="2021-05-10T08:50:36.205" v="3308" actId="700"/>
          <ac:spMkLst>
            <pc:docMk/>
            <pc:sldMk cId="3472907797" sldId="405"/>
            <ac:spMk id="2" creationId="{8E0B77D9-227F-044A-B61D-EF1F837EC8B4}"/>
          </ac:spMkLst>
        </pc:spChg>
        <pc:spChg chg="del mod ord">
          <ac:chgData name="Velegrakis, I. (Yannis)" userId="4f35c71a-e81a-4f2c-8f83-d7dd3283ce80" providerId="ADAL" clId="{D9892A4B-6DF6-A348-A77B-2B6944383151}" dt="2021-05-10T08:50:36.205" v="3308" actId="700"/>
          <ac:spMkLst>
            <pc:docMk/>
            <pc:sldMk cId="3472907797" sldId="405"/>
            <ac:spMk id="3" creationId="{E223D30C-4816-114A-BC91-701C2217CF09}"/>
          </ac:spMkLst>
        </pc:spChg>
        <pc:spChg chg="add mod ord">
          <ac:chgData name="Velegrakis, I. (Yannis)" userId="4f35c71a-e81a-4f2c-8f83-d7dd3283ce80" providerId="ADAL" clId="{D9892A4B-6DF6-A348-A77B-2B6944383151}" dt="2021-05-10T08:50:44.167" v="3325" actId="20577"/>
          <ac:spMkLst>
            <pc:docMk/>
            <pc:sldMk cId="3472907797" sldId="405"/>
            <ac:spMk id="4" creationId="{5A196B64-81D4-B84D-9081-E8A87B2E8ABE}"/>
          </ac:spMkLst>
        </pc:spChg>
        <pc:spChg chg="add mod ord">
          <ac:chgData name="Velegrakis, I. (Yannis)" userId="4f35c71a-e81a-4f2c-8f83-d7dd3283ce80" providerId="ADAL" clId="{D9892A4B-6DF6-A348-A77B-2B6944383151}" dt="2021-05-10T08:50:36.205" v="3308" actId="700"/>
          <ac:spMkLst>
            <pc:docMk/>
            <pc:sldMk cId="3472907797" sldId="405"/>
            <ac:spMk id="5" creationId="{ED94892A-AF4B-2A41-99D1-6139051FB0C7}"/>
          </ac:spMkLst>
        </pc:spChg>
      </pc:sldChg>
      <pc:sldChg chg="modSp add del modNotes">
        <pc:chgData name="Velegrakis, I. (Yannis)" userId="4f35c71a-e81a-4f2c-8f83-d7dd3283ce80" providerId="ADAL" clId="{D9892A4B-6DF6-A348-A77B-2B6944383151}" dt="2021-05-10T06:48:34.736" v="3015" actId="2696"/>
        <pc:sldMkLst>
          <pc:docMk/>
          <pc:sldMk cId="0" sldId="406"/>
        </pc:sldMkLst>
        <pc:spChg chg="mod">
          <ac:chgData name="Velegrakis, I. (Yannis)" userId="4f35c71a-e81a-4f2c-8f83-d7dd3283ce80" providerId="ADAL" clId="{D9892A4B-6DF6-A348-A77B-2B6944383151}" dt="2021-05-10T06:42:19.696" v="2955"/>
          <ac:spMkLst>
            <pc:docMk/>
            <pc:sldMk cId="0" sldId="406"/>
            <ac:spMk id="487" creationId="{00000000-0000-0000-0000-000000000000}"/>
          </ac:spMkLst>
        </pc:spChg>
      </pc:sldChg>
      <pc:sldChg chg="add del">
        <pc:chgData name="Velegrakis, I. (Yannis)" userId="4f35c71a-e81a-4f2c-8f83-d7dd3283ce80" providerId="ADAL" clId="{D9892A4B-6DF6-A348-A77B-2B6944383151}" dt="2021-05-10T06:48:38.704" v="3016" actId="2696"/>
        <pc:sldMkLst>
          <pc:docMk/>
          <pc:sldMk cId="0" sldId="407"/>
        </pc:sldMkLst>
      </pc:sldChg>
      <pc:sldChg chg="add ord">
        <pc:chgData name="Velegrakis, I. (Yannis)" userId="4f35c71a-e81a-4f2c-8f83-d7dd3283ce80" providerId="ADAL" clId="{D9892A4B-6DF6-A348-A77B-2B6944383151}" dt="2021-05-10T08:55:43.783" v="3328" actId="20578"/>
        <pc:sldMkLst>
          <pc:docMk/>
          <pc:sldMk cId="1318332736" sldId="495"/>
        </pc:sldMkLst>
      </pc:sldChg>
      <pc:sldChg chg="addSp delSp modSp new del mod modClrScheme chgLayout">
        <pc:chgData name="Velegrakis, I. (Yannis)" userId="4f35c71a-e81a-4f2c-8f83-d7dd3283ce80" providerId="ADAL" clId="{D9892A4B-6DF6-A348-A77B-2B6944383151}" dt="2021-05-12T06:03:49.003" v="3576" actId="2696"/>
        <pc:sldMkLst>
          <pc:docMk/>
          <pc:sldMk cId="3728776778" sldId="496"/>
        </pc:sldMkLst>
        <pc:spChg chg="del">
          <ac:chgData name="Velegrakis, I. (Yannis)" userId="4f35c71a-e81a-4f2c-8f83-d7dd3283ce80" providerId="ADAL" clId="{D9892A4B-6DF6-A348-A77B-2B6944383151}" dt="2021-05-12T05:43:51.929" v="3548" actId="700"/>
          <ac:spMkLst>
            <pc:docMk/>
            <pc:sldMk cId="3728776778" sldId="496"/>
            <ac:spMk id="2" creationId="{C5A566F9-6726-8344-A4AF-37276D7168F3}"/>
          </ac:spMkLst>
        </pc:spChg>
        <pc:spChg chg="del">
          <ac:chgData name="Velegrakis, I. (Yannis)" userId="4f35c71a-e81a-4f2c-8f83-d7dd3283ce80" providerId="ADAL" clId="{D9892A4B-6DF6-A348-A77B-2B6944383151}" dt="2021-05-12T05:43:51.929" v="3548" actId="700"/>
          <ac:spMkLst>
            <pc:docMk/>
            <pc:sldMk cId="3728776778" sldId="496"/>
            <ac:spMk id="3" creationId="{D156ECA7-949B-6143-A511-A3D98C15B039}"/>
          </ac:spMkLst>
        </pc:spChg>
        <pc:spChg chg="mod ord">
          <ac:chgData name="Velegrakis, I. (Yannis)" userId="4f35c71a-e81a-4f2c-8f83-d7dd3283ce80" providerId="ADAL" clId="{D9892A4B-6DF6-A348-A77B-2B6944383151}" dt="2021-05-12T05:44:00.487" v="3549" actId="700"/>
          <ac:spMkLst>
            <pc:docMk/>
            <pc:sldMk cId="3728776778" sldId="496"/>
            <ac:spMk id="4" creationId="{FA32F418-1497-7741-92DF-2EBF296F0997}"/>
          </ac:spMkLst>
        </pc:spChg>
        <pc:spChg chg="mod ord">
          <ac:chgData name="Velegrakis, I. (Yannis)" userId="4f35c71a-e81a-4f2c-8f83-d7dd3283ce80" providerId="ADAL" clId="{D9892A4B-6DF6-A348-A77B-2B6944383151}" dt="2021-05-12T05:44:00.487" v="3549" actId="700"/>
          <ac:spMkLst>
            <pc:docMk/>
            <pc:sldMk cId="3728776778" sldId="496"/>
            <ac:spMk id="5" creationId="{C6BE12FE-FC45-0D4D-A2BE-AB4A551F4EE2}"/>
          </ac:spMkLst>
        </pc:spChg>
        <pc:spChg chg="add mod ord">
          <ac:chgData name="Velegrakis, I. (Yannis)" userId="4f35c71a-e81a-4f2c-8f83-d7dd3283ce80" providerId="ADAL" clId="{D9892A4B-6DF6-A348-A77B-2B6944383151}" dt="2021-05-12T05:44:17.885" v="3569" actId="20577"/>
          <ac:spMkLst>
            <pc:docMk/>
            <pc:sldMk cId="3728776778" sldId="496"/>
            <ac:spMk id="6" creationId="{FE6ED8FD-2B7D-494A-9777-45AD5B79C9AE}"/>
          </ac:spMkLst>
        </pc:spChg>
        <pc:picChg chg="add mod">
          <ac:chgData name="Velegrakis, I. (Yannis)" userId="4f35c71a-e81a-4f2c-8f83-d7dd3283ce80" providerId="ADAL" clId="{D9892A4B-6DF6-A348-A77B-2B6944383151}" dt="2021-05-12T05:44:45.608" v="3570"/>
          <ac:picMkLst>
            <pc:docMk/>
            <pc:sldMk cId="3728776778" sldId="496"/>
            <ac:picMk id="8" creationId="{258582C1-FC5C-7A42-AB32-2BC7E12B2D8D}"/>
          </ac:picMkLst>
        </pc:picChg>
      </pc:sldChg>
      <pc:sldMasterChg chg="modSp mod modSldLayout">
        <pc:chgData name="Velegrakis, I. (Yannis)" userId="4f35c71a-e81a-4f2c-8f83-d7dd3283ce80" providerId="ADAL" clId="{D9892A4B-6DF6-A348-A77B-2B6944383151}" dt="2021-05-09T21:20:11.881" v="1001" actId="478"/>
        <pc:sldMasterMkLst>
          <pc:docMk/>
          <pc:sldMasterMk cId="813526809" sldId="2147483666"/>
        </pc:sldMasterMkLst>
        <pc:spChg chg="mod">
          <ac:chgData name="Velegrakis, I. (Yannis)" userId="4f35c71a-e81a-4f2c-8f83-d7dd3283ce80" providerId="ADAL" clId="{D9892A4B-6DF6-A348-A77B-2B6944383151}" dt="2021-05-09T21:19:47.082" v="997" actId="20577"/>
          <ac:spMkLst>
            <pc:docMk/>
            <pc:sldMasterMk cId="813526809" sldId="2147483666"/>
            <ac:spMk id="5" creationId="{00000000-0000-0000-0000-000000000000}"/>
          </ac:spMkLst>
        </pc:spChg>
        <pc:sldLayoutChg chg="delSp mod">
          <pc:chgData name="Velegrakis, I. (Yannis)" userId="4f35c71a-e81a-4f2c-8f83-d7dd3283ce80" providerId="ADAL" clId="{D9892A4B-6DF6-A348-A77B-2B6944383151}" dt="2021-05-09T21:19:59.886" v="999" actId="478"/>
          <pc:sldLayoutMkLst>
            <pc:docMk/>
            <pc:sldMasterMk cId="813526809" sldId="2147483666"/>
            <pc:sldLayoutMk cId="0" sldId="2147483667"/>
          </pc:sldLayoutMkLst>
          <pc:spChg chg="del">
            <ac:chgData name="Velegrakis, I. (Yannis)" userId="4f35c71a-e81a-4f2c-8f83-d7dd3283ce80" providerId="ADAL" clId="{D9892A4B-6DF6-A348-A77B-2B6944383151}" dt="2021-05-09T21:19:59.886" v="999" actId="478"/>
            <ac:spMkLst>
              <pc:docMk/>
              <pc:sldMasterMk cId="813526809" sldId="2147483666"/>
              <pc:sldLayoutMk cId="0" sldId="2147483667"/>
              <ac:spMk id="5" creationId="{00000000-0000-0000-0000-000000000000}"/>
            </ac:spMkLst>
          </pc:spChg>
        </pc:sldLayoutChg>
        <pc:sldLayoutChg chg="delSp mod">
          <pc:chgData name="Velegrakis, I. (Yannis)" userId="4f35c71a-e81a-4f2c-8f83-d7dd3283ce80" providerId="ADAL" clId="{D9892A4B-6DF6-A348-A77B-2B6944383151}" dt="2021-05-09T21:19:54.847" v="998" actId="478"/>
          <pc:sldLayoutMkLst>
            <pc:docMk/>
            <pc:sldMasterMk cId="813526809" sldId="2147483666"/>
            <pc:sldLayoutMk cId="0" sldId="2147483668"/>
          </pc:sldLayoutMkLst>
          <pc:spChg chg="del">
            <ac:chgData name="Velegrakis, I. (Yannis)" userId="4f35c71a-e81a-4f2c-8f83-d7dd3283ce80" providerId="ADAL" clId="{D9892A4B-6DF6-A348-A77B-2B6944383151}" dt="2021-05-09T21:19:54.847" v="998" actId="478"/>
            <ac:spMkLst>
              <pc:docMk/>
              <pc:sldMasterMk cId="813526809" sldId="2147483666"/>
              <pc:sldLayoutMk cId="0" sldId="2147483668"/>
              <ac:spMk id="5" creationId="{00000000-0000-0000-0000-000000000000}"/>
            </ac:spMkLst>
          </pc:spChg>
        </pc:sldLayoutChg>
        <pc:sldLayoutChg chg="delSp mod">
          <pc:chgData name="Velegrakis, I. (Yannis)" userId="4f35c71a-e81a-4f2c-8f83-d7dd3283ce80" providerId="ADAL" clId="{D9892A4B-6DF6-A348-A77B-2B6944383151}" dt="2021-05-09T21:20:05.991" v="1000" actId="478"/>
          <pc:sldLayoutMkLst>
            <pc:docMk/>
            <pc:sldMasterMk cId="813526809" sldId="2147483666"/>
            <pc:sldLayoutMk cId="0" sldId="2147483671"/>
          </pc:sldLayoutMkLst>
          <pc:spChg chg="del">
            <ac:chgData name="Velegrakis, I. (Yannis)" userId="4f35c71a-e81a-4f2c-8f83-d7dd3283ce80" providerId="ADAL" clId="{D9892A4B-6DF6-A348-A77B-2B6944383151}" dt="2021-05-09T21:20:05.991" v="1000" actId="478"/>
            <ac:spMkLst>
              <pc:docMk/>
              <pc:sldMasterMk cId="813526809" sldId="2147483666"/>
              <pc:sldLayoutMk cId="0" sldId="2147483671"/>
              <ac:spMk id="8" creationId="{00000000-0000-0000-0000-000000000000}"/>
            </ac:spMkLst>
          </pc:spChg>
        </pc:sldLayoutChg>
        <pc:sldLayoutChg chg="delSp mod">
          <pc:chgData name="Velegrakis, I. (Yannis)" userId="4f35c71a-e81a-4f2c-8f83-d7dd3283ce80" providerId="ADAL" clId="{D9892A4B-6DF6-A348-A77B-2B6944383151}" dt="2021-05-09T21:20:11.881" v="1001" actId="478"/>
          <pc:sldLayoutMkLst>
            <pc:docMk/>
            <pc:sldMasterMk cId="813526809" sldId="2147483666"/>
            <pc:sldLayoutMk cId="0" sldId="2147483679"/>
          </pc:sldLayoutMkLst>
          <pc:spChg chg="del">
            <ac:chgData name="Velegrakis, I. (Yannis)" userId="4f35c71a-e81a-4f2c-8f83-d7dd3283ce80" providerId="ADAL" clId="{D9892A4B-6DF6-A348-A77B-2B6944383151}" dt="2021-05-09T21:20:11.881" v="1001" actId="478"/>
            <ac:spMkLst>
              <pc:docMk/>
              <pc:sldMasterMk cId="813526809" sldId="2147483666"/>
              <pc:sldLayoutMk cId="0" sldId="2147483679"/>
              <ac:spMk id="6" creationId="{00000000-0000-0000-0000-000000000000}"/>
            </ac:spMkLst>
          </pc:spChg>
        </pc:sldLayoutChg>
      </pc:sldMasterChg>
      <pc:sldMasterChg chg="delSp mod modSldLayout">
        <pc:chgData name="Velegrakis, I. (Yannis)" userId="4f35c71a-e81a-4f2c-8f83-d7dd3283ce80" providerId="ADAL" clId="{D9892A4B-6DF6-A348-A77B-2B6944383151}" dt="2021-05-09T21:20:31.006" v="1004" actId="478"/>
        <pc:sldMasterMkLst>
          <pc:docMk/>
          <pc:sldMasterMk cId="2270224464" sldId="2147483680"/>
        </pc:sldMasterMkLst>
        <pc:spChg chg="del">
          <ac:chgData name="Velegrakis, I. (Yannis)" userId="4f35c71a-e81a-4f2c-8f83-d7dd3283ce80" providerId="ADAL" clId="{D9892A4B-6DF6-A348-A77B-2B6944383151}" dt="2021-05-09T21:20:16.156" v="1002" actId="478"/>
          <ac:spMkLst>
            <pc:docMk/>
            <pc:sldMasterMk cId="2270224464" sldId="2147483680"/>
            <ac:spMk id="5" creationId="{00000000-0000-0000-0000-000000000000}"/>
          </ac:spMkLst>
        </pc:spChg>
        <pc:sldLayoutChg chg="modSp mod">
          <pc:chgData name="Velegrakis, I. (Yannis)" userId="4f35c71a-e81a-4f2c-8f83-d7dd3283ce80" providerId="ADAL" clId="{D9892A4B-6DF6-A348-A77B-2B6944383151}" dt="2021-05-09T21:19:35.246" v="996" actId="20577"/>
          <pc:sldLayoutMkLst>
            <pc:docMk/>
            <pc:sldMasterMk cId="2270224464" sldId="2147483680"/>
            <pc:sldLayoutMk cId="3750107986" sldId="2147483682"/>
          </pc:sldLayoutMkLst>
          <pc:spChg chg="mod">
            <ac:chgData name="Velegrakis, I. (Yannis)" userId="4f35c71a-e81a-4f2c-8f83-d7dd3283ce80" providerId="ADAL" clId="{D9892A4B-6DF6-A348-A77B-2B6944383151}" dt="2021-05-09T21:19:35.246" v="996" actId="20577"/>
            <ac:spMkLst>
              <pc:docMk/>
              <pc:sldMasterMk cId="2270224464" sldId="2147483680"/>
              <pc:sldLayoutMk cId="3750107986" sldId="2147483682"/>
              <ac:spMk id="5" creationId="{00000000-0000-0000-0000-000000000000}"/>
            </ac:spMkLst>
          </pc:spChg>
        </pc:sldLayoutChg>
        <pc:sldLayoutChg chg="delSp mod">
          <pc:chgData name="Velegrakis, I. (Yannis)" userId="4f35c71a-e81a-4f2c-8f83-d7dd3283ce80" providerId="ADAL" clId="{D9892A4B-6DF6-A348-A77B-2B6944383151}" dt="2021-05-09T21:20:31.006" v="1004" actId="478"/>
          <pc:sldLayoutMkLst>
            <pc:docMk/>
            <pc:sldMasterMk cId="2270224464" sldId="2147483680"/>
            <pc:sldLayoutMk cId="1724511876" sldId="2147483692"/>
          </pc:sldLayoutMkLst>
          <pc:spChg chg="del">
            <ac:chgData name="Velegrakis, I. (Yannis)" userId="4f35c71a-e81a-4f2c-8f83-d7dd3283ce80" providerId="ADAL" clId="{D9892A4B-6DF6-A348-A77B-2B6944383151}" dt="2021-05-09T21:20:31.006" v="1004" actId="478"/>
            <ac:spMkLst>
              <pc:docMk/>
              <pc:sldMasterMk cId="2270224464" sldId="2147483680"/>
              <pc:sldLayoutMk cId="1724511876" sldId="2147483692"/>
              <ac:spMk id="6" creationId="{00000000-0000-0000-0000-000000000000}"/>
            </ac:spMkLst>
          </pc:spChg>
        </pc:sldLayoutChg>
        <pc:sldLayoutChg chg="delSp mod">
          <pc:chgData name="Velegrakis, I. (Yannis)" userId="4f35c71a-e81a-4f2c-8f83-d7dd3283ce80" providerId="ADAL" clId="{D9892A4B-6DF6-A348-A77B-2B6944383151}" dt="2021-05-09T21:20:26.474" v="1003" actId="478"/>
          <pc:sldLayoutMkLst>
            <pc:docMk/>
            <pc:sldMasterMk cId="2270224464" sldId="2147483680"/>
            <pc:sldLayoutMk cId="1071698731" sldId="2147483693"/>
          </pc:sldLayoutMkLst>
          <pc:spChg chg="del">
            <ac:chgData name="Velegrakis, I. (Yannis)" userId="4f35c71a-e81a-4f2c-8f83-d7dd3283ce80" providerId="ADAL" clId="{D9892A4B-6DF6-A348-A77B-2B6944383151}" dt="2021-05-09T21:20:26.474" v="1003" actId="478"/>
            <ac:spMkLst>
              <pc:docMk/>
              <pc:sldMasterMk cId="2270224464" sldId="2147483680"/>
              <pc:sldLayoutMk cId="1071698731" sldId="2147483693"/>
              <ac:spMk id="6" creationId="{00000000-0000-0000-0000-000000000000}"/>
            </ac:spMkLst>
          </pc:spChg>
        </pc:sldLayoutChg>
      </pc:sldMasterChg>
      <pc:sldMasterChg chg="delSldLayout">
        <pc:chgData name="Velegrakis, I. (Yannis)" userId="4f35c71a-e81a-4f2c-8f83-d7dd3283ce80" providerId="ADAL" clId="{D9892A4B-6DF6-A348-A77B-2B6944383151}" dt="2021-05-10T06:48:34.736" v="3015" actId="2696"/>
        <pc:sldMasterMkLst>
          <pc:docMk/>
          <pc:sldMasterMk cId="2242914465" sldId="2147483694"/>
        </pc:sldMasterMkLst>
        <pc:sldLayoutChg chg="del">
          <pc:chgData name="Velegrakis, I. (Yannis)" userId="4f35c71a-e81a-4f2c-8f83-d7dd3283ce80" providerId="ADAL" clId="{D9892A4B-6DF6-A348-A77B-2B6944383151}" dt="2021-05-10T06:48:34.736" v="3015" actId="2696"/>
          <pc:sldLayoutMkLst>
            <pc:docMk/>
            <pc:sldMasterMk cId="2242914465" sldId="2147483694"/>
            <pc:sldLayoutMk cId="162219052" sldId="2147483700"/>
          </pc:sldLayoutMkLst>
        </pc:sldLayoutChg>
      </pc:sldMasterChg>
    </pc:docChg>
  </pc:docChgLst>
  <pc:docChgLst>
    <pc:chgData name="Velegrakis, I. (Yannis)" userId="4f35c71a-e81a-4f2c-8f83-d7dd3283ce80" providerId="ADAL" clId="{AF1270A9-BF75-244E-BFBA-1CEEABEB7251}"/>
    <pc:docChg chg="delSld">
      <pc:chgData name="Velegrakis, I. (Yannis)" userId="4f35c71a-e81a-4f2c-8f83-d7dd3283ce80" providerId="ADAL" clId="{AF1270A9-BF75-244E-BFBA-1CEEABEB7251}" dt="2023-05-03T06:51:56.074" v="0" actId="2696"/>
      <pc:docMkLst>
        <pc:docMk/>
      </pc:docMkLst>
      <pc:sldChg chg="del">
        <pc:chgData name="Velegrakis, I. (Yannis)" userId="4f35c71a-e81a-4f2c-8f83-d7dd3283ce80" providerId="ADAL" clId="{AF1270A9-BF75-244E-BFBA-1CEEABEB7251}" dt="2023-05-03T06:51:56.074" v="0" actId="2696"/>
        <pc:sldMkLst>
          <pc:docMk/>
          <pc:sldMk cId="0" sldId="395"/>
        </pc:sldMkLst>
      </pc:sldChg>
    </pc:docChg>
  </pc:docChgLst>
  <pc:docChgLst>
    <pc:chgData name="Velegrakis, I. (Yannis)" userId="4f35c71a-e81a-4f2c-8f83-d7dd3283ce80" providerId="ADAL" clId="{D74FDFBB-F706-9546-9BF6-3125F138B6A8}"/>
    <pc:docChg chg="custSel modSld">
      <pc:chgData name="Velegrakis, I. (Yannis)" userId="4f35c71a-e81a-4f2c-8f83-d7dd3283ce80" providerId="ADAL" clId="{D74FDFBB-F706-9546-9BF6-3125F138B6A8}" dt="2021-05-03T05:37:10.484" v="0" actId="478"/>
      <pc:docMkLst>
        <pc:docMk/>
      </pc:docMkLst>
      <pc:sldChg chg="delSp mod">
        <pc:chgData name="Velegrakis, I. (Yannis)" userId="4f35c71a-e81a-4f2c-8f83-d7dd3283ce80" providerId="ADAL" clId="{D74FDFBB-F706-9546-9BF6-3125F138B6A8}" dt="2021-05-03T05:37:10.484" v="0" actId="478"/>
        <pc:sldMkLst>
          <pc:docMk/>
          <pc:sldMk cId="0" sldId="258"/>
        </pc:sldMkLst>
        <pc:spChg chg="del">
          <ac:chgData name="Velegrakis, I. (Yannis)" userId="4f35c71a-e81a-4f2c-8f83-d7dd3283ce80" providerId="ADAL" clId="{D74FDFBB-F706-9546-9BF6-3125F138B6A8}" dt="2021-05-03T05:37:10.484" v="0" actId="478"/>
          <ac:spMkLst>
            <pc:docMk/>
            <pc:sldMk cId="0" sldId="25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643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DB759-980F-3746-AA4E-90FCF6CD53C8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5071"/>
            <a:ext cx="3368531" cy="5033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643" y="9555071"/>
            <a:ext cx="3368531" cy="5033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4919-67A5-E644-AEE6-F408BA2F6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4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BC848-F39B-3040-8EF9-0EF9976C22FC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717BC-5074-7E4A-9A94-CC6A5ED7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illustrate the relative cost of the main approaches through a diagram.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the ideal case, the green circle coincides with the red one.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Blocking covers the largest part of duplicate pairs, but not all of them.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also incorporates comparisons between non-matching entities.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closer the green circle is to the red one, the better the blocking method is.</a:t>
            </a:r>
            <a:endParaRPr/>
          </a:p>
        </p:txBody>
      </p:sp>
      <p:sp>
        <p:nvSpPr>
          <p:cNvPr id="372" name="Google Shape;372;p2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leverage Big Data, we need to perform 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 is a core task for many applications, like Linked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3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which are introduced during manual data entry, or by the limitations of the automatic extraction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717BC-5074-7E4A-9A94-CC6A5ED71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leverage Big Data, we need to perform 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 is a core task for many applications, like Linked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3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98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which are introduced during manual data entry, or by the limitations of the automatic extraction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1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64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0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68350"/>
            <a:ext cx="49657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16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8120"/>
            <a:ext cx="4444207" cy="810736"/>
          </a:xfrm>
        </p:spPr>
        <p:txBody>
          <a:bodyPr lIns="146304" anchor="ctr"/>
          <a:lstStyle>
            <a:lvl1pPr marL="0" indent="0">
              <a:buNone/>
              <a:defRPr sz="2530" b="1" cap="all" baseline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293116"/>
            <a:ext cx="4444207" cy="4961124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68120"/>
            <a:ext cx="4445953" cy="810736"/>
          </a:xfrm>
        </p:spPr>
        <p:txBody>
          <a:bodyPr lIns="146304" anchor="ctr"/>
          <a:lstStyle>
            <a:lvl1pPr marL="0" indent="0">
              <a:buNone/>
              <a:defRPr sz="2530" b="1" cap="all" baseline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293116"/>
            <a:ext cx="4445953" cy="4961124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813-9FA7-4169-8290-71C5955D49B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E65-705C-464E-9559-A863C60012A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15B-5396-4558-A417-51147057522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22" y="172720"/>
            <a:ext cx="2776118" cy="1108862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315" y="1975551"/>
            <a:ext cx="6512705" cy="5166736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22" y="1960687"/>
            <a:ext cx="2715768" cy="5181600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2F89-D515-4119-BE82-287B6FD9626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141311" y="0"/>
            <a:ext cx="50292" cy="164774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141311" y="0"/>
            <a:ext cx="50292" cy="164774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51" y="176175"/>
            <a:ext cx="2777665" cy="1108862"/>
          </a:xfrm>
        </p:spPr>
        <p:txBody>
          <a:bodyPr lIns="73152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4186" y="1682782"/>
            <a:ext cx="6872137" cy="6089618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051" y="1958645"/>
            <a:ext cx="2715768" cy="5181600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051" y="1326490"/>
            <a:ext cx="2776118" cy="227990"/>
          </a:xfrm>
        </p:spPr>
        <p:txBody>
          <a:bodyPr/>
          <a:lstStyle/>
          <a:p>
            <a:fld id="{B1F3963E-4EFF-463D-92F1-7FBB0BE9F9B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1311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141311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389" y="1326490"/>
            <a:ext cx="5713171" cy="22799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shade val="50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3261" y="1326490"/>
            <a:ext cx="807250" cy="227990"/>
          </a:xfrm>
        </p:spPr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3738-41B6-46DA-8F86-684AB1B8718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258812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7312456" y="0"/>
            <a:ext cx="2766061" cy="77724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980" y="311259"/>
            <a:ext cx="2095500" cy="663172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5441"/>
            <a:ext cx="6621780" cy="663172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05C-9447-4427-B9DC-2F7F734060D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7" y="7227788"/>
            <a:ext cx="4220044" cy="413808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" y="310113"/>
            <a:ext cx="9049392" cy="1295944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712" y="1818240"/>
            <a:ext cx="4447872" cy="5128282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3648" y="1818240"/>
            <a:ext cx="4449456" cy="5128282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712" y="7080359"/>
            <a:ext cx="2339568" cy="535353"/>
          </a:xfrm>
        </p:spPr>
        <p:txBody>
          <a:bodyPr tIns="41473"/>
          <a:lstStyle>
            <a:lvl1pPr>
              <a:defRPr/>
            </a:lvl1pPr>
          </a:lstStyle>
          <a:p>
            <a:fld id="{B697F04A-48CD-4688-9414-10F654B3E6A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GB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38864" y="7080359"/>
            <a:ext cx="3187008" cy="535353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  <a:endParaRPr lang="en-GB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10368" y="7080359"/>
            <a:ext cx="2341152" cy="535353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077922"/>
            <a:ext cx="2346960" cy="539750"/>
          </a:xfrm>
        </p:spPr>
        <p:txBody>
          <a:bodyPr/>
          <a:lstStyle>
            <a:lvl1pPr>
              <a:defRPr/>
            </a:lvl1pPr>
          </a:lstStyle>
          <a:p>
            <a:fld id="{32DA4835-BD67-43E0-844D-F71A2F79757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7077922"/>
            <a:ext cx="2346960" cy="5397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0058399" cy="582015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3803294"/>
            <a:ext cx="8884920" cy="189646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17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072640"/>
            <a:ext cx="8884920" cy="1699565"/>
          </a:xfrm>
        </p:spPr>
        <p:txBody>
          <a:bodyPr lIns="118872" tIns="0" rIns="45720" bIns="0" anchor="b"/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9FAD-3BBF-4411-83E7-A3C9AC624915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812112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</p:spTree>
    <p:extLst>
      <p:ext uri="{BB962C8B-B14F-4D97-AF65-F5344CB8AC3E}">
        <p14:creationId xmlns:p14="http://schemas.microsoft.com/office/powerpoint/2010/main" val="7415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3952-DE98-4808-A15B-3CD4A4DBFD58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7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10058400" cy="29495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949523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89" y="1036320"/>
            <a:ext cx="8814511" cy="1855013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17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0" y="3108960"/>
            <a:ext cx="8824570" cy="77724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400" b="0">
                <a:solidFill>
                  <a:srgbClr val="FFFFFF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4294-A6A1-47EE-AD1A-CA5DCFEDE321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8120"/>
            <a:ext cx="4442460" cy="6238646"/>
          </a:xfrm>
        </p:spPr>
        <p:txBody>
          <a:bodyPr lIns="91440"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68120"/>
            <a:ext cx="4442460" cy="623864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3003-1F65-4FFB-9BC3-BBF053F91539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8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8120"/>
            <a:ext cx="4444207" cy="810736"/>
          </a:xfrm>
        </p:spPr>
        <p:txBody>
          <a:bodyPr lIns="146304" anchor="ctr"/>
          <a:lstStyle>
            <a:lvl1pPr marL="0" indent="0">
              <a:buNone/>
              <a:defRPr sz="2530" b="1" cap="all" baseline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293116"/>
            <a:ext cx="4444207" cy="4961124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68120"/>
            <a:ext cx="4445953" cy="810736"/>
          </a:xfrm>
        </p:spPr>
        <p:txBody>
          <a:bodyPr lIns="146304" anchor="ctr"/>
          <a:lstStyle>
            <a:lvl1pPr marL="0" indent="0">
              <a:buNone/>
              <a:defRPr sz="2530" b="1" cap="all" baseline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293116"/>
            <a:ext cx="4445953" cy="4961124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813-9FA7-4169-8290-71C5955D49B1}" type="datetime1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6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E65-705C-464E-9559-A863C60012A3}" type="datetime1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1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15B-5396-4558-A417-511470575226}" type="datetime1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22" y="172720"/>
            <a:ext cx="2776118" cy="1108862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315" y="1975551"/>
            <a:ext cx="6512705" cy="5166736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22" y="1960687"/>
            <a:ext cx="2715768" cy="5181600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2F89-D515-4119-BE82-287B6FD96261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41311" y="0"/>
            <a:ext cx="50292" cy="164774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9" name="Rectangle 8"/>
          <p:cNvSpPr/>
          <p:nvPr/>
        </p:nvSpPr>
        <p:spPr bwMode="invGray">
          <a:xfrm>
            <a:off x="3141311" y="0"/>
            <a:ext cx="50292" cy="164774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</p:spTree>
    <p:extLst>
      <p:ext uri="{BB962C8B-B14F-4D97-AF65-F5344CB8AC3E}">
        <p14:creationId xmlns:p14="http://schemas.microsoft.com/office/powerpoint/2010/main" val="4267582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51" y="176175"/>
            <a:ext cx="2777665" cy="1108862"/>
          </a:xfrm>
        </p:spPr>
        <p:txBody>
          <a:bodyPr lIns="73152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4186" y="1682782"/>
            <a:ext cx="6872137" cy="6089618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051" y="1958645"/>
            <a:ext cx="2715768" cy="5181600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051" y="1326490"/>
            <a:ext cx="2776118" cy="227990"/>
          </a:xfrm>
        </p:spPr>
        <p:txBody>
          <a:bodyPr/>
          <a:lstStyle/>
          <a:p>
            <a:fld id="{B1F3963E-4EFF-463D-92F1-7FBB0BE9F9B3}" type="datetime1">
              <a:rPr lang="en-US" smtClean="0"/>
              <a:t>5/3/23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1311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9" name="Rectangle 8"/>
          <p:cNvSpPr/>
          <p:nvPr/>
        </p:nvSpPr>
        <p:spPr bwMode="invGray">
          <a:xfrm>
            <a:off x="3141311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389" y="1326490"/>
            <a:ext cx="5713171" cy="227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3261" y="1326490"/>
            <a:ext cx="807250" cy="227990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3738-41B6-46DA-8F86-684AB1B8718F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5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258812" y="0"/>
            <a:ext cx="50292" cy="7772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8" name="Rectangle 7"/>
          <p:cNvSpPr/>
          <p:nvPr/>
        </p:nvSpPr>
        <p:spPr bwMode="ltGray">
          <a:xfrm>
            <a:off x="7312456" y="0"/>
            <a:ext cx="2766061" cy="77724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980" y="311259"/>
            <a:ext cx="2095500" cy="663172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5441"/>
            <a:ext cx="6621780" cy="663172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D05C-9447-4427-B9DC-2F7F734060D1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657" y="7227788"/>
            <a:ext cx="4220044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" y="310113"/>
            <a:ext cx="9049392" cy="1295944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712" y="1818240"/>
            <a:ext cx="4447872" cy="5128282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3648" y="1818240"/>
            <a:ext cx="4449456" cy="5128282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712" y="7080359"/>
            <a:ext cx="2339568" cy="535353"/>
          </a:xfrm>
        </p:spPr>
        <p:txBody>
          <a:bodyPr tIns="41473"/>
          <a:lstStyle>
            <a:lvl1pPr>
              <a:defRPr/>
            </a:lvl1pPr>
          </a:lstStyle>
          <a:p>
            <a:fld id="{B697F04A-48CD-4688-9414-10F654B3E6A6}" type="datetime1">
              <a:rPr lang="en-US" smtClean="0"/>
              <a:t>5/3/23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10368" y="7080359"/>
            <a:ext cx="2341152" cy="535353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11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077922"/>
            <a:ext cx="2346960" cy="539750"/>
          </a:xfrm>
        </p:spPr>
        <p:txBody>
          <a:bodyPr/>
          <a:lstStyle>
            <a:lvl1pPr>
              <a:defRPr/>
            </a:lvl1pPr>
          </a:lstStyle>
          <a:p>
            <a:fld id="{32DA4835-BD67-43E0-844D-F71A2F797579}" type="datetime1">
              <a:rPr lang="en-US" smtClean="0"/>
              <a:t>5/3/23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7077922"/>
            <a:ext cx="2346960" cy="5397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8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ιαφάνεια τίτλου" type="title">
  <p:cSld name="Διαφάνεια τίτλου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8"/>
          <p:cNvSpPr/>
          <p:nvPr/>
        </p:nvSpPr>
        <p:spPr>
          <a:xfrm>
            <a:off x="0" y="0"/>
            <a:ext cx="10058400" cy="49471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8"/>
          <p:cNvSpPr/>
          <p:nvPr/>
        </p:nvSpPr>
        <p:spPr>
          <a:xfrm>
            <a:off x="-4" y="4702291"/>
            <a:ext cx="10058400" cy="302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8"/>
          <p:cNvSpPr txBox="1"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8"/>
          <p:cNvSpPr txBox="1"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70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16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8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18"/>
          <p:cNvSpPr/>
          <p:nvPr/>
        </p:nvSpPr>
        <p:spPr>
          <a:xfrm rot="-5400000" flipH="1">
            <a:off x="-3795600" y="3856800"/>
            <a:ext cx="76704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8"/>
          <p:cNvSpPr/>
          <p:nvPr/>
        </p:nvSpPr>
        <p:spPr>
          <a:xfrm>
            <a:off x="2" y="0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8"/>
          <p:cNvSpPr txBox="1"/>
          <p:nvPr/>
        </p:nvSpPr>
        <p:spPr>
          <a:xfrm>
            <a:off x="6454958" y="4123844"/>
            <a:ext cx="3603442" cy="8232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77200" tIns="0" rIns="100568" bIns="5027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endParaRPr sz="1485" b="0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18"/>
          <p:cNvSpPr/>
          <p:nvPr/>
        </p:nvSpPr>
        <p:spPr>
          <a:xfrm rot="5400000">
            <a:off x="-3846600" y="3846600"/>
            <a:ext cx="77724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18"/>
          <p:cNvSpPr/>
          <p:nvPr/>
        </p:nvSpPr>
        <p:spPr>
          <a:xfrm>
            <a:off x="-4" y="0"/>
            <a:ext cx="7920000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8"/>
          <p:cNvSpPr/>
          <p:nvPr/>
        </p:nvSpPr>
        <p:spPr>
          <a:xfrm>
            <a:off x="2" y="7731258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050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Διαφάνεια τίτλου">
  <p:cSld name="1_Διαφάνεια τίτλου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9"/>
          <p:cNvSpPr/>
          <p:nvPr/>
        </p:nvSpPr>
        <p:spPr>
          <a:xfrm>
            <a:off x="0" y="0"/>
            <a:ext cx="7959926" cy="7731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9"/>
          <p:cNvSpPr txBox="1"/>
          <p:nvPr/>
        </p:nvSpPr>
        <p:spPr>
          <a:xfrm>
            <a:off x="5346035" y="621837"/>
            <a:ext cx="4712365" cy="13057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77200" tIns="0" rIns="100568" bIns="5027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endParaRPr sz="1485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119"/>
          <p:cNvSpPr/>
          <p:nvPr/>
        </p:nvSpPr>
        <p:spPr>
          <a:xfrm>
            <a:off x="2" y="7731258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9"/>
          <p:cNvSpPr/>
          <p:nvPr/>
        </p:nvSpPr>
        <p:spPr>
          <a:xfrm rot="5400000">
            <a:off x="-3846600" y="3846600"/>
            <a:ext cx="77724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9"/>
          <p:cNvSpPr/>
          <p:nvPr/>
        </p:nvSpPr>
        <p:spPr>
          <a:xfrm>
            <a:off x="-4" y="0"/>
            <a:ext cx="7920000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9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184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Διαφάνεια τίτλου">
  <p:cSld name="2_Διαφάνεια τίτλου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0"/>
          <p:cNvSpPr/>
          <p:nvPr/>
        </p:nvSpPr>
        <p:spPr>
          <a:xfrm>
            <a:off x="0" y="0"/>
            <a:ext cx="7959926" cy="7731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20"/>
          <p:cNvSpPr/>
          <p:nvPr/>
        </p:nvSpPr>
        <p:spPr>
          <a:xfrm>
            <a:off x="2" y="7731258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20"/>
          <p:cNvSpPr/>
          <p:nvPr/>
        </p:nvSpPr>
        <p:spPr>
          <a:xfrm rot="5400000">
            <a:off x="-3846600" y="3846600"/>
            <a:ext cx="77724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20"/>
          <p:cNvSpPr/>
          <p:nvPr/>
        </p:nvSpPr>
        <p:spPr>
          <a:xfrm>
            <a:off x="-4" y="0"/>
            <a:ext cx="7920000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0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489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ή" type="blank">
  <p:cSld name="Κενή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1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57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Τίτλος και Περιεχόμενο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2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2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02920" lvl="0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05840" lvl="1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508760" lvl="2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011680" lvl="3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514600" lvl="4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017520" lvl="5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20440" lvl="6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2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2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2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Διαφάνεια τίτλου">
  <p:cSld name="3_Διαφάνεια τίτλου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4"/>
          <p:cNvSpPr/>
          <p:nvPr/>
        </p:nvSpPr>
        <p:spPr>
          <a:xfrm>
            <a:off x="0" y="0"/>
            <a:ext cx="7959926" cy="7731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4"/>
          <p:cNvSpPr txBox="1"/>
          <p:nvPr/>
        </p:nvSpPr>
        <p:spPr>
          <a:xfrm>
            <a:off x="1306386" y="1193101"/>
            <a:ext cx="8752014" cy="8160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77200" tIns="0" rIns="100568" bIns="5027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endParaRPr sz="1485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24"/>
          <p:cNvSpPr/>
          <p:nvPr/>
        </p:nvSpPr>
        <p:spPr>
          <a:xfrm>
            <a:off x="2" y="7731258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4"/>
          <p:cNvSpPr/>
          <p:nvPr/>
        </p:nvSpPr>
        <p:spPr>
          <a:xfrm rot="5400000">
            <a:off x="-3846600" y="3846600"/>
            <a:ext cx="77724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4"/>
          <p:cNvSpPr/>
          <p:nvPr/>
        </p:nvSpPr>
        <p:spPr>
          <a:xfrm>
            <a:off x="-4" y="0"/>
            <a:ext cx="7920000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4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9954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Τίτλος και Περιεχόμενο">
  <p:cSld name="1_Τίτλος και Περιεχόμενο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5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5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02920" lvl="0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05840" lvl="1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508760" lvl="2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011680" lvl="3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514600" lvl="4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017520" lvl="5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20440" lvl="6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25"/>
          <p:cNvSpPr/>
          <p:nvPr/>
        </p:nvSpPr>
        <p:spPr>
          <a:xfrm>
            <a:off x="7801508" y="7231498"/>
            <a:ext cx="2256892" cy="49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8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19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0058399" cy="582015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3803294"/>
            <a:ext cx="8884920" cy="189646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17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072640"/>
            <a:ext cx="8884920" cy="1699565"/>
          </a:xfrm>
        </p:spPr>
        <p:txBody>
          <a:bodyPr lIns="118872" tIns="0" rIns="45720" bIns="0" anchor="b"/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9FAD-3BBF-4411-83E7-A3C9AC624915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812112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3952-DE98-4808-A15B-3CD4A4DBFD5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10058400" cy="29495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949523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89" y="1036320"/>
            <a:ext cx="8814511" cy="1855013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17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0" y="3108960"/>
            <a:ext cx="8824570" cy="77724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400" b="0">
                <a:solidFill>
                  <a:srgbClr val="FFFFFF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4294-A6A1-47EE-AD1A-CA5DCFEDE321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8120"/>
            <a:ext cx="4442460" cy="6238646"/>
          </a:xfrm>
        </p:spPr>
        <p:txBody>
          <a:bodyPr lIns="91440"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68120"/>
            <a:ext cx="4442460" cy="623864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3003-1F65-4FFB-9BC3-BBF053F9153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21080"/>
          </a:xfrm>
          <a:custGeom>
            <a:avLst/>
            <a:gdLst/>
            <a:ahLst/>
            <a:cxnLst/>
            <a:rect l="l" t="t" r="r" b="b"/>
            <a:pathLst>
              <a:path w="9144000" h="1021080">
                <a:moveTo>
                  <a:pt x="0" y="1021079"/>
                </a:moveTo>
                <a:lnTo>
                  <a:pt x="9144000" y="1021079"/>
                </a:lnTo>
                <a:lnTo>
                  <a:pt x="9144000" y="0"/>
                </a:lnTo>
                <a:lnTo>
                  <a:pt x="0" y="0"/>
                </a:lnTo>
                <a:lnTo>
                  <a:pt x="0" y="102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502" y="1817878"/>
            <a:ext cx="8121395" cy="212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197" y="2793238"/>
            <a:ext cx="8101965" cy="386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3557" y="7186294"/>
            <a:ext cx="1670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157224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0058399" cy="11572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/>
            <a:endParaRPr lang="en-US" sz="19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2720"/>
            <a:ext cx="9052560" cy="94996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8121"/>
            <a:ext cx="9052560" cy="59588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461504"/>
            <a:ext cx="2346960" cy="310896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9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defTabSz="1005840"/>
            <a:fld id="{AB1133CA-8264-42B8-993D-2EBD75AE85A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 defTabSz="1005840"/>
              <a:t>5/3/23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4656" y="7461504"/>
            <a:ext cx="6058491" cy="310896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9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defTabSz="1005840"/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4836" y="7461504"/>
            <a:ext cx="807250" cy="31089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9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defTabSz="1005840"/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 defTabSz="1005840"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95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2803" indent="-352044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52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4672" indent="-301752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308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096366" indent="-25146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64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37767" indent="-201168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569110" indent="-201168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2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90395" indent="-20116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20116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2232965" indent="-20116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2454250" indent="-20116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98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157224"/>
            <a:ext cx="10058400" cy="5181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0058399" cy="11572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2720"/>
            <a:ext cx="9052560" cy="94996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8121"/>
            <a:ext cx="9052560" cy="59588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461504"/>
            <a:ext cx="2346960" cy="310896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9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AB1133CA-8264-42B8-993D-2EBD75AE85A1}" type="datetime1">
              <a:rPr lang="en-US" smtClean="0"/>
              <a:t>5/3/23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4836" y="7461504"/>
            <a:ext cx="807250" cy="31089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9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95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2803" indent="-352044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52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4672" indent="-301752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308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096366" indent="-25146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64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37767" indent="-201168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569110" indent="-201168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2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90395" indent="-20116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20116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2232965" indent="-20116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2454250" indent="-20116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98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7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7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7"/>
          <p:cNvSpPr/>
          <p:nvPr/>
        </p:nvSpPr>
        <p:spPr>
          <a:xfrm>
            <a:off x="9555478" y="7254836"/>
            <a:ext cx="502927" cy="4138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7"/>
          <p:cNvSpPr txBox="1"/>
          <p:nvPr/>
        </p:nvSpPr>
        <p:spPr>
          <a:xfrm>
            <a:off x="9555477" y="7306288"/>
            <a:ext cx="396044" cy="3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55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9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7"/>
          <p:cNvSpPr txBox="1"/>
          <p:nvPr/>
        </p:nvSpPr>
        <p:spPr>
          <a:xfrm>
            <a:off x="8344598" y="7192256"/>
            <a:ext cx="1199504" cy="50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70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54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4gER </a:t>
            </a:r>
            <a:endParaRPr sz="198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EDBT 2020</a:t>
            </a:r>
            <a:endParaRPr sz="1980"/>
          </a:p>
        </p:txBody>
      </p:sp>
      <p:sp>
        <p:nvSpPr>
          <p:cNvPr id="16" name="Google Shape;16;p117"/>
          <p:cNvSpPr/>
          <p:nvPr/>
        </p:nvSpPr>
        <p:spPr>
          <a:xfrm>
            <a:off x="2" y="7731258"/>
            <a:ext cx="10058398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7"/>
          <p:cNvSpPr/>
          <p:nvPr/>
        </p:nvSpPr>
        <p:spPr>
          <a:xfrm>
            <a:off x="2" y="703446"/>
            <a:ext cx="7920000" cy="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7"/>
          <p:cNvSpPr/>
          <p:nvPr/>
        </p:nvSpPr>
        <p:spPr>
          <a:xfrm rot="5400000">
            <a:off x="-3494877" y="4198323"/>
            <a:ext cx="7068954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7"/>
          <p:cNvSpPr txBox="1">
            <a:spLocks noGrp="1"/>
          </p:cNvSpPr>
          <p:nvPr>
            <p:ph type="ftr" idx="11"/>
          </p:nvPr>
        </p:nvSpPr>
        <p:spPr>
          <a:xfrm>
            <a:off x="3286606" y="7389628"/>
            <a:ext cx="3564396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9144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1" r:id="rId6"/>
    <p:sldLayoutId id="214748370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473B3A4D-2209-8B4D-A039-E1BF79902C8E}"/>
              </a:ext>
            </a:extLst>
          </p:cNvPr>
          <p:cNvSpPr>
            <a:spLocks/>
          </p:cNvSpPr>
          <p:nvPr/>
        </p:nvSpPr>
        <p:spPr bwMode="auto">
          <a:xfrm>
            <a:off x="3436620" y="3080769"/>
            <a:ext cx="387668" cy="385922"/>
          </a:xfrm>
          <a:custGeom>
            <a:avLst/>
            <a:gdLst>
              <a:gd name="T0" fmla="*/ 0 w 222"/>
              <a:gd name="T1" fmla="*/ 2147483646 h 221"/>
              <a:gd name="T2" fmla="*/ 0 w 222"/>
              <a:gd name="T3" fmla="*/ 0 h 221"/>
              <a:gd name="T4" fmla="*/ 2147483646 w 222"/>
              <a:gd name="T5" fmla="*/ 0 h 221"/>
              <a:gd name="T6" fmla="*/ 2147483646 w 222"/>
              <a:gd name="T7" fmla="*/ 2147483646 h 221"/>
              <a:gd name="T8" fmla="*/ 0 w 222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980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88EE48D-921F-4C42-92F9-1AAAAC590E2F}"/>
              </a:ext>
            </a:extLst>
          </p:cNvPr>
          <p:cNvSpPr>
            <a:spLocks/>
          </p:cNvSpPr>
          <p:nvPr/>
        </p:nvSpPr>
        <p:spPr bwMode="auto">
          <a:xfrm>
            <a:off x="4976813" y="3464944"/>
            <a:ext cx="1543685" cy="387668"/>
          </a:xfrm>
          <a:custGeom>
            <a:avLst/>
            <a:gdLst>
              <a:gd name="T0" fmla="*/ 0 w 884"/>
              <a:gd name="T1" fmla="*/ 2147483646 h 222"/>
              <a:gd name="T2" fmla="*/ 0 w 884"/>
              <a:gd name="T3" fmla="*/ 0 h 222"/>
              <a:gd name="T4" fmla="*/ 2147483646 w 884"/>
              <a:gd name="T5" fmla="*/ 0 h 222"/>
              <a:gd name="T6" fmla="*/ 2147483646 w 884"/>
              <a:gd name="T7" fmla="*/ 2147483646 h 222"/>
              <a:gd name="T8" fmla="*/ 0 w 884"/>
              <a:gd name="T9" fmla="*/ 2147483646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1E457C2D-858B-364D-A968-78D1C5AD0770}"/>
              </a:ext>
            </a:extLst>
          </p:cNvPr>
          <p:cNvSpPr>
            <a:spLocks/>
          </p:cNvSpPr>
          <p:nvPr/>
        </p:nvSpPr>
        <p:spPr bwMode="auto">
          <a:xfrm>
            <a:off x="4976813" y="4620961"/>
            <a:ext cx="1543685" cy="385922"/>
          </a:xfrm>
          <a:custGeom>
            <a:avLst/>
            <a:gdLst>
              <a:gd name="T0" fmla="*/ 0 w 884"/>
              <a:gd name="T1" fmla="*/ 2147483646 h 221"/>
              <a:gd name="T2" fmla="*/ 0 w 884"/>
              <a:gd name="T3" fmla="*/ 0 h 221"/>
              <a:gd name="T4" fmla="*/ 2147483646 w 884"/>
              <a:gd name="T5" fmla="*/ 0 h 221"/>
              <a:gd name="T6" fmla="*/ 2147483646 w 884"/>
              <a:gd name="T7" fmla="*/ 2147483646 h 221"/>
              <a:gd name="T8" fmla="*/ 0 w 884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7F44A11C-B2A9-1D4C-833D-2E469ED1E1CE}"/>
              </a:ext>
            </a:extLst>
          </p:cNvPr>
          <p:cNvSpPr>
            <a:spLocks/>
          </p:cNvSpPr>
          <p:nvPr/>
        </p:nvSpPr>
        <p:spPr bwMode="auto">
          <a:xfrm>
            <a:off x="4976813" y="5776979"/>
            <a:ext cx="1543685" cy="385922"/>
          </a:xfrm>
          <a:custGeom>
            <a:avLst/>
            <a:gdLst>
              <a:gd name="T0" fmla="*/ 0 w 884"/>
              <a:gd name="T1" fmla="*/ 2147483646 h 221"/>
              <a:gd name="T2" fmla="*/ 0 w 884"/>
              <a:gd name="T3" fmla="*/ 0 h 221"/>
              <a:gd name="T4" fmla="*/ 2147483646 w 884"/>
              <a:gd name="T5" fmla="*/ 0 h 221"/>
              <a:gd name="T6" fmla="*/ 2147483646 w 884"/>
              <a:gd name="T7" fmla="*/ 2147483646 h 221"/>
              <a:gd name="T8" fmla="*/ 0 w 884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819FFB85-0393-7846-986A-CFDF5F0A5A61}"/>
              </a:ext>
            </a:extLst>
          </p:cNvPr>
          <p:cNvSpPr>
            <a:spLocks/>
          </p:cNvSpPr>
          <p:nvPr/>
        </p:nvSpPr>
        <p:spPr bwMode="auto">
          <a:xfrm>
            <a:off x="4976813" y="2312419"/>
            <a:ext cx="1543685" cy="385922"/>
          </a:xfrm>
          <a:custGeom>
            <a:avLst/>
            <a:gdLst>
              <a:gd name="T0" fmla="*/ 0 w 884"/>
              <a:gd name="T1" fmla="*/ 2147483646 h 221"/>
              <a:gd name="T2" fmla="*/ 0 w 884"/>
              <a:gd name="T3" fmla="*/ 0 h 221"/>
              <a:gd name="T4" fmla="*/ 2147483646 w 884"/>
              <a:gd name="T5" fmla="*/ 0 h 221"/>
              <a:gd name="T6" fmla="*/ 2147483646 w 884"/>
              <a:gd name="T7" fmla="*/ 2147483646 h 221"/>
              <a:gd name="T8" fmla="*/ 0 w 884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71901265-86DC-9543-BACD-6613EA27261F}"/>
              </a:ext>
            </a:extLst>
          </p:cNvPr>
          <p:cNvSpPr>
            <a:spLocks/>
          </p:cNvSpPr>
          <p:nvPr/>
        </p:nvSpPr>
        <p:spPr bwMode="auto">
          <a:xfrm>
            <a:off x="4976813" y="1926499"/>
            <a:ext cx="387668" cy="387668"/>
          </a:xfrm>
          <a:custGeom>
            <a:avLst/>
            <a:gdLst>
              <a:gd name="T0" fmla="*/ 0 w 222"/>
              <a:gd name="T1" fmla="*/ 2147483646 h 222"/>
              <a:gd name="T2" fmla="*/ 0 w 222"/>
              <a:gd name="T3" fmla="*/ 0 h 222"/>
              <a:gd name="T4" fmla="*/ 2147483646 w 222"/>
              <a:gd name="T5" fmla="*/ 0 h 222"/>
              <a:gd name="T6" fmla="*/ 2147483646 w 222"/>
              <a:gd name="T7" fmla="*/ 2147483646 h 222"/>
              <a:gd name="T8" fmla="*/ 0 w 222"/>
              <a:gd name="T9" fmla="*/ 2147483646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980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EB1C64DD-F950-8D44-B9EC-1A536A7B5D2B}"/>
              </a:ext>
            </a:extLst>
          </p:cNvPr>
          <p:cNvSpPr>
            <a:spLocks/>
          </p:cNvSpPr>
          <p:nvPr/>
        </p:nvSpPr>
        <p:spPr bwMode="auto">
          <a:xfrm>
            <a:off x="4976813" y="3080769"/>
            <a:ext cx="387668" cy="385922"/>
          </a:xfrm>
          <a:custGeom>
            <a:avLst/>
            <a:gdLst>
              <a:gd name="T0" fmla="*/ 0 w 222"/>
              <a:gd name="T1" fmla="*/ 2147483646 h 221"/>
              <a:gd name="T2" fmla="*/ 0 w 222"/>
              <a:gd name="T3" fmla="*/ 0 h 221"/>
              <a:gd name="T4" fmla="*/ 2147483646 w 222"/>
              <a:gd name="T5" fmla="*/ 0 h 221"/>
              <a:gd name="T6" fmla="*/ 2147483646 w 222"/>
              <a:gd name="T7" fmla="*/ 2147483646 h 221"/>
              <a:gd name="T8" fmla="*/ 0 w 222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98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A37B5531-35B1-3645-8B7D-85EA2DF03368}"/>
              </a:ext>
            </a:extLst>
          </p:cNvPr>
          <p:cNvSpPr>
            <a:spLocks/>
          </p:cNvSpPr>
          <p:nvPr/>
        </p:nvSpPr>
        <p:spPr bwMode="auto">
          <a:xfrm>
            <a:off x="4976813" y="4235041"/>
            <a:ext cx="387668" cy="387668"/>
          </a:xfrm>
          <a:custGeom>
            <a:avLst/>
            <a:gdLst>
              <a:gd name="T0" fmla="*/ 0 w 222"/>
              <a:gd name="T1" fmla="*/ 2147483646 h 222"/>
              <a:gd name="T2" fmla="*/ 0 w 222"/>
              <a:gd name="T3" fmla="*/ 0 h 222"/>
              <a:gd name="T4" fmla="*/ 2147483646 w 222"/>
              <a:gd name="T5" fmla="*/ 0 h 222"/>
              <a:gd name="T6" fmla="*/ 2147483646 w 222"/>
              <a:gd name="T7" fmla="*/ 2147483646 h 222"/>
              <a:gd name="T8" fmla="*/ 0 w 222"/>
              <a:gd name="T9" fmla="*/ 2147483646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980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E212F5A7-4390-B14C-A500-3052F4B96C7E}"/>
              </a:ext>
            </a:extLst>
          </p:cNvPr>
          <p:cNvSpPr>
            <a:spLocks/>
          </p:cNvSpPr>
          <p:nvPr/>
        </p:nvSpPr>
        <p:spPr bwMode="auto">
          <a:xfrm>
            <a:off x="4976813" y="5391059"/>
            <a:ext cx="387668" cy="387668"/>
          </a:xfrm>
          <a:custGeom>
            <a:avLst/>
            <a:gdLst>
              <a:gd name="T0" fmla="*/ 0 w 222"/>
              <a:gd name="T1" fmla="*/ 2147483646 h 222"/>
              <a:gd name="T2" fmla="*/ 0 w 222"/>
              <a:gd name="T3" fmla="*/ 0 h 222"/>
              <a:gd name="T4" fmla="*/ 2147483646 w 222"/>
              <a:gd name="T5" fmla="*/ 0 h 222"/>
              <a:gd name="T6" fmla="*/ 2147483646 w 222"/>
              <a:gd name="T7" fmla="*/ 2147483646 h 222"/>
              <a:gd name="T8" fmla="*/ 0 w 222"/>
              <a:gd name="T9" fmla="*/ 2147483646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1E2AFAEB-215D-2D4C-9604-71A75FC1F9DC}"/>
              </a:ext>
            </a:extLst>
          </p:cNvPr>
          <p:cNvSpPr>
            <a:spLocks/>
          </p:cNvSpPr>
          <p:nvPr/>
        </p:nvSpPr>
        <p:spPr bwMode="auto">
          <a:xfrm>
            <a:off x="3436620" y="3464945"/>
            <a:ext cx="771843" cy="1541939"/>
          </a:xfrm>
          <a:custGeom>
            <a:avLst/>
            <a:gdLst>
              <a:gd name="T0" fmla="*/ 0 w 442"/>
              <a:gd name="T1" fmla="*/ 2147483646 h 883"/>
              <a:gd name="T2" fmla="*/ 0 w 442"/>
              <a:gd name="T3" fmla="*/ 0 h 883"/>
              <a:gd name="T4" fmla="*/ 2147483646 w 442"/>
              <a:gd name="T5" fmla="*/ 0 h 883"/>
              <a:gd name="T6" fmla="*/ 2147483646 w 442"/>
              <a:gd name="T7" fmla="*/ 2147483646 h 883"/>
              <a:gd name="T8" fmla="*/ 0 w 442"/>
              <a:gd name="T9" fmla="*/ 2147483646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CCC832DD-84EA-3D48-B9C2-585F9F90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652" y="3496376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D333D1F-70B8-3B41-ADC2-9522AAC0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74" y="3491138"/>
            <a:ext cx="422232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46AC2BBA-D40B-144E-AFEC-875F958F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74" y="3918969"/>
            <a:ext cx="422232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64DDD93F-24A7-174E-8A96-E9C12748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74" y="4285681"/>
            <a:ext cx="422232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A00C4707-7168-3D46-8F27-1DAAD495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74" y="4682081"/>
            <a:ext cx="411460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BEFAFE71-9395-274A-852E-1DB19A28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636" y="3089501"/>
            <a:ext cx="311626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0C5D376-BEE5-9C41-ABB2-174CDA66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216" y="1989363"/>
            <a:ext cx="311626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008FD364-0156-D148-8F24-E5F0A411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22" y="3092993"/>
            <a:ext cx="311626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5F0745D4-F5C8-9F42-810C-C6DA5B46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798" y="4245518"/>
            <a:ext cx="311626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E98E845-A099-A546-AD8E-2CEE4ECF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5422491"/>
            <a:ext cx="311626" cy="335733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E16DC6BC-CC7F-A34C-91E8-9A8535DF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120" y="1980631"/>
            <a:ext cx="1505862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Courier New" charset="0"/>
              </a:rPr>
              <a:t>LOCAL DEPTH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C47311C-9ABD-E14D-BAD4-52DC4402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43" y="2424179"/>
            <a:ext cx="1624485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Courier New" charset="0"/>
              </a:rPr>
              <a:t>GLOBAL DEPTH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CB52DFF2-4F01-B847-B725-18788896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609" y="5506311"/>
            <a:ext cx="135248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42E6A544-63C8-8E4C-8802-469F4A23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705" y="2209391"/>
            <a:ext cx="1051379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59B3E354-0969-AD4A-A371-6B35D5D0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420" y="3379378"/>
            <a:ext cx="1058625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6186BC0E-579E-C744-8DAB-EC72F1D8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420" y="4517933"/>
            <a:ext cx="1058625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62AE3D7-3C17-7A47-9389-0F3B0F3C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167" y="5689666"/>
            <a:ext cx="1058625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964E093-913F-1A45-8F22-94CEDDA3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440" y="6367211"/>
            <a:ext cx="1443731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B5DFFD83-23CE-524E-8890-ADA3E977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604" y="4633186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5C6F2B52-808A-454B-BD9A-093E8B65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320" y="3496376"/>
            <a:ext cx="388570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3F77739C-CB17-614A-BDEC-A06CED12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492" y="3496376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3302CDF9-5E5E-8D40-87B8-FBCD3EE9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28" y="2338613"/>
            <a:ext cx="388570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8B6934F3-1800-4B40-908B-1350740D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317" y="2338613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621635E2-0A7D-334A-8344-287BB94F9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670" y="2338613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0" name="Rectangle 43">
            <a:extLst>
              <a:ext uri="{FF2B5EF4-FFF2-40B4-BE49-F238E27FC236}">
                <a16:creationId xmlns:a16="http://schemas.microsoft.com/office/drawing/2014/main" id="{CB3EB514-FAAB-2F4B-80A6-7EF2EB7D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2324643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7989A867-E5B7-604A-8CF3-0C018BBD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604" y="5789203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F83F5C3A-5EC9-D949-8701-6306C97A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182" y="5789203"/>
            <a:ext cx="388570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24101B6D-3002-CF4B-A0F3-FC20ABCA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5789203"/>
            <a:ext cx="499177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31D07C1C-E0A1-4146-9B4C-B2C9BE27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435" y="3494631"/>
            <a:ext cx="388570" cy="33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37" tIns="48895" rIns="99537" bIns="4889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4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Freeform 48">
            <a:extLst>
              <a:ext uri="{FF2B5EF4-FFF2-40B4-BE49-F238E27FC236}">
                <a16:creationId xmlns:a16="http://schemas.microsoft.com/office/drawing/2014/main" id="{23CD7326-E0EE-B746-A174-D9BF57186B07}"/>
              </a:ext>
            </a:extLst>
          </p:cNvPr>
          <p:cNvSpPr>
            <a:spLocks/>
          </p:cNvSpPr>
          <p:nvPr/>
        </p:nvSpPr>
        <p:spPr bwMode="auto">
          <a:xfrm>
            <a:off x="4101942" y="1964916"/>
            <a:ext cx="825976" cy="146685"/>
          </a:xfrm>
          <a:custGeom>
            <a:avLst/>
            <a:gdLst>
              <a:gd name="T0" fmla="*/ 0 w 473"/>
              <a:gd name="T1" fmla="*/ 2147483646 h 84"/>
              <a:gd name="T2" fmla="*/ 2147483646 w 473"/>
              <a:gd name="T3" fmla="*/ 0 h 84"/>
              <a:gd name="T4" fmla="*/ 2147483646 w 473"/>
              <a:gd name="T5" fmla="*/ 2147483646 h 84"/>
              <a:gd name="T6" fmla="*/ 2147483646 w 473"/>
              <a:gd name="T7" fmla="*/ 2147483646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46" name="Freeform 49">
            <a:extLst>
              <a:ext uri="{FF2B5EF4-FFF2-40B4-BE49-F238E27FC236}">
                <a16:creationId xmlns:a16="http://schemas.microsoft.com/office/drawing/2014/main" id="{9555FA78-CE37-664E-B795-B03FCBA7AC2D}"/>
              </a:ext>
            </a:extLst>
          </p:cNvPr>
          <p:cNvSpPr>
            <a:spLocks/>
          </p:cNvSpPr>
          <p:nvPr/>
        </p:nvSpPr>
        <p:spPr bwMode="auto">
          <a:xfrm>
            <a:off x="3000058" y="2686117"/>
            <a:ext cx="501174" cy="394653"/>
          </a:xfrm>
          <a:custGeom>
            <a:avLst/>
            <a:gdLst>
              <a:gd name="T0" fmla="*/ 0 w 287"/>
              <a:gd name="T1" fmla="*/ 0 h 226"/>
              <a:gd name="T2" fmla="*/ 2147483646 w 287"/>
              <a:gd name="T3" fmla="*/ 2147483646 h 226"/>
              <a:gd name="T4" fmla="*/ 2147483646 w 287"/>
              <a:gd name="T5" fmla="*/ 2147483646 h 226"/>
              <a:gd name="T6" fmla="*/ 2147483646 w 287"/>
              <a:gd name="T7" fmla="*/ 2147483646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32472E67-4E6F-284D-9E0E-65CF4A7B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3464944"/>
            <a:ext cx="752634" cy="366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40">
              <a:latin typeface="Times New Roman" charset="0"/>
            </a:endParaRPr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99F15E82-170B-0C48-9CC2-FA94E8C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3842134"/>
            <a:ext cx="752634" cy="366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40">
              <a:latin typeface="Times New Roman" charset="0"/>
            </a:endParaRPr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116F52EA-5192-9347-8E99-F058C95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219324"/>
            <a:ext cx="752634" cy="366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v"/>
              <a:defRPr sz="28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40">
              <a:latin typeface="Times New Roman" charset="0"/>
            </a:endParaRPr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3F9AC3AC-E2C8-0E4E-AEDE-A055105E8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4615" y="2581342"/>
            <a:ext cx="1061720" cy="12049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296E897-96EA-034E-9C9B-862F23A33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4615" y="3688465"/>
            <a:ext cx="1061720" cy="35448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CAA9E68E-D93C-354B-A46E-2A361DB2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779" y="4414904"/>
            <a:ext cx="1033780" cy="39290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866FB7FC-4853-074F-B6E7-FD2EF6F52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585" y="4834004"/>
            <a:ext cx="930751" cy="785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A6C0D-D14D-134A-8C55-6A1E7F5E5C85}"/>
              </a:ext>
            </a:extLst>
          </p:cNvPr>
          <p:cNvSpPr txBox="1"/>
          <p:nvPr/>
        </p:nvSpPr>
        <p:spPr>
          <a:xfrm>
            <a:off x="1341120" y="6903720"/>
            <a:ext cx="614142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980">
                <a:latin typeface="Arial" pitchFamily="34" charset="0"/>
                <a:cs typeface="Arial" pitchFamily="34" charset="0"/>
              </a:rPr>
              <a:t>Hash function = last 2 bits in its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833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A55-A965-5847-B5F4-300C2259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/>
          <a:lstStyle/>
          <a:p>
            <a:r>
              <a:rPr lang="en-NL"/>
              <a:t>Challenges in using shingles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857D-8CD5-5748-A131-7D656A21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68121"/>
            <a:ext cx="9052560" cy="5958841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Selecting the right k</a:t>
            </a:r>
          </a:p>
          <a:p>
            <a:pPr lvl="1"/>
            <a:r>
              <a:rPr lang="en-GB"/>
              <a:t>K=5 is ok for short documents</a:t>
            </a:r>
          </a:p>
          <a:p>
            <a:pPr lvl="1"/>
            <a:r>
              <a:rPr lang="en-GB"/>
              <a:t>K=10 is better for long documents</a:t>
            </a:r>
          </a:p>
          <a:p>
            <a:r>
              <a:rPr lang="en-GB"/>
              <a:t>Selecting the right token</a:t>
            </a:r>
          </a:p>
          <a:p>
            <a:r>
              <a:rPr lang="en-GB"/>
              <a:t>Hashing Shingles</a:t>
            </a:r>
          </a:p>
          <a:p>
            <a:pPr lvl="1"/>
            <a:r>
              <a:rPr lang="en-GB"/>
              <a:t>Represent a doc by its tokens, that is, the  set of hash values of its k−shingles.</a:t>
            </a:r>
          </a:p>
          <a:p>
            <a:pPr lvl="1"/>
            <a:r>
              <a:rPr lang="en-GB"/>
              <a:t>Two documents could (rarely) appear to  have shingles in common, when in fact only  the hash−values were shared.</a:t>
            </a:r>
          </a:p>
          <a:p>
            <a:pPr lvl="1"/>
            <a:r>
              <a:rPr lang="en-US" b="1">
                <a:solidFill>
                  <a:srgbClr val="008000"/>
                </a:solidFill>
              </a:rPr>
              <a:t>Example: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b="1"/>
              <a:t>k=2</a:t>
            </a:r>
            <a:r>
              <a:rPr lang="en-US"/>
              <a:t>; document </a:t>
            </a:r>
            <a:r>
              <a:rPr lang="en-US" b="1"/>
              <a:t>D</a:t>
            </a:r>
            <a:r>
              <a:rPr lang="en-US" b="1" baseline="-25000"/>
              <a:t>1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/>
            </a:br>
            <a:r>
              <a:rPr lang="en-US"/>
              <a:t>Set of 2-shingles: </a:t>
            </a:r>
            <a:r>
              <a:rPr lang="en-US" b="1"/>
              <a:t>S(D</a:t>
            </a:r>
            <a:r>
              <a:rPr lang="en-US" b="1" baseline="-25000"/>
              <a:t>1</a:t>
            </a:r>
            <a:r>
              <a:rPr lang="en-US" b="1"/>
              <a:t>) </a:t>
            </a:r>
            <a:r>
              <a:rPr lang="en-US"/>
              <a:t>= {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/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/>
              <a:t>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/>
              <a:t>}</a:t>
            </a:r>
            <a:br>
              <a:rPr lang="en-US"/>
            </a:br>
            <a:r>
              <a:rPr lang="en-US"/>
              <a:t>Hash the singles: </a:t>
            </a:r>
            <a:r>
              <a:rPr lang="en-US" b="1"/>
              <a:t>h(D</a:t>
            </a:r>
            <a:r>
              <a:rPr lang="en-US" b="1" baseline="-25000"/>
              <a:t>1</a:t>
            </a:r>
            <a:r>
              <a:rPr lang="en-US" b="1"/>
              <a:t>) </a:t>
            </a:r>
            <a:r>
              <a:rPr lang="en-US"/>
              <a:t>= {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/>
              <a:t>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/>
              <a:t>}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endParaRPr lang="en-GB"/>
          </a:p>
          <a:p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21DA-7D60-954F-A8F6-C15D74C4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A55-A965-5847-B5F4-300C2259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>
            <a:noAutofit/>
          </a:bodyPr>
          <a:lstStyle/>
          <a:p>
            <a:r>
              <a:rPr lang="en-NL" sz="4000"/>
              <a:t>Computing Similarities between Document Representations as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857D-8CD5-5748-A131-7D656A21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585913"/>
            <a:ext cx="9051925" cy="5957887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21DA-7D60-954F-A8F6-C15D74C4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/>
              <a:t>Jaccard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0037C53A-FF92-2146-B999-B9B23649D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920" y="1468121"/>
                <a:ext cx="9052560" cy="5958841"/>
              </a:xfrm>
            </p:spPr>
            <p:txBody>
              <a:bodyPr/>
              <a:lstStyle/>
              <a:p>
                <a:r>
                  <a:rPr lang="en-GB"/>
                  <a:t>A natural similarity measure</a:t>
                </a:r>
              </a:p>
              <a:p>
                <a:endParaRPr lang="en-GB"/>
              </a:p>
              <a:p>
                <a:r>
                  <a:rPr lang="en-GB"/>
                  <a:t>The Jaccard similarity of two sets is the size of  their intersection divided by the size of their  union.</a:t>
                </a:r>
              </a:p>
              <a:p>
                <a:endParaRPr lang="en-GB"/>
              </a:p>
              <a:p>
                <a:r>
                  <a:rPr lang="en-GB"/>
                  <a:t>Jaccard(C1, C2) = |C1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/>
                  <a:t>C2|/|C1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/>
                  <a:t>C2|.</a:t>
                </a:r>
                <a:endParaRPr lang="en-NL"/>
              </a:p>
            </p:txBody>
          </p:sp>
        </mc:Choice>
        <mc:Fallback xmlns="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0037C53A-FF92-2146-B999-B9B23649D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468121"/>
                <a:ext cx="9052560" cy="5958841"/>
              </a:xfrm>
              <a:blipFill>
                <a:blip r:embed="rId2"/>
                <a:stretch>
                  <a:fillRect l="-471" t="-716" r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NL" dirty="0"/>
              <a:pPr/>
              <a:t>12</a:t>
            </a:fld>
            <a:endParaRPr lang="en-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1427" y="3053260"/>
            <a:ext cx="2676906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4700" y="2731770"/>
            <a:ext cx="164782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3 in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intersection.</a:t>
            </a:r>
            <a:endParaRPr sz="18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8 in union.  </a:t>
            </a:r>
            <a:r>
              <a:rPr sz="1800" spc="-10">
                <a:latin typeface="Corbel"/>
                <a:cs typeface="Corbel"/>
              </a:rPr>
              <a:t>Jaccard</a:t>
            </a:r>
            <a:r>
              <a:rPr sz="1800" spc="-75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similarity</a:t>
            </a:r>
            <a:endParaRPr sz="1800">
              <a:latin typeface="Corbel"/>
              <a:cs typeface="Corbel"/>
            </a:endParaRPr>
          </a:p>
          <a:p>
            <a:pPr marL="150495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=</a:t>
            </a:r>
            <a:r>
              <a:rPr sz="1800" spc="-95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3/8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E22266-650A-6841-9012-E5C49B52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Example: Jaccard Similarity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Sets as Bit Vectors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80">
                <a:solidFill>
                  <a:srgbClr val="0000FF"/>
                </a:solidFill>
              </a:rPr>
              <a:t>Many similarity problems can be </a:t>
            </a:r>
            <a:br>
              <a:rPr lang="en-US" sz="3080">
                <a:solidFill>
                  <a:srgbClr val="0000FF"/>
                </a:solidFill>
              </a:rPr>
            </a:br>
            <a:r>
              <a:rPr lang="en-US" sz="3080">
                <a:solidFill>
                  <a:srgbClr val="0000FF"/>
                </a:solidFill>
              </a:rPr>
              <a:t>formalized as </a:t>
            </a:r>
            <a:r>
              <a:rPr lang="en-US" sz="3080" b="1">
                <a:solidFill>
                  <a:srgbClr val="0000FF"/>
                </a:solidFill>
              </a:rPr>
              <a:t>finding subsets that </a:t>
            </a:r>
            <a:br>
              <a:rPr lang="en-US" sz="3080" b="1">
                <a:solidFill>
                  <a:srgbClr val="0000FF"/>
                </a:solidFill>
              </a:rPr>
            </a:br>
            <a:r>
              <a:rPr lang="en-US" sz="3080" b="1">
                <a:solidFill>
                  <a:srgbClr val="0000FF"/>
                </a:solidFill>
              </a:rPr>
              <a:t>have significant intersection</a:t>
            </a:r>
          </a:p>
          <a:p>
            <a:r>
              <a:rPr lang="en-US" sz="3080" b="1">
                <a:solidFill>
                  <a:srgbClr val="FF0066"/>
                </a:solidFill>
              </a:rPr>
              <a:t>Encode sets using 0/1 (bit, </a:t>
            </a:r>
            <a:r>
              <a:rPr lang="en-US" sz="3080" b="1" err="1">
                <a:solidFill>
                  <a:srgbClr val="FF0066"/>
                </a:solidFill>
              </a:rPr>
              <a:t>boolean</a:t>
            </a:r>
            <a:r>
              <a:rPr lang="en-US" sz="3080" b="1">
                <a:solidFill>
                  <a:srgbClr val="FF0066"/>
                </a:solidFill>
              </a:rPr>
              <a:t>) vectors </a:t>
            </a:r>
          </a:p>
          <a:p>
            <a:pPr lvl="1"/>
            <a:r>
              <a:rPr lang="en-US" sz="2640"/>
              <a:t>One dimension per element in the universal set</a:t>
            </a:r>
          </a:p>
          <a:p>
            <a:r>
              <a:rPr lang="en-US" sz="3080"/>
              <a:t>Interpret </a:t>
            </a:r>
            <a:r>
              <a:rPr lang="en-US" sz="3080">
                <a:solidFill>
                  <a:srgbClr val="FF0066"/>
                </a:solidFill>
              </a:rPr>
              <a:t>set intersection as bitwise </a:t>
            </a:r>
            <a:r>
              <a:rPr lang="en-US" sz="3080" b="1">
                <a:solidFill>
                  <a:srgbClr val="FF0066"/>
                </a:solidFill>
              </a:rPr>
              <a:t>AND</a:t>
            </a:r>
            <a:r>
              <a:rPr lang="en-US" sz="3080"/>
              <a:t>, and </a:t>
            </a:r>
            <a:br>
              <a:rPr lang="en-US" sz="3080"/>
            </a:br>
            <a:r>
              <a:rPr lang="en-US" sz="3080">
                <a:solidFill>
                  <a:srgbClr val="0000FF"/>
                </a:solidFill>
              </a:rPr>
              <a:t>set union as bitwise </a:t>
            </a:r>
            <a:r>
              <a:rPr lang="en-US" sz="3080" b="1">
                <a:solidFill>
                  <a:srgbClr val="0000FF"/>
                </a:solidFill>
              </a:rPr>
              <a:t>OR</a:t>
            </a:r>
          </a:p>
          <a:p>
            <a:pPr lvl="8"/>
            <a:endParaRPr lang="en-US" sz="1540"/>
          </a:p>
          <a:p>
            <a:r>
              <a:rPr lang="en-US" sz="3080" b="1">
                <a:solidFill>
                  <a:srgbClr val="008000"/>
                </a:solidFill>
              </a:rPr>
              <a:t>Example:</a:t>
            </a:r>
            <a:r>
              <a:rPr lang="en-US" sz="3080"/>
              <a:t> </a:t>
            </a:r>
            <a:r>
              <a:rPr lang="en-US" sz="3080" b="1"/>
              <a:t>C</a:t>
            </a:r>
            <a:r>
              <a:rPr lang="en-US" sz="3080" b="1" baseline="-25000"/>
              <a:t>1</a:t>
            </a:r>
            <a:r>
              <a:rPr lang="en-US" sz="3080"/>
              <a:t> = 10111; </a:t>
            </a:r>
            <a:r>
              <a:rPr lang="en-US" sz="3080" b="1"/>
              <a:t>C</a:t>
            </a:r>
            <a:r>
              <a:rPr lang="en-US" sz="3080" b="1" baseline="-25000"/>
              <a:t>2</a:t>
            </a:r>
            <a:r>
              <a:rPr lang="en-US" sz="3080"/>
              <a:t> = 10011</a:t>
            </a:r>
          </a:p>
          <a:p>
            <a:pPr lvl="1"/>
            <a:r>
              <a:rPr lang="en-US" sz="2640"/>
              <a:t>Size of intersection </a:t>
            </a:r>
            <a:r>
              <a:rPr lang="en-US" sz="2640" b="1"/>
              <a:t>= 3</a:t>
            </a:r>
            <a:r>
              <a:rPr lang="en-US" sz="2640"/>
              <a:t>; size of union </a:t>
            </a:r>
            <a:r>
              <a:rPr lang="en-US" sz="2640" b="1"/>
              <a:t>= 4</a:t>
            </a:r>
            <a:r>
              <a:rPr lang="en-US" sz="2640"/>
              <a:t>, </a:t>
            </a:r>
          </a:p>
          <a:p>
            <a:pPr lvl="1"/>
            <a:r>
              <a:rPr lang="en-US" sz="2640" b="1" err="1"/>
              <a:t>Jaccard</a:t>
            </a:r>
            <a:r>
              <a:rPr lang="en-US" sz="2640" b="1"/>
              <a:t> similarity</a:t>
            </a:r>
            <a:r>
              <a:rPr lang="en-US" sz="2640"/>
              <a:t> (not distance) </a:t>
            </a:r>
            <a:r>
              <a:rPr lang="en-US" sz="2640" b="1"/>
              <a:t>= 3/4</a:t>
            </a:r>
          </a:p>
          <a:p>
            <a:pPr lvl="1"/>
            <a:r>
              <a:rPr lang="en-US" sz="2640" b="1"/>
              <a:t>Distance: d(C</a:t>
            </a:r>
            <a:r>
              <a:rPr lang="en-US" sz="2640" b="1" baseline="-25000"/>
              <a:t>1</a:t>
            </a:r>
            <a:r>
              <a:rPr lang="en-US" sz="2640" b="1"/>
              <a:t>,C</a:t>
            </a:r>
            <a:r>
              <a:rPr lang="en-US" sz="2640" b="1" baseline="-25000"/>
              <a:t>2</a:t>
            </a:r>
            <a:r>
              <a:rPr lang="en-US" sz="2640" b="1"/>
              <a:t>) = 1 – (</a:t>
            </a:r>
            <a:r>
              <a:rPr lang="en-US" sz="2640" b="1" err="1"/>
              <a:t>Jaccard</a:t>
            </a:r>
            <a:r>
              <a:rPr lang="en-US" sz="2640" b="1"/>
              <a:t> similarity) = 1/4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459980" y="1539240"/>
            <a:ext cx="2514600" cy="1089660"/>
            <a:chOff x="3124200" y="1371600"/>
            <a:chExt cx="2667000" cy="1600200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417820" y="2110154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0"/>
            </a:p>
          </p:txBody>
        </p:sp>
      </p:grpSp>
    </p:spTree>
    <p:extLst>
      <p:ext uri="{BB962C8B-B14F-4D97-AF65-F5344CB8AC3E}">
        <p14:creationId xmlns:p14="http://schemas.microsoft.com/office/powerpoint/2010/main" val="18908824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B4B1-23E0-FD49-B5AE-F989C2FE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7A4CE-A863-5F4E-9F67-7341FD917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>
                    <a:solidFill>
                      <a:srgbClr val="0000FF"/>
                    </a:solidFill>
                  </a:rPr>
                  <a:t>Suppose we need to find near-duplicate documents among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>
                    <a:solidFill>
                      <a:srgbClr val="0000FF"/>
                    </a:solidFill>
                  </a:rPr>
                  <a:t> million documents</a:t>
                </a:r>
              </a:p>
              <a:p>
                <a:pPr lvl="8"/>
                <a:endParaRPr lang="en-US">
                  <a:solidFill>
                    <a:srgbClr val="0000FF"/>
                  </a:solidFill>
                </a:endParaRPr>
              </a:p>
              <a:p>
                <a:r>
                  <a:rPr lang="en-US"/>
                  <a:t>Naïvely, we would have to compute </a:t>
                </a:r>
                <a:r>
                  <a:rPr lang="en-US" b="1">
                    <a:solidFill>
                      <a:srgbClr val="FF0066"/>
                    </a:solidFill>
                  </a:rPr>
                  <a:t>pairwise </a:t>
                </a:r>
                <a:br>
                  <a:rPr lang="en-US" b="1">
                    <a:solidFill>
                      <a:srgbClr val="FF0066"/>
                    </a:solidFill>
                  </a:rPr>
                </a:br>
                <a:r>
                  <a:rPr lang="en-US" b="1" err="1">
                    <a:solidFill>
                      <a:srgbClr val="FF0066"/>
                    </a:solidFill>
                  </a:rPr>
                  <a:t>Jaccard</a:t>
                </a:r>
                <a:r>
                  <a:rPr lang="en-US" b="1">
                    <a:solidFill>
                      <a:srgbClr val="FF0066"/>
                    </a:solidFill>
                  </a:rPr>
                  <a:t> similarities </a:t>
                </a:r>
                <a:r>
                  <a:rPr lang="en-US"/>
                  <a:t>for </a:t>
                </a:r>
                <a:r>
                  <a:rPr lang="en-US" b="1"/>
                  <a:t>every pair of docs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)/</m:t>
                    </m:r>
                    <m:r>
                      <a:rPr lang="en-US" b="1" i="1" dirty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/>
                  <a:t> </a:t>
                </a:r>
                <a:r>
                  <a:rPr lang="en-US" b="1">
                    <a:cs typeface="Arial" pitchFamily="34" charset="0"/>
                  </a:rPr>
                  <a:t>≈ 5*10</a:t>
                </a:r>
                <a:r>
                  <a:rPr lang="en-US" b="1" baseline="30000">
                    <a:cs typeface="Arial" pitchFamily="34" charset="0"/>
                  </a:rPr>
                  <a:t>11</a:t>
                </a:r>
                <a:r>
                  <a:rPr lang="en-US" b="1">
                    <a:cs typeface="Arial" pitchFamily="34" charset="0"/>
                  </a:rPr>
                  <a:t> </a:t>
                </a:r>
                <a:r>
                  <a:rPr lang="en-US">
                    <a:cs typeface="Arial" pitchFamily="34" charset="0"/>
                  </a:rPr>
                  <a:t>comparisons</a:t>
                </a:r>
              </a:p>
              <a:p>
                <a:pPr lvl="1"/>
                <a:r>
                  <a:rPr lang="en-US">
                    <a:cs typeface="Arial" pitchFamily="34" charset="0"/>
                  </a:rPr>
                  <a:t>At 10</a:t>
                </a:r>
                <a:r>
                  <a:rPr lang="en-US" baseline="30000">
                    <a:cs typeface="Arial" pitchFamily="34" charset="0"/>
                  </a:rPr>
                  <a:t>5</a:t>
                </a:r>
                <a:r>
                  <a:rPr lang="en-US">
                    <a:cs typeface="Arial" pitchFamily="34" charset="0"/>
                  </a:rPr>
                  <a:t> </a:t>
                </a:r>
                <a:r>
                  <a:rPr lang="en-US" err="1">
                    <a:cs typeface="Arial" pitchFamily="34" charset="0"/>
                  </a:rPr>
                  <a:t>secs</a:t>
                </a:r>
                <a:r>
                  <a:rPr lang="en-US">
                    <a:cs typeface="Arial" pitchFamily="34" charset="0"/>
                  </a:rPr>
                  <a:t>/day and 10</a:t>
                </a:r>
                <a:r>
                  <a:rPr lang="en-US" baseline="30000">
                    <a:cs typeface="Arial" pitchFamily="34" charset="0"/>
                  </a:rPr>
                  <a:t>6</a:t>
                </a:r>
                <a:r>
                  <a:rPr lang="en-US">
                    <a:cs typeface="Arial" pitchFamily="34" charset="0"/>
                  </a:rPr>
                  <a:t> comparisons/sec, </a:t>
                </a:r>
                <a:br>
                  <a:rPr lang="en-US">
                    <a:cs typeface="Arial" pitchFamily="34" charset="0"/>
                  </a:rPr>
                </a:br>
                <a:r>
                  <a:rPr lang="en-US">
                    <a:cs typeface="Arial" pitchFamily="34" charset="0"/>
                  </a:rPr>
                  <a:t>it would take </a:t>
                </a:r>
                <a:r>
                  <a:rPr lang="en-US" b="1">
                    <a:cs typeface="Arial" pitchFamily="34" charset="0"/>
                  </a:rPr>
                  <a:t>5 days</a:t>
                </a:r>
              </a:p>
              <a:p>
                <a:pPr lvl="8"/>
                <a:endParaRPr lang="en-US">
                  <a:cs typeface="Arial" pitchFamily="34" charset="0"/>
                </a:endParaRPr>
              </a:p>
              <a:p>
                <a:r>
                  <a:rPr lang="en-US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𝑵</m:t>
                    </m:r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𝟏𝟎</m:t>
                    </m:r>
                  </m:oMath>
                </a14:m>
                <a:r>
                  <a:rPr lang="en-US">
                    <a:cs typeface="Arial" pitchFamily="34" charset="0"/>
                  </a:rPr>
                  <a:t> million, it takes more than a year…</a:t>
                </a:r>
              </a:p>
              <a:p>
                <a:endParaRPr lang="en-N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7A4CE-A863-5F4E-9F67-7341FD917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716" r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BE23-7F82-5E4A-9101-7B86A71D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B4B1-23E0-FD49-B5AE-F989C2FE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A4CE-A863-5F4E-9F67-7341FD9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Construct signatures of the items we compare and compare the signatures instead</a:t>
            </a:r>
          </a:p>
          <a:p>
            <a:pPr lvl="1"/>
            <a:r>
              <a:rPr lang="en-US">
                <a:solidFill>
                  <a:srgbClr val="0000FF"/>
                </a:solidFill>
                <a:cs typeface="Arial" pitchFamily="34" charset="0"/>
              </a:rPr>
              <a:t>Signatures being much smaller of course</a:t>
            </a:r>
          </a:p>
          <a:p>
            <a:pPr lvl="1"/>
            <a:endParaRPr lang="en-US">
              <a:solidFill>
                <a:srgbClr val="0000FF"/>
              </a:solidFill>
              <a:cs typeface="Arial" pitchFamily="34" charset="0"/>
            </a:endParaRPr>
          </a:p>
          <a:p>
            <a:r>
              <a:rPr lang="en-GB" sz="3600" i="1" spc="-5" err="1">
                <a:solidFill>
                  <a:srgbClr val="FF0065"/>
                </a:solidFill>
                <a:latin typeface="Calibri"/>
                <a:cs typeface="Calibri"/>
              </a:rPr>
              <a:t>Minhashing</a:t>
            </a:r>
            <a:r>
              <a:rPr lang="en-GB" sz="3600" i="1" spc="-5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lang="en-GB" sz="3600" spc="-5">
                <a:latin typeface="Calibri"/>
                <a:cs typeface="Calibri"/>
              </a:rPr>
              <a:t>: </a:t>
            </a:r>
            <a:r>
              <a:rPr lang="en-GB" sz="3600" spc="-20">
                <a:latin typeface="Calibri"/>
                <a:cs typeface="Calibri"/>
              </a:rPr>
              <a:t>convert large </a:t>
            </a:r>
            <a:r>
              <a:rPr lang="en-GB" sz="3600" spc="-10">
                <a:latin typeface="Calibri"/>
                <a:cs typeface="Calibri"/>
              </a:rPr>
              <a:t>sets </a:t>
            </a:r>
            <a:r>
              <a:rPr lang="en-GB" sz="3600" spc="-20">
                <a:latin typeface="Calibri"/>
                <a:cs typeface="Calibri"/>
              </a:rPr>
              <a:t>to </a:t>
            </a:r>
            <a:r>
              <a:rPr lang="en-GB" sz="3600" spc="-10">
                <a:latin typeface="Calibri"/>
                <a:cs typeface="Calibri"/>
              </a:rPr>
              <a:t>short  signatures, </a:t>
            </a:r>
            <a:r>
              <a:rPr lang="en-GB" sz="3600" spc="-5">
                <a:latin typeface="Calibri"/>
                <a:cs typeface="Calibri"/>
              </a:rPr>
              <a:t>while preserving</a:t>
            </a:r>
            <a:r>
              <a:rPr lang="en-GB" sz="3600" spc="15">
                <a:latin typeface="Calibri"/>
                <a:cs typeface="Calibri"/>
              </a:rPr>
              <a:t> </a:t>
            </a:r>
            <a:r>
              <a:rPr lang="en-GB" sz="3600" spc="-25">
                <a:latin typeface="Calibri"/>
                <a:cs typeface="Calibri"/>
              </a:rPr>
              <a:t>similarity.</a:t>
            </a:r>
          </a:p>
          <a:p>
            <a:endParaRPr lang="en-GB" sz="3600" spc="-25">
              <a:latin typeface="Calibri"/>
              <a:cs typeface="Calibri"/>
            </a:endParaRPr>
          </a:p>
          <a:p>
            <a:endParaRPr lang="en-GB" sz="3600" spc="-25">
              <a:latin typeface="Calibri"/>
              <a:cs typeface="Calibri"/>
            </a:endParaRPr>
          </a:p>
          <a:p>
            <a:r>
              <a:rPr lang="en-GB" sz="3600" spc="-25">
                <a:latin typeface="Calibri"/>
                <a:cs typeface="Calibri"/>
              </a:rPr>
              <a:t>[X, Y]   X = 0 or 1, Y=0 or 1</a:t>
            </a:r>
          </a:p>
          <a:p>
            <a:endParaRPr lang="en-GB" sz="3600" spc="-25">
              <a:latin typeface="Calibri"/>
              <a:cs typeface="Calibri"/>
            </a:endParaRPr>
          </a:p>
          <a:p>
            <a:r>
              <a:rPr lang="en-GB" sz="3600" spc="-25">
                <a:latin typeface="Calibri"/>
                <a:cs typeface="Calibri"/>
              </a:rPr>
              <a:t>[0,1] D1.      [1,1]. D2</a:t>
            </a:r>
            <a:endParaRPr lang="en-GB" sz="3600">
              <a:latin typeface="Calibri"/>
              <a:cs typeface="Calibri"/>
            </a:endParaRPr>
          </a:p>
          <a:p>
            <a:endParaRPr lang="en-US">
              <a:solidFill>
                <a:srgbClr val="0000FF"/>
              </a:solidFill>
              <a:cs typeface="Arial" pitchFamily="34" charset="0"/>
            </a:endParaRPr>
          </a:p>
          <a:p>
            <a:pPr lvl="1"/>
            <a:endParaRPr lang="en-US">
              <a:cs typeface="Arial" pitchFamily="34" charset="0"/>
            </a:endParaRPr>
          </a:p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BE23-7F82-5E4A-9101-7B86A71D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3241"/>
            <a:ext cx="7972806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4797" y="2198878"/>
            <a:ext cx="64757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b="0" spc="-30">
                <a:solidFill>
                  <a:srgbClr val="0070C0"/>
                </a:solidFill>
                <a:latin typeface="Calibri"/>
                <a:cs typeface="Calibri"/>
              </a:rPr>
              <a:t>Rows </a:t>
            </a:r>
            <a:r>
              <a:rPr b="0" spc="-5">
                <a:latin typeface="Calibri"/>
                <a:cs typeface="Calibri"/>
              </a:rPr>
              <a:t>= </a:t>
            </a:r>
            <a:r>
              <a:rPr b="0" spc="-10">
                <a:latin typeface="Calibri"/>
                <a:cs typeface="Calibri"/>
              </a:rPr>
              <a:t>elements </a:t>
            </a:r>
            <a:r>
              <a:rPr b="0" spc="-5">
                <a:latin typeface="Calibri"/>
                <a:cs typeface="Calibri"/>
              </a:rPr>
              <a:t>of the </a:t>
            </a:r>
            <a:r>
              <a:rPr b="0" spc="-15">
                <a:latin typeface="Calibri"/>
                <a:cs typeface="Calibri"/>
              </a:rPr>
              <a:t>universal</a:t>
            </a:r>
            <a:r>
              <a:rPr b="0" spc="9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set.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17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4797" y="2775458"/>
            <a:ext cx="7562850" cy="334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indent="-274320">
              <a:lnSpc>
                <a:spcPts val="3345"/>
              </a:lnSpc>
              <a:buClr>
                <a:srgbClr val="7030A0"/>
              </a:buClr>
              <a:buFont typeface="Microsoft Sans Serif"/>
              <a:buChar char="▪"/>
              <a:tabLst>
                <a:tab pos="625475" algn="l"/>
              </a:tabLst>
            </a:pPr>
            <a:r>
              <a:rPr sz="2800" spc="-10">
                <a:solidFill>
                  <a:srgbClr val="92D050"/>
                </a:solidFill>
                <a:latin typeface="Calibri"/>
                <a:cs typeface="Calibri"/>
              </a:rPr>
              <a:t>Example</a:t>
            </a:r>
            <a:r>
              <a:rPr sz="2800" spc="-10">
                <a:latin typeface="Calibri"/>
                <a:cs typeface="Calibri"/>
              </a:rPr>
              <a:t>: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0">
                <a:latin typeface="Calibri"/>
                <a:cs typeface="Calibri"/>
              </a:rPr>
              <a:t>set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>
                <a:latin typeface="Calibri"/>
                <a:cs typeface="Calibri"/>
              </a:rPr>
              <a:t>all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 spc="-55">
                <a:latin typeface="Calibri"/>
                <a:cs typeface="Calibri"/>
              </a:rPr>
              <a:t>k−shingles.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825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solidFill>
                  <a:srgbClr val="0000FF"/>
                </a:solidFill>
                <a:latin typeface="Calibri"/>
                <a:cs typeface="Calibri"/>
              </a:rPr>
              <a:t>Columns </a:t>
            </a:r>
            <a:r>
              <a:rPr sz="3200" spc="-5">
                <a:latin typeface="Calibri"/>
                <a:cs typeface="Calibri"/>
              </a:rPr>
              <a:t>=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sets.</a:t>
            </a:r>
            <a:endParaRPr sz="3200">
              <a:latin typeface="Calibri"/>
              <a:cs typeface="Calibri"/>
            </a:endParaRPr>
          </a:p>
          <a:p>
            <a:pPr marL="332740" marR="50165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  <a:tab pos="2139315" algn="l"/>
                <a:tab pos="4545330" algn="l"/>
              </a:tabLst>
            </a:pPr>
            <a:r>
              <a:rPr sz="3200" spc="-5">
                <a:latin typeface="Calibri"/>
                <a:cs typeface="Calibri"/>
              </a:rPr>
              <a:t>1 in</a:t>
            </a:r>
            <a:r>
              <a:rPr sz="3200" spc="3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row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e	</a:t>
            </a:r>
            <a:r>
              <a:rPr sz="3200" spc="-5">
                <a:latin typeface="Calibri"/>
                <a:cs typeface="Calibri"/>
              </a:rPr>
              <a:t>and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column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S	</a:t>
            </a:r>
            <a:r>
              <a:rPr sz="3200" spc="-5">
                <a:latin typeface="Calibri"/>
                <a:cs typeface="Calibri"/>
              </a:rPr>
              <a:t>if and only if </a:t>
            </a:r>
            <a:r>
              <a:rPr sz="3200" i="1" spc="-5">
                <a:latin typeface="Calibri"/>
                <a:cs typeface="Calibri"/>
              </a:rPr>
              <a:t>e</a:t>
            </a:r>
            <a:r>
              <a:rPr sz="3200" i="1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is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a  member of</a:t>
            </a:r>
            <a:r>
              <a:rPr sz="3200" spc="-55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S</a:t>
            </a:r>
            <a:r>
              <a:rPr sz="3200" spc="-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Column similarity is the </a:t>
            </a:r>
            <a:r>
              <a:rPr sz="3200" spc="-15">
                <a:latin typeface="Calibri"/>
                <a:cs typeface="Calibri"/>
              </a:rPr>
              <a:t>Jaccard </a:t>
            </a:r>
            <a:r>
              <a:rPr sz="3200" spc="-5">
                <a:latin typeface="Calibri"/>
                <a:cs typeface="Calibri"/>
              </a:rPr>
              <a:t>similarity </a:t>
            </a:r>
            <a:r>
              <a:rPr sz="3200" spc="-10">
                <a:latin typeface="Calibri"/>
                <a:cs typeface="Calibri"/>
              </a:rPr>
              <a:t>of  </a:t>
            </a:r>
            <a:r>
              <a:rPr sz="3200" spc="-5">
                <a:latin typeface="Calibri"/>
                <a:cs typeface="Calibri"/>
              </a:rPr>
              <a:t>the </a:t>
            </a:r>
            <a:r>
              <a:rPr sz="3200" spc="-10">
                <a:latin typeface="Calibri"/>
                <a:cs typeface="Calibri"/>
              </a:rPr>
              <a:t>sets </a:t>
            </a:r>
            <a:r>
              <a:rPr sz="3200" spc="-5">
                <a:latin typeface="Calibri"/>
                <a:cs typeface="Calibri"/>
              </a:rPr>
              <a:t>of their </a:t>
            </a:r>
            <a:r>
              <a:rPr sz="3200" spc="-30">
                <a:latin typeface="Calibri"/>
                <a:cs typeface="Calibri"/>
              </a:rPr>
              <a:t>rows </a:t>
            </a:r>
            <a:r>
              <a:rPr sz="3200" spc="-5">
                <a:latin typeface="Calibri"/>
                <a:cs typeface="Calibri"/>
              </a:rPr>
              <a:t>with</a:t>
            </a:r>
            <a:r>
              <a:rPr sz="3200" spc="4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30">
                <a:latin typeface="Calibri"/>
                <a:cs typeface="Calibri"/>
              </a:rPr>
              <a:t>Typical </a:t>
            </a:r>
            <a:r>
              <a:rPr sz="3200" spc="-10">
                <a:latin typeface="Calibri"/>
                <a:cs typeface="Calibri"/>
              </a:rPr>
              <a:t>matrix </a:t>
            </a:r>
            <a:r>
              <a:rPr sz="3200" spc="-5">
                <a:latin typeface="Calibri"/>
                <a:cs typeface="Calibri"/>
              </a:rPr>
              <a:t>is</a:t>
            </a:r>
            <a:r>
              <a:rPr sz="3200" spc="4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sparse.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3241"/>
            <a:ext cx="7241285" cy="58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1744" y="22833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5">
                <a:moveTo>
                  <a:pt x="0" y="0"/>
                </a:moveTo>
                <a:lnTo>
                  <a:pt x="33832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0629" y="3280955"/>
            <a:ext cx="241173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>
                <a:latin typeface="Calibri"/>
                <a:cs typeface="Calibri"/>
              </a:rPr>
              <a:t>Sim(C</a:t>
            </a:r>
            <a:r>
              <a:rPr sz="3150" baseline="-21164">
                <a:latin typeface="Calibri"/>
                <a:cs typeface="Calibri"/>
              </a:rPr>
              <a:t>1</a:t>
            </a:r>
            <a:r>
              <a:rPr sz="3200">
                <a:latin typeface="Calibri"/>
                <a:cs typeface="Calibri"/>
              </a:rPr>
              <a:t>, C</a:t>
            </a:r>
            <a:r>
              <a:rPr sz="3150" baseline="-21164">
                <a:latin typeface="Calibri"/>
                <a:cs typeface="Calibri"/>
              </a:rPr>
              <a:t>2</a:t>
            </a:r>
            <a:r>
              <a:rPr sz="3200">
                <a:latin typeface="Calibri"/>
                <a:cs typeface="Calibri"/>
              </a:rPr>
              <a:t>)</a:t>
            </a:r>
            <a:r>
              <a:rPr sz="3200" spc="-3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3200" spc="-5">
                <a:latin typeface="Calibri"/>
                <a:cs typeface="Calibri"/>
              </a:rPr>
              <a:t>2/5 =</a:t>
            </a:r>
            <a:r>
              <a:rPr sz="3200" spc="-6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0.4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18</a:t>
            </a:fld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6662" y="1856168"/>
          <a:ext cx="873887" cy="3395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511">
                <a:tc>
                  <a:txBody>
                    <a:bodyPr/>
                    <a:lstStyle/>
                    <a:p>
                      <a:pPr marL="22225">
                        <a:lnSpc>
                          <a:spcPts val="3540"/>
                        </a:lnSpc>
                      </a:pPr>
                      <a:r>
                        <a:rPr sz="3200" u="heavy" spc="5">
                          <a:latin typeface="Calibri"/>
                          <a:cs typeface="Calibri"/>
                        </a:rPr>
                        <a:t>C</a:t>
                      </a:r>
                      <a:r>
                        <a:rPr sz="3150" spc="7" baseline="-21164">
                          <a:latin typeface="Calibri"/>
                          <a:cs typeface="Calibri"/>
                        </a:rPr>
                        <a:t>1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7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540"/>
                        </a:lnSpc>
                      </a:pPr>
                      <a:r>
                        <a:rPr sz="3200" spc="5">
                          <a:latin typeface="Calibri"/>
                          <a:cs typeface="Calibri"/>
                        </a:rPr>
                        <a:t>C</a:t>
                      </a:r>
                      <a:r>
                        <a:rPr sz="3150" spc="7" baseline="-21164">
                          <a:latin typeface="Calibri"/>
                          <a:cs typeface="Calibri"/>
                        </a:rPr>
                        <a:t>2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7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94">
                <a:tc>
                  <a:txBody>
                    <a:bodyPr/>
                    <a:lstStyle/>
                    <a:p>
                      <a:pPr marL="22225">
                        <a:lnSpc>
                          <a:spcPts val="331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>
                    <a:lnT w="17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1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T w="17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99">
                <a:tc>
                  <a:txBody>
                    <a:bodyPr/>
                    <a:lstStyle/>
                    <a:p>
                      <a:pPr marL="222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222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222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99">
                <a:tc>
                  <a:txBody>
                    <a:bodyPr/>
                    <a:lstStyle/>
                    <a:p>
                      <a:pPr marL="222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25">
                <a:tc>
                  <a:txBody>
                    <a:bodyPr/>
                    <a:lstStyle/>
                    <a:p>
                      <a:pPr marL="222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3360"/>
                        </a:lnSpc>
                      </a:pPr>
                      <a:r>
                        <a:rPr sz="32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73705" y="4366526"/>
            <a:ext cx="59499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sz="2800">
                <a:solidFill>
                  <a:srgbClr val="FF0065"/>
                </a:solidFill>
                <a:latin typeface="Corbel"/>
                <a:cs typeface="Corbel"/>
              </a:rPr>
              <a:t>*	</a:t>
            </a:r>
            <a:r>
              <a:rPr sz="2800">
                <a:solidFill>
                  <a:srgbClr val="CC00CC"/>
                </a:solidFill>
                <a:latin typeface="Corbel"/>
                <a:cs typeface="Corbel"/>
              </a:rPr>
              <a:t>*</a:t>
            </a:r>
            <a:endParaRPr sz="2800">
              <a:latin typeface="Corbel"/>
              <a:cs typeface="Corbel"/>
            </a:endParaRPr>
          </a:p>
          <a:p>
            <a:pPr marL="390525">
              <a:lnSpc>
                <a:spcPct val="100000"/>
              </a:lnSpc>
              <a:spcBef>
                <a:spcPts val="725"/>
              </a:spcBef>
            </a:pPr>
            <a:r>
              <a:rPr sz="2800">
                <a:solidFill>
                  <a:srgbClr val="CC00CC"/>
                </a:solidFill>
                <a:latin typeface="Corbel"/>
                <a:cs typeface="Corbel"/>
              </a:rPr>
              <a:t>*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3705" y="2421115"/>
            <a:ext cx="594995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>
              <a:lnSpc>
                <a:spcPct val="100000"/>
              </a:lnSpc>
            </a:pPr>
            <a:r>
              <a:rPr sz="2800">
                <a:solidFill>
                  <a:srgbClr val="CC00CC"/>
                </a:solidFill>
                <a:latin typeface="Corbel"/>
                <a:cs typeface="Corbel"/>
              </a:rPr>
              <a:t>*</a:t>
            </a:r>
            <a:endParaRPr sz="2800">
              <a:latin typeface="Corbel"/>
              <a:cs typeface="Corbel"/>
            </a:endParaRPr>
          </a:p>
          <a:p>
            <a:pPr marL="390525">
              <a:lnSpc>
                <a:spcPts val="3340"/>
              </a:lnSpc>
              <a:spcBef>
                <a:spcPts val="720"/>
              </a:spcBef>
            </a:pPr>
            <a:r>
              <a:rPr sz="2800">
                <a:solidFill>
                  <a:srgbClr val="CC00CC"/>
                </a:solidFill>
                <a:latin typeface="Corbel"/>
                <a:cs typeface="Corbel"/>
              </a:rPr>
              <a:t>*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ts val="3340"/>
              </a:lnSpc>
              <a:tabLst>
                <a:tab pos="390525" algn="l"/>
              </a:tabLst>
            </a:pPr>
            <a:r>
              <a:rPr sz="2800">
                <a:solidFill>
                  <a:srgbClr val="FF0065"/>
                </a:solidFill>
                <a:latin typeface="Corbel"/>
                <a:cs typeface="Corbel"/>
              </a:rPr>
              <a:t>*	</a:t>
            </a:r>
            <a:r>
              <a:rPr sz="2800">
                <a:solidFill>
                  <a:srgbClr val="CC00CC"/>
                </a:solidFill>
                <a:latin typeface="Corbel"/>
                <a:cs typeface="Corbel"/>
              </a:rPr>
              <a:t>*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635508"/>
            <a:ext cx="4967478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197" y="2083561"/>
            <a:ext cx="775271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8571"/>
              <a:buFont typeface="Arial"/>
              <a:buChar char="▪"/>
              <a:tabLst>
                <a:tab pos="332105" algn="l"/>
                <a:tab pos="332740" algn="l"/>
              </a:tabLst>
            </a:pPr>
            <a:r>
              <a:rPr sz="2800" b="0" spc="-10">
                <a:latin typeface="Calibri"/>
                <a:cs typeface="Calibri"/>
              </a:rPr>
              <a:t>Given columns </a:t>
            </a:r>
            <a:r>
              <a:rPr sz="2800" b="0">
                <a:latin typeface="Calibri"/>
                <a:cs typeface="Calibri"/>
              </a:rPr>
              <a:t>C</a:t>
            </a:r>
            <a:r>
              <a:rPr sz="2775" b="0" baseline="-21021">
                <a:latin typeface="Calibri"/>
                <a:cs typeface="Calibri"/>
              </a:rPr>
              <a:t>1 </a:t>
            </a:r>
            <a:r>
              <a:rPr sz="2800" b="0" spc="-5">
                <a:latin typeface="Calibri"/>
                <a:cs typeface="Calibri"/>
              </a:rPr>
              <a:t>and </a:t>
            </a:r>
            <a:r>
              <a:rPr sz="2800" b="0">
                <a:latin typeface="Calibri"/>
                <a:cs typeface="Calibri"/>
              </a:rPr>
              <a:t>C</a:t>
            </a:r>
            <a:r>
              <a:rPr sz="2775" b="0" baseline="-21021">
                <a:latin typeface="Calibri"/>
                <a:cs typeface="Calibri"/>
              </a:rPr>
              <a:t>2</a:t>
            </a:r>
            <a:r>
              <a:rPr sz="2800" b="0">
                <a:latin typeface="Calibri"/>
                <a:cs typeface="Calibri"/>
              </a:rPr>
              <a:t>, </a:t>
            </a:r>
            <a:r>
              <a:rPr sz="2800" b="0" spc="-25">
                <a:latin typeface="Calibri"/>
                <a:cs typeface="Calibri"/>
              </a:rPr>
              <a:t>rows </a:t>
            </a:r>
            <a:r>
              <a:rPr sz="2800" b="0" spc="-20">
                <a:latin typeface="Calibri"/>
                <a:cs typeface="Calibri"/>
              </a:rPr>
              <a:t>may </a:t>
            </a:r>
            <a:r>
              <a:rPr sz="2800" b="0" spc="-5">
                <a:latin typeface="Calibri"/>
                <a:cs typeface="Calibri"/>
              </a:rPr>
              <a:t>be classified</a:t>
            </a:r>
            <a:r>
              <a:rPr sz="2800" b="0" spc="80">
                <a:latin typeface="Calibri"/>
                <a:cs typeface="Calibri"/>
              </a:rPr>
              <a:t> </a:t>
            </a:r>
            <a:r>
              <a:rPr sz="2800" b="0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8640" y="2898648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>
                <a:moveTo>
                  <a:pt x="0" y="0"/>
                </a:moveTo>
                <a:lnTo>
                  <a:pt x="81152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57601" y="2612199"/>
          <a:ext cx="2138673" cy="1988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554"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390"/>
                        </a:lnSpc>
                      </a:pPr>
                      <a:r>
                        <a:rPr sz="2400" u="heavy" spc="-5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aseline="-20833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390"/>
                        </a:lnSpc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7" baseline="-20833">
                          <a:latin typeface="Calibri"/>
                          <a:cs typeface="Calibri"/>
                        </a:rPr>
                        <a:t>2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02">
                <a:tc>
                  <a:txBody>
                    <a:bodyPr/>
                    <a:lstStyle/>
                    <a:p>
                      <a:pPr marL="22225">
                        <a:lnSpc>
                          <a:spcPts val="2655"/>
                        </a:lnSpc>
                      </a:pPr>
                      <a:r>
                        <a:rPr sz="2400" i="1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82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82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i="1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i="1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171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i="1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40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19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7197" y="5183471"/>
            <a:ext cx="4823460" cy="90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ts val="3190"/>
              </a:lnSpc>
              <a:buClr>
                <a:srgbClr val="F0AD00"/>
              </a:buClr>
              <a:buSzPct val="78571"/>
              <a:buFont typeface="Arial"/>
              <a:buChar char="▪"/>
              <a:tabLst>
                <a:tab pos="332105" algn="l"/>
                <a:tab pos="332740" algn="l"/>
                <a:tab pos="1454785" algn="l"/>
              </a:tabLst>
            </a:pPr>
            <a:r>
              <a:rPr sz="2800" spc="-15">
                <a:latin typeface="Calibri"/>
                <a:cs typeface="Calibri"/>
              </a:rPr>
              <a:t>Also,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a	</a:t>
            </a:r>
            <a:r>
              <a:rPr sz="2800">
                <a:latin typeface="Calibri"/>
                <a:cs typeface="Calibri"/>
              </a:rPr>
              <a:t>= # </a:t>
            </a:r>
            <a:r>
              <a:rPr sz="2800" spc="-25">
                <a:latin typeface="Calibri"/>
                <a:cs typeface="Calibri"/>
              </a:rPr>
              <a:t>rows </a:t>
            </a:r>
            <a:r>
              <a:rPr sz="2800" spc="-5">
                <a:latin typeface="Calibri"/>
                <a:cs typeface="Calibri"/>
              </a:rPr>
              <a:t>of type </a:t>
            </a:r>
            <a:r>
              <a:rPr sz="2800" i="1">
                <a:latin typeface="Calibri"/>
                <a:cs typeface="Calibri"/>
              </a:rPr>
              <a:t>a </a:t>
            </a:r>
            <a:r>
              <a:rPr sz="2800">
                <a:latin typeface="Calibri"/>
                <a:cs typeface="Calibri"/>
              </a:rPr>
              <a:t>, </a:t>
            </a:r>
            <a:r>
              <a:rPr sz="2800" spc="-2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190"/>
              </a:lnSpc>
              <a:buClr>
                <a:srgbClr val="F0AD00"/>
              </a:buClr>
              <a:buSzPct val="78571"/>
              <a:buFont typeface="Arial"/>
              <a:buChar char="▪"/>
              <a:tabLst>
                <a:tab pos="332105" algn="l"/>
                <a:tab pos="332740" algn="l"/>
              </a:tabLst>
            </a:pPr>
            <a:r>
              <a:rPr sz="2800" spc="-15">
                <a:latin typeface="Calibri"/>
                <a:cs typeface="Calibri"/>
              </a:rPr>
              <a:t>Note </a:t>
            </a:r>
            <a:r>
              <a:rPr sz="2800" i="1" spc="-5">
                <a:latin typeface="Calibri"/>
                <a:cs typeface="Calibri"/>
              </a:rPr>
              <a:t>Sim</a:t>
            </a:r>
            <a:r>
              <a:rPr sz="2800" spc="-5">
                <a:latin typeface="Calibri"/>
                <a:cs typeface="Calibri"/>
              </a:rPr>
              <a:t>(C</a:t>
            </a:r>
            <a:r>
              <a:rPr sz="2775" spc="-7" baseline="-21021">
                <a:latin typeface="Calibri"/>
                <a:cs typeface="Calibri"/>
              </a:rPr>
              <a:t>1</a:t>
            </a:r>
            <a:r>
              <a:rPr sz="2800" spc="-5">
                <a:latin typeface="Calibri"/>
                <a:cs typeface="Calibri"/>
              </a:rPr>
              <a:t>, </a:t>
            </a:r>
            <a:r>
              <a:rPr sz="2800">
                <a:latin typeface="Calibri"/>
                <a:cs typeface="Calibri"/>
              </a:rPr>
              <a:t>C</a:t>
            </a:r>
            <a:r>
              <a:rPr sz="2775" baseline="-21021">
                <a:latin typeface="Calibri"/>
                <a:cs typeface="Calibri"/>
              </a:rPr>
              <a:t>2</a:t>
            </a:r>
            <a:r>
              <a:rPr sz="2800">
                <a:latin typeface="Calibri"/>
                <a:cs typeface="Calibri"/>
              </a:rPr>
              <a:t>) = </a:t>
            </a:r>
            <a:r>
              <a:rPr sz="2800" i="1" spc="-5">
                <a:latin typeface="Calibri"/>
                <a:cs typeface="Calibri"/>
              </a:rPr>
              <a:t>a</a:t>
            </a:r>
            <a:r>
              <a:rPr sz="2800" spc="-5">
                <a:latin typeface="Calibri"/>
                <a:cs typeface="Calibri"/>
              </a:rPr>
              <a:t>/(</a:t>
            </a:r>
            <a:r>
              <a:rPr sz="2800" i="1" spc="-5">
                <a:latin typeface="Calibri"/>
                <a:cs typeface="Calibri"/>
              </a:rPr>
              <a:t>a </a:t>
            </a:r>
            <a:r>
              <a:rPr sz="2800">
                <a:latin typeface="Calibri"/>
                <a:cs typeface="Calibri"/>
              </a:rPr>
              <a:t>+</a:t>
            </a:r>
            <a:r>
              <a:rPr sz="2800" i="1">
                <a:latin typeface="Calibri"/>
                <a:cs typeface="Calibri"/>
              </a:rPr>
              <a:t>b </a:t>
            </a:r>
            <a:r>
              <a:rPr sz="2800">
                <a:latin typeface="Calibri"/>
                <a:cs typeface="Calibri"/>
              </a:rPr>
              <a:t>+</a:t>
            </a:r>
            <a:r>
              <a:rPr sz="2800" i="1">
                <a:latin typeface="Calibri"/>
                <a:cs typeface="Calibri"/>
              </a:rPr>
              <a:t>c </a:t>
            </a:r>
            <a:r>
              <a:rPr sz="2800">
                <a:latin typeface="Calibri"/>
                <a:cs typeface="Calibri"/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DF3CE-DA5F-E746-8DFE-5B62EF36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Finding Similar Items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FF9697-6573-304A-897C-332298C4D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01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2" y="793241"/>
            <a:ext cx="2989325" cy="59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197" y="1817878"/>
            <a:ext cx="8229600" cy="490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Imagine the </a:t>
            </a:r>
            <a:r>
              <a:rPr sz="3200" spc="-30">
                <a:latin typeface="Calibri"/>
                <a:cs typeface="Calibri"/>
              </a:rPr>
              <a:t>rows </a:t>
            </a:r>
            <a:r>
              <a:rPr sz="3200" spc="-10">
                <a:latin typeface="Calibri"/>
                <a:cs typeface="Calibri"/>
              </a:rPr>
              <a:t>permuted</a:t>
            </a:r>
            <a:r>
              <a:rPr sz="3200" spc="90">
                <a:latin typeface="Calibri"/>
                <a:cs typeface="Calibri"/>
              </a:rPr>
              <a:t> </a:t>
            </a:r>
            <a:r>
              <a:rPr sz="3200" spc="-35">
                <a:latin typeface="Calibri"/>
                <a:cs typeface="Calibri"/>
              </a:rPr>
              <a:t>randomly.</a:t>
            </a:r>
            <a:endParaRPr sz="3200">
              <a:latin typeface="Calibri"/>
              <a:cs typeface="Calibri"/>
            </a:endParaRPr>
          </a:p>
          <a:p>
            <a:pPr marL="332105" marR="314325" indent="-319405" algn="just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0">
                <a:latin typeface="Calibri"/>
                <a:cs typeface="Calibri"/>
              </a:rPr>
              <a:t>Define </a:t>
            </a:r>
            <a:r>
              <a:rPr sz="3200" i="1" spc="-5">
                <a:solidFill>
                  <a:srgbClr val="FF0065"/>
                </a:solidFill>
                <a:latin typeface="Calibri"/>
                <a:cs typeface="Calibri"/>
              </a:rPr>
              <a:t>minhash function </a:t>
            </a:r>
            <a:r>
              <a:rPr sz="3200" i="1" spc="-5">
                <a:latin typeface="Calibri"/>
                <a:cs typeface="Calibri"/>
              </a:rPr>
              <a:t>h</a:t>
            </a:r>
            <a:r>
              <a:rPr sz="3200" spc="-5">
                <a:latin typeface="Calibri"/>
                <a:cs typeface="Calibri"/>
              </a:rPr>
              <a:t>(</a:t>
            </a:r>
            <a:r>
              <a:rPr sz="3200" i="1" spc="-5">
                <a:latin typeface="Calibri"/>
                <a:cs typeface="Calibri"/>
              </a:rPr>
              <a:t>C</a:t>
            </a:r>
            <a:r>
              <a:rPr sz="3200" spc="-5">
                <a:latin typeface="Calibri"/>
                <a:cs typeface="Calibri"/>
              </a:rPr>
              <a:t>) = the </a:t>
            </a:r>
            <a:r>
              <a:rPr sz="3200" spc="-10">
                <a:latin typeface="Calibri"/>
                <a:cs typeface="Calibri"/>
              </a:rPr>
              <a:t>number of  </a:t>
            </a:r>
            <a:r>
              <a:rPr sz="3200" spc="-5">
                <a:latin typeface="Calibri"/>
                <a:cs typeface="Calibri"/>
              </a:rPr>
              <a:t>the </a:t>
            </a:r>
            <a:r>
              <a:rPr sz="3200" spc="-25">
                <a:latin typeface="Calibri"/>
                <a:cs typeface="Calibri"/>
              </a:rPr>
              <a:t>first </a:t>
            </a:r>
            <a:r>
              <a:rPr sz="3200" spc="-5">
                <a:latin typeface="Calibri"/>
                <a:cs typeface="Calibri"/>
              </a:rPr>
              <a:t>(in the </a:t>
            </a:r>
            <a:r>
              <a:rPr sz="3200" spc="-10">
                <a:latin typeface="Calibri"/>
                <a:cs typeface="Calibri"/>
              </a:rPr>
              <a:t>permuted </a:t>
            </a:r>
            <a:r>
              <a:rPr sz="3200" spc="-15">
                <a:latin typeface="Calibri"/>
                <a:cs typeface="Calibri"/>
              </a:rPr>
              <a:t>order) </a:t>
            </a:r>
            <a:r>
              <a:rPr sz="3200" spc="-25">
                <a:latin typeface="Calibri"/>
                <a:cs typeface="Calibri"/>
              </a:rPr>
              <a:t>row </a:t>
            </a:r>
            <a:r>
              <a:rPr sz="3200" spc="-5">
                <a:latin typeface="Calibri"/>
                <a:cs typeface="Calibri"/>
              </a:rPr>
              <a:t>in </a:t>
            </a:r>
            <a:r>
              <a:rPr sz="3200" spc="-10">
                <a:latin typeface="Calibri"/>
                <a:cs typeface="Calibri"/>
              </a:rPr>
              <a:t>which  column </a:t>
            </a:r>
            <a:r>
              <a:rPr sz="3200" i="1" spc="-5">
                <a:latin typeface="Calibri"/>
                <a:cs typeface="Calibri"/>
              </a:rPr>
              <a:t>C </a:t>
            </a:r>
            <a:r>
              <a:rPr sz="3200" spc="-5">
                <a:latin typeface="Calibri"/>
                <a:cs typeface="Calibri"/>
              </a:rPr>
              <a:t>has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Use </a:t>
            </a:r>
            <a:r>
              <a:rPr sz="3200" spc="-20">
                <a:latin typeface="Calibri"/>
                <a:cs typeface="Calibri"/>
              </a:rPr>
              <a:t>several </a:t>
            </a:r>
            <a:r>
              <a:rPr sz="3200" spc="5">
                <a:latin typeface="Calibri"/>
                <a:cs typeface="Calibri"/>
              </a:rPr>
              <a:t>(e.g., </a:t>
            </a:r>
            <a:r>
              <a:rPr sz="3200" spc="-5">
                <a:latin typeface="Calibri"/>
                <a:cs typeface="Calibri"/>
              </a:rPr>
              <a:t>100) </a:t>
            </a:r>
            <a:r>
              <a:rPr sz="3200" spc="-10">
                <a:latin typeface="Calibri"/>
                <a:cs typeface="Calibri"/>
              </a:rPr>
              <a:t>independent hash  functions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25">
                <a:latin typeface="Calibri"/>
                <a:cs typeface="Calibri"/>
              </a:rPr>
              <a:t>create </a:t>
            </a:r>
            <a:r>
              <a:rPr sz="3200" spc="-5">
                <a:latin typeface="Calibri"/>
                <a:cs typeface="Calibri"/>
              </a:rPr>
              <a:t>a </a:t>
            </a:r>
            <a:r>
              <a:rPr sz="3200" spc="-15">
                <a:latin typeface="Calibri"/>
                <a:cs typeface="Calibri"/>
              </a:rPr>
              <a:t>signature </a:t>
            </a:r>
            <a:r>
              <a:rPr sz="3200" spc="-25">
                <a:latin typeface="Calibri"/>
                <a:cs typeface="Calibri"/>
              </a:rPr>
              <a:t>for </a:t>
            </a:r>
            <a:r>
              <a:rPr sz="3200" spc="-5">
                <a:latin typeface="Calibri"/>
                <a:cs typeface="Calibri"/>
              </a:rPr>
              <a:t>each</a:t>
            </a:r>
            <a:r>
              <a:rPr sz="3200" spc="18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column.</a:t>
            </a:r>
            <a:endParaRPr sz="3200">
              <a:latin typeface="Calibri"/>
              <a:cs typeface="Calibri"/>
            </a:endParaRPr>
          </a:p>
          <a:p>
            <a:pPr marL="332105" marR="116839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The </a:t>
            </a:r>
            <a:r>
              <a:rPr sz="3200" spc="-15">
                <a:latin typeface="Calibri"/>
                <a:cs typeface="Calibri"/>
              </a:rPr>
              <a:t>signatures can </a:t>
            </a:r>
            <a:r>
              <a:rPr sz="3200" spc="-5">
                <a:latin typeface="Calibri"/>
                <a:cs typeface="Calibri"/>
              </a:rPr>
              <a:t>be </a:t>
            </a:r>
            <a:r>
              <a:rPr sz="3200" spc="-15">
                <a:latin typeface="Calibri"/>
                <a:cs typeface="Calibri"/>
              </a:rPr>
              <a:t>displayed </a:t>
            </a:r>
            <a:r>
              <a:rPr sz="3200" spc="-5">
                <a:latin typeface="Calibri"/>
                <a:cs typeface="Calibri"/>
              </a:rPr>
              <a:t>in </a:t>
            </a:r>
            <a:r>
              <a:rPr sz="3200" spc="-10">
                <a:latin typeface="Calibri"/>
                <a:cs typeface="Calibri"/>
              </a:rPr>
              <a:t>another  matrix </a:t>
            </a:r>
            <a:r>
              <a:rPr sz="3200" spc="-5">
                <a:latin typeface="Calibri"/>
                <a:cs typeface="Calibri"/>
              </a:rPr>
              <a:t>– the </a:t>
            </a:r>
            <a:r>
              <a:rPr sz="3200" i="1" spc="-5">
                <a:solidFill>
                  <a:srgbClr val="FF0000"/>
                </a:solidFill>
                <a:latin typeface="Calibri"/>
                <a:cs typeface="Calibri"/>
              </a:rPr>
              <a:t>signature matrix </a:t>
            </a:r>
            <a:r>
              <a:rPr sz="3200" spc="-5">
                <a:latin typeface="Calibri"/>
                <a:cs typeface="Calibri"/>
              </a:rPr>
              <a:t>– whose </a:t>
            </a:r>
            <a:r>
              <a:rPr sz="3200" spc="-10">
                <a:latin typeface="Calibri"/>
                <a:cs typeface="Calibri"/>
              </a:rPr>
              <a:t>columns  </a:t>
            </a:r>
            <a:r>
              <a:rPr sz="3200" spc="-20">
                <a:latin typeface="Calibri"/>
                <a:cs typeface="Calibri"/>
              </a:rPr>
              <a:t>represent </a:t>
            </a:r>
            <a:r>
              <a:rPr sz="3200" spc="-5">
                <a:latin typeface="Calibri"/>
                <a:cs typeface="Calibri"/>
              </a:rPr>
              <a:t>the </a:t>
            </a:r>
            <a:r>
              <a:rPr sz="3200" spc="-10">
                <a:latin typeface="Calibri"/>
                <a:cs typeface="Calibri"/>
              </a:rPr>
              <a:t>sets </a:t>
            </a:r>
            <a:r>
              <a:rPr sz="3200" spc="-5">
                <a:latin typeface="Calibri"/>
                <a:cs typeface="Calibri"/>
              </a:rPr>
              <a:t>and the </a:t>
            </a:r>
            <a:r>
              <a:rPr sz="3200" spc="-30">
                <a:latin typeface="Calibri"/>
                <a:cs typeface="Calibri"/>
              </a:rPr>
              <a:t>rows </a:t>
            </a:r>
            <a:r>
              <a:rPr sz="3200" spc="-20">
                <a:latin typeface="Calibri"/>
                <a:cs typeface="Calibri"/>
              </a:rPr>
              <a:t>represent </a:t>
            </a:r>
            <a:r>
              <a:rPr sz="3200" spc="-5">
                <a:latin typeface="Calibri"/>
                <a:cs typeface="Calibri"/>
              </a:rPr>
              <a:t>the  minhash </a:t>
            </a:r>
            <a:r>
              <a:rPr sz="3200" spc="-15">
                <a:latin typeface="Calibri"/>
                <a:cs typeface="Calibri"/>
              </a:rPr>
              <a:t>values, </a:t>
            </a:r>
            <a:r>
              <a:rPr sz="3200" spc="-5">
                <a:latin typeface="Calibri"/>
                <a:cs typeface="Calibri"/>
              </a:rPr>
              <a:t>in </a:t>
            </a:r>
            <a:r>
              <a:rPr sz="3200" spc="-15">
                <a:latin typeface="Calibri"/>
                <a:cs typeface="Calibri"/>
              </a:rPr>
              <a:t>order </a:t>
            </a:r>
            <a:r>
              <a:rPr sz="3200" spc="-25">
                <a:latin typeface="Calibri"/>
                <a:cs typeface="Calibri"/>
              </a:rPr>
              <a:t>for </a:t>
            </a:r>
            <a:r>
              <a:rPr sz="3200" spc="-10">
                <a:latin typeface="Calibri"/>
                <a:cs typeface="Calibri"/>
              </a:rPr>
              <a:t>that</a:t>
            </a:r>
            <a:r>
              <a:rPr sz="3200" spc="13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column.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0B7F76BF-E99C-4B98-B084-9376D208FB1D}" type="slidenum">
              <a:rPr lang="en-US">
                <a:solidFill>
                  <a:prstClr val="black">
                    <a:tint val="95000"/>
                  </a:prstClr>
                </a:solidFill>
              </a:rPr>
              <a:pPr defTabSz="1005840"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Min-Hashing Example</a:t>
            </a:r>
          </a:p>
        </p:txBody>
      </p:sp>
      <p:graphicFrame>
        <p:nvGraphicFramePr>
          <p:cNvPr id="37934" name="Group 46"/>
          <p:cNvGraphicFramePr>
            <a:graphicFrameLocks noGrp="1"/>
          </p:cNvGraphicFramePr>
          <p:nvPr/>
        </p:nvGraphicFramePr>
        <p:xfrm>
          <a:off x="1508760" y="2958941"/>
          <a:ext cx="419100" cy="4498344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280660" y="2539841"/>
            <a:ext cx="3855720" cy="2933700"/>
            <a:chOff x="3024" y="1296"/>
            <a:chExt cx="2208" cy="1680"/>
          </a:xfrm>
        </p:grpSpPr>
        <p:sp>
          <p:nvSpPr>
            <p:cNvPr id="37955" name="Text Box 67"/>
            <p:cNvSpPr txBox="1">
              <a:spLocks noChangeArrowheads="1"/>
            </p:cNvSpPr>
            <p:nvPr/>
          </p:nvSpPr>
          <p:spPr bwMode="auto">
            <a:xfrm>
              <a:off x="3796" y="1296"/>
              <a:ext cx="131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1005840"/>
              <a:r>
                <a:rPr lang="en-US" sz="1980" b="1">
                  <a:solidFill>
                    <a:srgbClr val="008000"/>
                  </a:solidFill>
                  <a:latin typeface="Corbel"/>
                </a:rPr>
                <a:t>Signature matrix </a:t>
              </a:r>
              <a:r>
                <a:rPr lang="en-US" sz="1980" b="1" i="1">
                  <a:solidFill>
                    <a:srgbClr val="008000"/>
                  </a:solidFill>
                  <a:latin typeface="Corbel"/>
                </a:rPr>
                <a:t>M</a:t>
              </a:r>
            </a:p>
          </p:txBody>
        </p:sp>
        <p:sp>
          <p:nvSpPr>
            <p:cNvPr id="37956" name="AutoShape 68"/>
            <p:cNvSpPr>
              <a:spLocks noChangeArrowheads="1"/>
            </p:cNvSpPr>
            <p:nvPr/>
          </p:nvSpPr>
          <p:spPr bwMode="auto">
            <a:xfrm>
              <a:off x="3024" y="2640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487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451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415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379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7961" name="Line 73"/>
            <p:cNvSpPr>
              <a:spLocks noChangeShapeType="1"/>
            </p:cNvSpPr>
            <p:nvPr/>
          </p:nvSpPr>
          <p:spPr bwMode="auto">
            <a:xfrm>
              <a:off x="3792" y="163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2" name="Line 74"/>
            <p:cNvSpPr>
              <a:spLocks noChangeShapeType="1"/>
            </p:cNvSpPr>
            <p:nvPr/>
          </p:nvSpPr>
          <p:spPr bwMode="auto">
            <a:xfrm>
              <a:off x="3792" y="2000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3792" y="163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>
              <a:off x="415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5" name="Line 77"/>
            <p:cNvSpPr>
              <a:spLocks noChangeShapeType="1"/>
            </p:cNvSpPr>
            <p:nvPr/>
          </p:nvSpPr>
          <p:spPr bwMode="auto">
            <a:xfrm>
              <a:off x="451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>
              <a:off x="487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67" name="Line 79"/>
            <p:cNvSpPr>
              <a:spLocks noChangeShapeType="1"/>
            </p:cNvSpPr>
            <p:nvPr/>
          </p:nvSpPr>
          <p:spPr bwMode="auto">
            <a:xfrm>
              <a:off x="5232" y="163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005840" y="2958941"/>
            <a:ext cx="8130540" cy="4498340"/>
            <a:chOff x="576" y="1536"/>
            <a:chExt cx="4656" cy="2576"/>
          </a:xfrm>
        </p:grpSpPr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5</a:t>
              </a:r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7</a:t>
              </a:r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6</a:t>
              </a:r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3</a:t>
              </a:r>
            </a:p>
          </p:txBody>
        </p:sp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4</a:t>
              </a:r>
            </a:p>
          </p:txBody>
        </p:sp>
        <p:sp>
          <p:nvSpPr>
            <p:cNvPr id="37976" name="Line 88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77" name="Line 89"/>
            <p:cNvSpPr>
              <a:spLocks noChangeShapeType="1"/>
            </p:cNvSpPr>
            <p:nvPr/>
          </p:nvSpPr>
          <p:spPr bwMode="auto">
            <a:xfrm>
              <a:off x="576" y="191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78" name="Line 90"/>
            <p:cNvSpPr>
              <a:spLocks noChangeShapeType="1"/>
            </p:cNvSpPr>
            <p:nvPr/>
          </p:nvSpPr>
          <p:spPr bwMode="auto">
            <a:xfrm>
              <a:off x="576" y="228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79" name="Line 91"/>
            <p:cNvSpPr>
              <a:spLocks noChangeShapeType="1"/>
            </p:cNvSpPr>
            <p:nvPr/>
          </p:nvSpPr>
          <p:spPr bwMode="auto">
            <a:xfrm>
              <a:off x="576" y="264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0" name="Line 92"/>
            <p:cNvSpPr>
              <a:spLocks noChangeShapeType="1"/>
            </p:cNvSpPr>
            <p:nvPr/>
          </p:nvSpPr>
          <p:spPr bwMode="auto">
            <a:xfrm>
              <a:off x="576" y="301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1" name="Line 93"/>
            <p:cNvSpPr>
              <a:spLocks noChangeShapeType="1"/>
            </p:cNvSpPr>
            <p:nvPr/>
          </p:nvSpPr>
          <p:spPr bwMode="auto">
            <a:xfrm>
              <a:off x="576" y="338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2" name="Line 94"/>
            <p:cNvSpPr>
              <a:spLocks noChangeShapeType="1"/>
            </p:cNvSpPr>
            <p:nvPr/>
          </p:nvSpPr>
          <p:spPr bwMode="auto">
            <a:xfrm>
              <a:off x="576" y="374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3" name="Line 95"/>
            <p:cNvSpPr>
              <a:spLocks noChangeShapeType="1"/>
            </p:cNvSpPr>
            <p:nvPr/>
          </p:nvSpPr>
          <p:spPr bwMode="auto">
            <a:xfrm>
              <a:off x="576" y="41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4" name="Line 96"/>
            <p:cNvSpPr>
              <a:spLocks noChangeShapeType="1"/>
            </p:cNvSpPr>
            <p:nvPr/>
          </p:nvSpPr>
          <p:spPr bwMode="auto">
            <a:xfrm>
              <a:off x="576" y="1536"/>
              <a:ext cx="0" cy="2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5" name="Line 97"/>
            <p:cNvSpPr>
              <a:spLocks noChangeShapeType="1"/>
            </p:cNvSpPr>
            <p:nvPr/>
          </p:nvSpPr>
          <p:spPr bwMode="auto">
            <a:xfrm>
              <a:off x="816" y="2649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816" y="1536"/>
              <a:ext cx="0" cy="11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7" name="Line 99"/>
            <p:cNvSpPr>
              <a:spLocks noChangeShapeType="1"/>
            </p:cNvSpPr>
            <p:nvPr/>
          </p:nvSpPr>
          <p:spPr bwMode="auto">
            <a:xfrm>
              <a:off x="816" y="2631"/>
              <a:ext cx="0" cy="14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4</a:t>
              </a:r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3792" y="201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3" name="Line 105"/>
            <p:cNvSpPr>
              <a:spLocks noChangeShapeType="1"/>
            </p:cNvSpPr>
            <p:nvPr/>
          </p:nvSpPr>
          <p:spPr bwMode="auto">
            <a:xfrm>
              <a:off x="3792" y="2384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4" name="Line 106"/>
            <p:cNvSpPr>
              <a:spLocks noChangeShapeType="1"/>
            </p:cNvSpPr>
            <p:nvPr/>
          </p:nvSpPr>
          <p:spPr bwMode="auto">
            <a:xfrm>
              <a:off x="3792" y="2016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415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6" name="Line 108"/>
            <p:cNvSpPr>
              <a:spLocks noChangeShapeType="1"/>
            </p:cNvSpPr>
            <p:nvPr/>
          </p:nvSpPr>
          <p:spPr bwMode="auto">
            <a:xfrm>
              <a:off x="451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7" name="Line 109"/>
            <p:cNvSpPr>
              <a:spLocks noChangeShapeType="1"/>
            </p:cNvSpPr>
            <p:nvPr/>
          </p:nvSpPr>
          <p:spPr bwMode="auto">
            <a:xfrm>
              <a:off x="487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5232" y="2016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" y="2958941"/>
            <a:ext cx="419100" cy="4498341"/>
            <a:chOff x="381000" y="2586037"/>
            <a:chExt cx="381000" cy="4089401"/>
          </a:xfrm>
        </p:grpSpPr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381000" y="6094412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4</a:t>
              </a:r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381000" y="5514975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5</a:t>
              </a:r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381000" y="493395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381000" y="4352925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6</a:t>
              </a:r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381000" y="377190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7</a:t>
              </a:r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381000" y="3192462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3</a:t>
              </a:r>
            </a:p>
          </p:txBody>
        </p:sp>
        <p:sp>
          <p:nvSpPr>
            <p:cNvPr id="38006" name="Rectangle 118"/>
            <p:cNvSpPr>
              <a:spLocks noChangeArrowheads="1"/>
            </p:cNvSpPr>
            <p:nvPr/>
          </p:nvSpPr>
          <p:spPr bwMode="auto">
            <a:xfrm>
              <a:off x="381000" y="2586037"/>
              <a:ext cx="381000" cy="606425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8007" name="Line 119"/>
            <p:cNvSpPr>
              <a:spLocks noChangeShapeType="1"/>
            </p:cNvSpPr>
            <p:nvPr/>
          </p:nvSpPr>
          <p:spPr bwMode="auto">
            <a:xfrm>
              <a:off x="381000" y="25860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08" name="Line 120"/>
            <p:cNvSpPr>
              <a:spLocks noChangeShapeType="1"/>
            </p:cNvSpPr>
            <p:nvPr/>
          </p:nvSpPr>
          <p:spPr bwMode="auto">
            <a:xfrm>
              <a:off x="381000" y="319246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09" name="Line 121"/>
            <p:cNvSpPr>
              <a:spLocks noChangeShapeType="1"/>
            </p:cNvSpPr>
            <p:nvPr/>
          </p:nvSpPr>
          <p:spPr bwMode="auto">
            <a:xfrm>
              <a:off x="381000" y="37719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0" name="Line 122"/>
            <p:cNvSpPr>
              <a:spLocks noChangeShapeType="1"/>
            </p:cNvSpPr>
            <p:nvPr/>
          </p:nvSpPr>
          <p:spPr bwMode="auto">
            <a:xfrm>
              <a:off x="381000" y="435292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1" name="Line 123"/>
            <p:cNvSpPr>
              <a:spLocks noChangeShapeType="1"/>
            </p:cNvSpPr>
            <p:nvPr/>
          </p:nvSpPr>
          <p:spPr bwMode="auto">
            <a:xfrm>
              <a:off x="381000" y="49339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2" name="Line 124"/>
            <p:cNvSpPr>
              <a:spLocks noChangeShapeType="1"/>
            </p:cNvSpPr>
            <p:nvPr/>
          </p:nvSpPr>
          <p:spPr bwMode="auto">
            <a:xfrm>
              <a:off x="381000" y="551497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3" name="Line 125"/>
            <p:cNvSpPr>
              <a:spLocks noChangeShapeType="1"/>
            </p:cNvSpPr>
            <p:nvPr/>
          </p:nvSpPr>
          <p:spPr bwMode="auto">
            <a:xfrm>
              <a:off x="381000" y="609441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4" name="Line 126"/>
            <p:cNvSpPr>
              <a:spLocks noChangeShapeType="1"/>
            </p:cNvSpPr>
            <p:nvPr/>
          </p:nvSpPr>
          <p:spPr bwMode="auto">
            <a:xfrm>
              <a:off x="381000" y="66754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5" name="Line 127"/>
            <p:cNvSpPr>
              <a:spLocks noChangeShapeType="1"/>
            </p:cNvSpPr>
            <p:nvPr/>
          </p:nvSpPr>
          <p:spPr bwMode="auto">
            <a:xfrm>
              <a:off x="381000" y="2586037"/>
              <a:ext cx="0" cy="4089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6" name="Line 128"/>
            <p:cNvSpPr>
              <a:spLocks noChangeShapeType="1"/>
            </p:cNvSpPr>
            <p:nvPr/>
          </p:nvSpPr>
          <p:spPr bwMode="auto">
            <a:xfrm>
              <a:off x="762000" y="4352925"/>
              <a:ext cx="0" cy="581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7" name="Line 129"/>
            <p:cNvSpPr>
              <a:spLocks noChangeShapeType="1"/>
            </p:cNvSpPr>
            <p:nvPr/>
          </p:nvSpPr>
          <p:spPr bwMode="auto">
            <a:xfrm>
              <a:off x="762000" y="2586037"/>
              <a:ext cx="0" cy="17668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18" name="Line 130"/>
            <p:cNvSpPr>
              <a:spLocks noChangeShapeType="1"/>
            </p:cNvSpPr>
            <p:nvPr/>
          </p:nvSpPr>
          <p:spPr bwMode="auto">
            <a:xfrm>
              <a:off x="762000" y="4324350"/>
              <a:ext cx="0" cy="23510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21780" y="4467701"/>
            <a:ext cx="2514600" cy="642620"/>
            <a:chOff x="6019800" y="3957637"/>
            <a:chExt cx="2286000" cy="584200"/>
          </a:xfrm>
        </p:grpSpPr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7734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7162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6591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2</a:t>
              </a:r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6019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8023" name="Line 135"/>
            <p:cNvSpPr>
              <a:spLocks noChangeShapeType="1"/>
            </p:cNvSpPr>
            <p:nvPr/>
          </p:nvSpPr>
          <p:spPr bwMode="auto">
            <a:xfrm>
              <a:off x="6019800" y="39576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4" name="Line 136"/>
            <p:cNvSpPr>
              <a:spLocks noChangeShapeType="1"/>
            </p:cNvSpPr>
            <p:nvPr/>
          </p:nvSpPr>
          <p:spPr bwMode="auto">
            <a:xfrm>
              <a:off x="6019800" y="45418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5" name="Line 137"/>
            <p:cNvSpPr>
              <a:spLocks noChangeShapeType="1"/>
            </p:cNvSpPr>
            <p:nvPr/>
          </p:nvSpPr>
          <p:spPr bwMode="auto">
            <a:xfrm>
              <a:off x="6019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6" name="Line 138"/>
            <p:cNvSpPr>
              <a:spLocks noChangeShapeType="1"/>
            </p:cNvSpPr>
            <p:nvPr/>
          </p:nvSpPr>
          <p:spPr bwMode="auto">
            <a:xfrm>
              <a:off x="6591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7" name="Line 139"/>
            <p:cNvSpPr>
              <a:spLocks noChangeShapeType="1"/>
            </p:cNvSpPr>
            <p:nvPr/>
          </p:nvSpPr>
          <p:spPr bwMode="auto">
            <a:xfrm>
              <a:off x="71628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>
              <a:off x="7734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8029" name="Line 141"/>
            <p:cNvSpPr>
              <a:spLocks noChangeShapeType="1"/>
            </p:cNvSpPr>
            <p:nvPr/>
          </p:nvSpPr>
          <p:spPr bwMode="auto">
            <a:xfrm>
              <a:off x="8305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4380" y="1566547"/>
            <a:ext cx="5951220" cy="1725928"/>
            <a:chOff x="685800" y="1320224"/>
            <a:chExt cx="5410200" cy="1569025"/>
          </a:xfrm>
        </p:grpSpPr>
        <p:sp>
          <p:nvSpPr>
            <p:cNvPr id="6" name="TextBox 5"/>
            <p:cNvSpPr txBox="1"/>
            <p:nvPr/>
          </p:nvSpPr>
          <p:spPr>
            <a:xfrm>
              <a:off x="2560691" y="1320224"/>
              <a:ext cx="2925710" cy="5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/>
              <a:r>
                <a:rPr lang="en-US" sz="176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760" baseline="3000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nd</a:t>
              </a:r>
              <a:r>
                <a:rPr lang="en-US" sz="176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element of the permutation is the first to map to a 1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85800" y="1828800"/>
              <a:ext cx="1981200" cy="9096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438400" y="1904999"/>
              <a:ext cx="457200" cy="97869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46461" y="1904999"/>
              <a:ext cx="2849539" cy="9842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1122" y="3447891"/>
            <a:ext cx="7711439" cy="2859857"/>
            <a:chOff x="1219201" y="3030537"/>
            <a:chExt cx="7010399" cy="2599870"/>
          </a:xfrm>
        </p:grpSpPr>
        <p:sp>
          <p:nvSpPr>
            <p:cNvPr id="134" name="TextBox 133"/>
            <p:cNvSpPr txBox="1"/>
            <p:nvPr/>
          </p:nvSpPr>
          <p:spPr>
            <a:xfrm>
              <a:off x="5273723" y="5054025"/>
              <a:ext cx="2955877" cy="5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/>
              <a:r>
                <a:rPr lang="en-US" sz="176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760" baseline="3000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76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element of the permutation is the first to map to a 1</a:t>
              </a:r>
            </a:p>
          </p:txBody>
        </p:sp>
        <p:cxnSp>
          <p:nvCxnSpPr>
            <p:cNvPr id="135" name="Straight Arrow Connector 134"/>
            <p:cNvCxnSpPr>
              <a:stCxn id="134" idx="1"/>
            </p:cNvCxnSpPr>
            <p:nvPr/>
          </p:nvCxnSpPr>
          <p:spPr>
            <a:xfrm flipH="1" flipV="1">
              <a:off x="1219201" y="3124201"/>
              <a:ext cx="4054522" cy="221801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3657600" y="3030537"/>
              <a:ext cx="1905000" cy="20234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4" idx="0"/>
            </p:cNvCxnSpPr>
            <p:nvPr/>
          </p:nvCxnSpPr>
          <p:spPr>
            <a:xfrm flipV="1">
              <a:off x="6751662" y="3810001"/>
              <a:ext cx="563538" cy="12440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46142" y="2372201"/>
            <a:ext cx="4234660" cy="5118259"/>
            <a:chOff x="1229" y="1200"/>
            <a:chExt cx="2425" cy="2931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484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088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1692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296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484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088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1692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1296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484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088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1692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1296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2484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2088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1692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1296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2484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2088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1692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1296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2484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2088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1692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1296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2484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088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</a:t>
              </a:r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1692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0</a:t>
              </a:r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1296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1005840">
                <a:spcBef>
                  <a:spcPct val="20000"/>
                </a:spcBef>
                <a:buClr>
                  <a:srgbClr val="CC00CC"/>
                </a:buClr>
              </a:pPr>
              <a:r>
                <a:rPr lang="en-US" sz="3080">
                  <a:solidFill>
                    <a:prstClr val="black"/>
                  </a:solidFill>
                  <a:latin typeface="Corbel"/>
                </a:rPr>
                <a:t>1 </a:t>
              </a:r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1296" y="1536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2" name="Line 34"/>
            <p:cNvSpPr>
              <a:spLocks noChangeShapeType="1"/>
            </p:cNvSpPr>
            <p:nvPr/>
          </p:nvSpPr>
          <p:spPr bwMode="auto">
            <a:xfrm>
              <a:off x="1296" y="1911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3" name="Line 35"/>
            <p:cNvSpPr>
              <a:spLocks noChangeShapeType="1"/>
            </p:cNvSpPr>
            <p:nvPr/>
          </p:nvSpPr>
          <p:spPr bwMode="auto">
            <a:xfrm>
              <a:off x="1296" y="225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>
              <a:off x="1296" y="2631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>
              <a:off x="1296" y="3007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>
              <a:off x="1296" y="338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1296" y="375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>
              <a:off x="1296" y="4131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>
              <a:off x="1296" y="1536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>
              <a:off x="1692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>
              <a:off x="2088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32" name="Line 44"/>
            <p:cNvSpPr>
              <a:spLocks noChangeShapeType="1"/>
            </p:cNvSpPr>
            <p:nvPr/>
          </p:nvSpPr>
          <p:spPr bwMode="auto">
            <a:xfrm>
              <a:off x="2484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>
              <a:off x="2880" y="1536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1005840"/>
              <a:endParaRPr lang="en-US" sz="198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1229" y="1200"/>
              <a:ext cx="24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1005840"/>
              <a:r>
                <a:rPr lang="en-US" sz="1980" b="1">
                  <a:solidFill>
                    <a:srgbClr val="008000"/>
                  </a:solidFill>
                  <a:latin typeface="Corbel"/>
                </a:rPr>
                <a:t>Input matrix (Shingles x Documents) </a:t>
              </a:r>
            </a:p>
          </p:txBody>
        </p:sp>
      </p:grpSp>
      <p:sp>
        <p:nvSpPr>
          <p:cNvPr id="124" name="Text Box 4"/>
          <p:cNvSpPr txBox="1">
            <a:spLocks noChangeArrowheads="1"/>
          </p:cNvSpPr>
          <p:nvPr/>
        </p:nvSpPr>
        <p:spPr bwMode="auto">
          <a:xfrm>
            <a:off x="301487" y="2377440"/>
            <a:ext cx="1758879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05840"/>
            <a:r>
              <a:rPr lang="en-US" sz="1980" b="1">
                <a:solidFill>
                  <a:srgbClr val="008000"/>
                </a:solidFill>
                <a:latin typeface="Corbel"/>
              </a:rPr>
              <a:t>Permutation </a:t>
            </a:r>
            <a:r>
              <a:rPr lang="en-US" sz="1980" b="1">
                <a:solidFill>
                  <a:srgbClr val="008000"/>
                </a:solidFill>
                <a:latin typeface="Corbel"/>
                <a:sym typeface="Symbol"/>
              </a:rPr>
              <a:t></a:t>
            </a:r>
            <a:endParaRPr lang="en-US" sz="1980" b="1">
              <a:solidFill>
                <a:srgbClr val="0080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037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7813"/>
            <a:ext cx="5433060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2701" y="2393441"/>
            <a:ext cx="118237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Input</a:t>
            </a:r>
            <a:r>
              <a:rPr sz="1800" spc="-10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matrix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0883" y="2881883"/>
          <a:ext cx="2514599" cy="4119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1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7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2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50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59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1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28800" y="2895600"/>
            <a:ext cx="381000" cy="4089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7902" y="2393441"/>
            <a:ext cx="183324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Signature matrix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 i="1">
                <a:latin typeface="Corbel"/>
                <a:cs typeface="Corbel"/>
              </a:rPr>
              <a:t>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46482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571500" y="0"/>
                </a:moveTo>
                <a:lnTo>
                  <a:pt x="571500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71500" y="400050"/>
                </a:lnTo>
                <a:lnTo>
                  <a:pt x="571500" y="533400"/>
                </a:lnTo>
                <a:lnTo>
                  <a:pt x="762000" y="266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228" y="4633721"/>
            <a:ext cx="772795" cy="563245"/>
          </a:xfrm>
          <a:custGeom>
            <a:avLst/>
            <a:gdLst/>
            <a:ahLst/>
            <a:cxnLst/>
            <a:rect l="l" t="t" r="r" b="b"/>
            <a:pathLst>
              <a:path w="772795" h="563245">
                <a:moveTo>
                  <a:pt x="571500" y="414527"/>
                </a:moveTo>
                <a:lnTo>
                  <a:pt x="571500" y="563117"/>
                </a:lnTo>
                <a:lnTo>
                  <a:pt x="582373" y="547877"/>
                </a:lnTo>
                <a:lnTo>
                  <a:pt x="581406" y="547877"/>
                </a:lnTo>
                <a:lnTo>
                  <a:pt x="572262" y="545591"/>
                </a:lnTo>
                <a:lnTo>
                  <a:pt x="581406" y="532790"/>
                </a:lnTo>
                <a:lnTo>
                  <a:pt x="581406" y="419861"/>
                </a:lnTo>
                <a:lnTo>
                  <a:pt x="576072" y="419861"/>
                </a:lnTo>
                <a:lnTo>
                  <a:pt x="571500" y="414527"/>
                </a:lnTo>
                <a:close/>
              </a:path>
              <a:path w="772795" h="563245">
                <a:moveTo>
                  <a:pt x="581406" y="532790"/>
                </a:moveTo>
                <a:lnTo>
                  <a:pt x="572262" y="545591"/>
                </a:lnTo>
                <a:lnTo>
                  <a:pt x="581406" y="547877"/>
                </a:lnTo>
                <a:lnTo>
                  <a:pt x="581406" y="532790"/>
                </a:lnTo>
                <a:close/>
              </a:path>
              <a:path w="772795" h="563245">
                <a:moveTo>
                  <a:pt x="760856" y="281558"/>
                </a:moveTo>
                <a:lnTo>
                  <a:pt x="581406" y="532790"/>
                </a:lnTo>
                <a:lnTo>
                  <a:pt x="581406" y="547877"/>
                </a:lnTo>
                <a:lnTo>
                  <a:pt x="582373" y="547877"/>
                </a:lnTo>
                <a:lnTo>
                  <a:pt x="770493" y="284225"/>
                </a:lnTo>
                <a:lnTo>
                  <a:pt x="762762" y="284225"/>
                </a:lnTo>
                <a:lnTo>
                  <a:pt x="760856" y="281558"/>
                </a:lnTo>
                <a:close/>
              </a:path>
              <a:path w="772795" h="563245">
                <a:moveTo>
                  <a:pt x="571500" y="143255"/>
                </a:moveTo>
                <a:lnTo>
                  <a:pt x="0" y="143255"/>
                </a:lnTo>
                <a:lnTo>
                  <a:pt x="0" y="419861"/>
                </a:lnTo>
                <a:lnTo>
                  <a:pt x="571500" y="419861"/>
                </a:lnTo>
                <a:lnTo>
                  <a:pt x="571500" y="414527"/>
                </a:lnTo>
                <a:lnTo>
                  <a:pt x="9906" y="414527"/>
                </a:lnTo>
                <a:lnTo>
                  <a:pt x="4572" y="409955"/>
                </a:lnTo>
                <a:lnTo>
                  <a:pt x="9906" y="409955"/>
                </a:lnTo>
                <a:lnTo>
                  <a:pt x="9906" y="153161"/>
                </a:lnTo>
                <a:lnTo>
                  <a:pt x="4572" y="153161"/>
                </a:lnTo>
                <a:lnTo>
                  <a:pt x="9906" y="147827"/>
                </a:lnTo>
                <a:lnTo>
                  <a:pt x="571500" y="147827"/>
                </a:lnTo>
                <a:lnTo>
                  <a:pt x="571500" y="143255"/>
                </a:lnTo>
                <a:close/>
              </a:path>
              <a:path w="772795" h="563245">
                <a:moveTo>
                  <a:pt x="581406" y="409955"/>
                </a:moveTo>
                <a:lnTo>
                  <a:pt x="9906" y="409955"/>
                </a:lnTo>
                <a:lnTo>
                  <a:pt x="9906" y="414527"/>
                </a:lnTo>
                <a:lnTo>
                  <a:pt x="571500" y="414527"/>
                </a:lnTo>
                <a:lnTo>
                  <a:pt x="576072" y="419861"/>
                </a:lnTo>
                <a:lnTo>
                  <a:pt x="581406" y="419861"/>
                </a:lnTo>
                <a:lnTo>
                  <a:pt x="581406" y="409955"/>
                </a:lnTo>
                <a:close/>
              </a:path>
              <a:path w="772795" h="563245">
                <a:moveTo>
                  <a:pt x="9906" y="409955"/>
                </a:moveTo>
                <a:lnTo>
                  <a:pt x="4572" y="409955"/>
                </a:lnTo>
                <a:lnTo>
                  <a:pt x="9906" y="414527"/>
                </a:lnTo>
                <a:lnTo>
                  <a:pt x="9906" y="409955"/>
                </a:lnTo>
                <a:close/>
              </a:path>
              <a:path w="772795" h="563245">
                <a:moveTo>
                  <a:pt x="762762" y="278891"/>
                </a:moveTo>
                <a:lnTo>
                  <a:pt x="760856" y="281558"/>
                </a:lnTo>
                <a:lnTo>
                  <a:pt x="762762" y="284225"/>
                </a:lnTo>
                <a:lnTo>
                  <a:pt x="762762" y="278891"/>
                </a:lnTo>
                <a:close/>
              </a:path>
              <a:path w="772795" h="563245">
                <a:moveTo>
                  <a:pt x="771032" y="278891"/>
                </a:moveTo>
                <a:lnTo>
                  <a:pt x="762762" y="278891"/>
                </a:lnTo>
                <a:lnTo>
                  <a:pt x="762762" y="284225"/>
                </a:lnTo>
                <a:lnTo>
                  <a:pt x="770493" y="284225"/>
                </a:lnTo>
                <a:lnTo>
                  <a:pt x="772668" y="281177"/>
                </a:lnTo>
                <a:lnTo>
                  <a:pt x="771032" y="278891"/>
                </a:lnTo>
                <a:close/>
              </a:path>
              <a:path w="772795" h="563245">
                <a:moveTo>
                  <a:pt x="581858" y="14477"/>
                </a:moveTo>
                <a:lnTo>
                  <a:pt x="581406" y="14477"/>
                </a:lnTo>
                <a:lnTo>
                  <a:pt x="581406" y="30327"/>
                </a:lnTo>
                <a:lnTo>
                  <a:pt x="760856" y="281558"/>
                </a:lnTo>
                <a:lnTo>
                  <a:pt x="762762" y="278891"/>
                </a:lnTo>
                <a:lnTo>
                  <a:pt x="771032" y="278891"/>
                </a:lnTo>
                <a:lnTo>
                  <a:pt x="581858" y="14477"/>
                </a:lnTo>
                <a:close/>
              </a:path>
              <a:path w="772795" h="563245">
                <a:moveTo>
                  <a:pt x="9906" y="147827"/>
                </a:moveTo>
                <a:lnTo>
                  <a:pt x="4572" y="153161"/>
                </a:lnTo>
                <a:lnTo>
                  <a:pt x="9906" y="153161"/>
                </a:lnTo>
                <a:lnTo>
                  <a:pt x="9906" y="147827"/>
                </a:lnTo>
                <a:close/>
              </a:path>
              <a:path w="772795" h="563245">
                <a:moveTo>
                  <a:pt x="581406" y="143255"/>
                </a:moveTo>
                <a:lnTo>
                  <a:pt x="576072" y="143255"/>
                </a:lnTo>
                <a:lnTo>
                  <a:pt x="571500" y="147827"/>
                </a:lnTo>
                <a:lnTo>
                  <a:pt x="9906" y="147827"/>
                </a:lnTo>
                <a:lnTo>
                  <a:pt x="9906" y="153161"/>
                </a:lnTo>
                <a:lnTo>
                  <a:pt x="581406" y="153161"/>
                </a:lnTo>
                <a:lnTo>
                  <a:pt x="581406" y="143255"/>
                </a:lnTo>
                <a:close/>
              </a:path>
              <a:path w="772795" h="563245">
                <a:moveTo>
                  <a:pt x="571500" y="0"/>
                </a:moveTo>
                <a:lnTo>
                  <a:pt x="571500" y="147827"/>
                </a:lnTo>
                <a:lnTo>
                  <a:pt x="576072" y="143255"/>
                </a:lnTo>
                <a:lnTo>
                  <a:pt x="581406" y="143255"/>
                </a:lnTo>
                <a:lnTo>
                  <a:pt x="581406" y="30327"/>
                </a:lnTo>
                <a:lnTo>
                  <a:pt x="572262" y="17525"/>
                </a:lnTo>
                <a:lnTo>
                  <a:pt x="581406" y="14477"/>
                </a:lnTo>
                <a:lnTo>
                  <a:pt x="581858" y="14477"/>
                </a:lnTo>
                <a:lnTo>
                  <a:pt x="571500" y="0"/>
                </a:lnTo>
                <a:close/>
              </a:path>
              <a:path w="772795" h="563245">
                <a:moveTo>
                  <a:pt x="581406" y="14477"/>
                </a:moveTo>
                <a:lnTo>
                  <a:pt x="572262" y="17525"/>
                </a:lnTo>
                <a:lnTo>
                  <a:pt x="581406" y="30327"/>
                </a:lnTo>
                <a:lnTo>
                  <a:pt x="581406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57883" y="2881407"/>
          <a:ext cx="837818" cy="4089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4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marL="77470">
                        <a:lnSpc>
                          <a:spcPts val="4310"/>
                        </a:lnSpc>
                      </a:pPr>
                      <a:r>
                        <a:rPr sz="36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6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7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477000" y="3048000"/>
            <a:ext cx="2286000" cy="584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702" y="2912364"/>
            <a:ext cx="259079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latin typeface="Corbel"/>
                <a:cs typeface="Corbe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>
                <a:latin typeface="Corbel"/>
                <a:cs typeface="Corbe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>
                <a:latin typeface="Corbel"/>
                <a:cs typeface="Corbel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800">
                <a:latin typeface="Corbel"/>
                <a:cs typeface="Corbel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600">
                <a:latin typeface="Corbel"/>
                <a:cs typeface="Corbe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>
                <a:latin typeface="Corbel"/>
                <a:cs typeface="Corbel"/>
              </a:rPr>
              <a:t>4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63284" y="3034283"/>
          <a:ext cx="2285999" cy="18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64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0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371600" y="5244084"/>
            <a:ext cx="381000" cy="1741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2895600"/>
            <a:ext cx="381000" cy="2335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7000" y="3657600"/>
            <a:ext cx="2286000" cy="5844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2895600"/>
            <a:ext cx="381000" cy="4089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483" y="2895980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350253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408165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466305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524370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" y="582510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640422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483" y="6985254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580" y="2881883"/>
            <a:ext cx="0" cy="4117975"/>
          </a:xfrm>
          <a:custGeom>
            <a:avLst/>
            <a:gdLst/>
            <a:ahLst/>
            <a:cxnLst/>
            <a:rect l="l" t="t" r="r" b="b"/>
            <a:pathLst>
              <a:path h="4117975">
                <a:moveTo>
                  <a:pt x="0" y="0"/>
                </a:moveTo>
                <a:lnTo>
                  <a:pt x="0" y="4117848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9580" y="4662678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40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9580" y="2881883"/>
            <a:ext cx="0" cy="1795780"/>
          </a:xfrm>
          <a:custGeom>
            <a:avLst/>
            <a:gdLst/>
            <a:ahLst/>
            <a:cxnLst/>
            <a:rect l="l" t="t" r="r" b="b"/>
            <a:pathLst>
              <a:path h="1795779">
                <a:moveTo>
                  <a:pt x="0" y="0"/>
                </a:moveTo>
                <a:lnTo>
                  <a:pt x="0" y="1795272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9580" y="5229605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7000" y="4267200"/>
            <a:ext cx="2286000" cy="584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396" y="797813"/>
            <a:ext cx="5100066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597" y="1817878"/>
            <a:ext cx="7190105" cy="146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b="0" spc="-5">
                <a:latin typeface="Calibri"/>
                <a:cs typeface="Calibri"/>
              </a:rPr>
              <a:t>The </a:t>
            </a:r>
            <a:r>
              <a:rPr b="0" spc="-10">
                <a:latin typeface="Calibri"/>
                <a:cs typeface="Calibri"/>
              </a:rPr>
              <a:t>probability </a:t>
            </a:r>
            <a:r>
              <a:rPr b="0" spc="-15">
                <a:latin typeface="Calibri"/>
                <a:cs typeface="Calibri"/>
              </a:rPr>
              <a:t>(over </a:t>
            </a:r>
            <a:r>
              <a:rPr b="0" spc="-5">
                <a:latin typeface="Calibri"/>
                <a:cs typeface="Calibri"/>
              </a:rPr>
              <a:t>all </a:t>
            </a:r>
            <a:r>
              <a:rPr b="0" spc="-10">
                <a:latin typeface="Calibri"/>
                <a:cs typeface="Calibri"/>
              </a:rPr>
              <a:t>permutations of  </a:t>
            </a:r>
            <a:r>
              <a:rPr b="0" spc="-5">
                <a:latin typeface="Calibri"/>
                <a:cs typeface="Calibri"/>
              </a:rPr>
              <a:t>the </a:t>
            </a:r>
            <a:r>
              <a:rPr b="0" spc="-25">
                <a:latin typeface="Calibri"/>
                <a:cs typeface="Calibri"/>
              </a:rPr>
              <a:t>rows) </a:t>
            </a:r>
            <a:r>
              <a:rPr b="0" spc="-10">
                <a:latin typeface="Calibri"/>
                <a:cs typeface="Calibri"/>
              </a:rPr>
              <a:t>that </a:t>
            </a:r>
            <a:r>
              <a:rPr b="0" i="1">
                <a:latin typeface="Calibri"/>
                <a:cs typeface="Calibri"/>
              </a:rPr>
              <a:t>h</a:t>
            </a:r>
            <a:r>
              <a:rPr b="0">
                <a:latin typeface="Calibri"/>
                <a:cs typeface="Calibri"/>
              </a:rPr>
              <a:t>(C</a:t>
            </a:r>
            <a:r>
              <a:rPr sz="3150" b="0" baseline="-21164">
                <a:latin typeface="Calibri"/>
                <a:cs typeface="Calibri"/>
              </a:rPr>
              <a:t>1</a:t>
            </a:r>
            <a:r>
              <a:rPr sz="3200" b="0">
                <a:latin typeface="Calibri"/>
                <a:cs typeface="Calibri"/>
              </a:rPr>
              <a:t>) </a:t>
            </a:r>
            <a:r>
              <a:rPr sz="3200" b="0" spc="-5">
                <a:latin typeface="Calibri"/>
                <a:cs typeface="Calibri"/>
              </a:rPr>
              <a:t>= </a:t>
            </a:r>
            <a:r>
              <a:rPr sz="3200" b="0" i="1">
                <a:latin typeface="Calibri"/>
                <a:cs typeface="Calibri"/>
              </a:rPr>
              <a:t>h</a:t>
            </a:r>
            <a:r>
              <a:rPr sz="3200" b="0">
                <a:latin typeface="Calibri"/>
                <a:cs typeface="Calibri"/>
              </a:rPr>
              <a:t>(C</a:t>
            </a:r>
            <a:r>
              <a:rPr sz="3150" b="0" baseline="-21164">
                <a:latin typeface="Calibri"/>
                <a:cs typeface="Calibri"/>
              </a:rPr>
              <a:t>2</a:t>
            </a:r>
            <a:r>
              <a:rPr sz="3200" b="0">
                <a:latin typeface="Calibri"/>
                <a:cs typeface="Calibri"/>
              </a:rPr>
              <a:t>) </a:t>
            </a:r>
            <a:r>
              <a:rPr sz="3200" b="0" spc="-5">
                <a:latin typeface="Calibri"/>
                <a:cs typeface="Calibri"/>
              </a:rPr>
              <a:t>is the same </a:t>
            </a:r>
            <a:r>
              <a:rPr sz="3200" b="0" spc="-10">
                <a:latin typeface="Calibri"/>
                <a:cs typeface="Calibri"/>
              </a:rPr>
              <a:t>as  </a:t>
            </a:r>
            <a:r>
              <a:rPr sz="3200" b="0" i="1">
                <a:latin typeface="Calibri"/>
                <a:cs typeface="Calibri"/>
              </a:rPr>
              <a:t>Sim</a:t>
            </a:r>
            <a:r>
              <a:rPr sz="3200" b="0">
                <a:latin typeface="Calibri"/>
                <a:cs typeface="Calibri"/>
              </a:rPr>
              <a:t>(C</a:t>
            </a:r>
            <a:r>
              <a:rPr sz="3150" b="0" baseline="-21164">
                <a:latin typeface="Calibri"/>
                <a:cs typeface="Calibri"/>
              </a:rPr>
              <a:t>1</a:t>
            </a:r>
            <a:r>
              <a:rPr sz="3200" b="0">
                <a:latin typeface="Calibri"/>
                <a:cs typeface="Calibri"/>
              </a:rPr>
              <a:t>,</a:t>
            </a:r>
            <a:r>
              <a:rPr sz="3200" b="0" spc="-65">
                <a:latin typeface="Calibri"/>
                <a:cs typeface="Calibri"/>
              </a:rPr>
              <a:t> </a:t>
            </a:r>
            <a:r>
              <a:rPr sz="3200" b="0">
                <a:latin typeface="Calibri"/>
                <a:cs typeface="Calibri"/>
              </a:rPr>
              <a:t>C</a:t>
            </a:r>
            <a:r>
              <a:rPr sz="3150" b="0" baseline="-21164">
                <a:latin typeface="Calibri"/>
                <a:cs typeface="Calibri"/>
              </a:rPr>
              <a:t>2</a:t>
            </a:r>
            <a:r>
              <a:rPr sz="3200" b="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23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597" y="3280917"/>
            <a:ext cx="6668770" cy="285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Both </a:t>
            </a:r>
            <a:r>
              <a:rPr sz="3200" spc="-20">
                <a:latin typeface="Calibri"/>
                <a:cs typeface="Calibri"/>
              </a:rPr>
              <a:t>are </a:t>
            </a:r>
            <a:r>
              <a:rPr sz="3200" i="1" spc="-5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/(</a:t>
            </a:r>
            <a:r>
              <a:rPr sz="3200" i="1" spc="-5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+</a:t>
            </a:r>
            <a:r>
              <a:rPr sz="3200" i="1" spc="-5">
                <a:latin typeface="Calibri"/>
                <a:cs typeface="Calibri"/>
              </a:rPr>
              <a:t>b </a:t>
            </a:r>
            <a:r>
              <a:rPr sz="3200" spc="-5">
                <a:latin typeface="Calibri"/>
                <a:cs typeface="Calibri"/>
              </a:rPr>
              <a:t>+</a:t>
            </a:r>
            <a:r>
              <a:rPr sz="3200" i="1" spc="-5">
                <a:latin typeface="Calibri"/>
                <a:cs typeface="Calibri"/>
              </a:rPr>
              <a:t>c</a:t>
            </a:r>
            <a:r>
              <a:rPr sz="3200" i="1" spc="4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)!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20">
                <a:solidFill>
                  <a:srgbClr val="33CC33"/>
                </a:solidFill>
                <a:latin typeface="Calibri"/>
                <a:cs typeface="Calibri"/>
              </a:rPr>
              <a:t>Why</a:t>
            </a:r>
            <a:r>
              <a:rPr sz="3200" spc="-2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624840" marR="1078230" lvl="1" indent="-274320">
              <a:lnSpc>
                <a:spcPct val="100000"/>
              </a:lnSpc>
              <a:spcBef>
                <a:spcPts val="700"/>
              </a:spcBef>
              <a:buClr>
                <a:srgbClr val="7030A0"/>
              </a:buClr>
              <a:buFont typeface="Microsoft Sans Serif"/>
              <a:buChar char="▪"/>
              <a:tabLst>
                <a:tab pos="625475" algn="l"/>
              </a:tabLst>
            </a:pPr>
            <a:r>
              <a:rPr sz="2800" spc="-5">
                <a:latin typeface="Calibri"/>
                <a:cs typeface="Calibri"/>
              </a:rPr>
              <a:t>Look down the </a:t>
            </a:r>
            <a:r>
              <a:rPr sz="2800" spc="-10">
                <a:latin typeface="Calibri"/>
                <a:cs typeface="Calibri"/>
              </a:rPr>
              <a:t>permuted columns  </a:t>
            </a:r>
            <a:r>
              <a:rPr sz="2800">
                <a:latin typeface="Calibri"/>
                <a:cs typeface="Calibri"/>
              </a:rPr>
              <a:t>C</a:t>
            </a:r>
            <a:r>
              <a:rPr sz="2775" baseline="-21021">
                <a:latin typeface="Calibri"/>
                <a:cs typeface="Calibri"/>
              </a:rPr>
              <a:t>1 </a:t>
            </a:r>
            <a:r>
              <a:rPr sz="2800" spc="-5">
                <a:latin typeface="Calibri"/>
                <a:cs typeface="Calibri"/>
              </a:rPr>
              <a:t>and </a:t>
            </a:r>
            <a:r>
              <a:rPr sz="2800">
                <a:latin typeface="Calibri"/>
                <a:cs typeface="Calibri"/>
              </a:rPr>
              <a:t>C</a:t>
            </a:r>
            <a:r>
              <a:rPr sz="2775" baseline="-21021">
                <a:latin typeface="Calibri"/>
                <a:cs typeface="Calibri"/>
              </a:rPr>
              <a:t>2 </a:t>
            </a:r>
            <a:r>
              <a:rPr sz="2800" spc="-10">
                <a:latin typeface="Calibri"/>
                <a:cs typeface="Calibri"/>
              </a:rPr>
              <a:t>until </a:t>
            </a:r>
            <a:r>
              <a:rPr sz="2800" spc="-15">
                <a:latin typeface="Calibri"/>
                <a:cs typeface="Calibri"/>
              </a:rPr>
              <a:t>we </a:t>
            </a:r>
            <a:r>
              <a:rPr sz="2800" spc="-5">
                <a:latin typeface="Calibri"/>
                <a:cs typeface="Calibri"/>
              </a:rPr>
              <a:t>see </a:t>
            </a:r>
            <a:r>
              <a:rPr sz="2800">
                <a:latin typeface="Calibri"/>
                <a:cs typeface="Calibri"/>
              </a:rPr>
              <a:t>a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1.</a:t>
            </a:r>
          </a:p>
          <a:p>
            <a:pPr marL="624840" marR="5080" lvl="1" indent="-274320">
              <a:lnSpc>
                <a:spcPct val="100000"/>
              </a:lnSpc>
              <a:spcBef>
                <a:spcPts val="670"/>
              </a:spcBef>
              <a:buClr>
                <a:srgbClr val="7030A0"/>
              </a:buClr>
              <a:buFont typeface="Microsoft Sans Serif"/>
              <a:buChar char="▪"/>
              <a:tabLst>
                <a:tab pos="625475" algn="l"/>
                <a:tab pos="1722120" algn="l"/>
                <a:tab pos="2750820" algn="l"/>
                <a:tab pos="3176270" algn="l"/>
                <a:tab pos="6207125" algn="l"/>
              </a:tabLst>
            </a:pPr>
            <a:r>
              <a:rPr sz="2800">
                <a:latin typeface="Calibri"/>
                <a:cs typeface="Calibri"/>
              </a:rPr>
              <a:t>If </a:t>
            </a:r>
            <a:r>
              <a:rPr sz="2800" spc="-25">
                <a:latin typeface="Calibri"/>
                <a:cs typeface="Calibri"/>
              </a:rPr>
              <a:t>it’s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95">
                <a:latin typeface="Calibri"/>
                <a:cs typeface="Calibri"/>
              </a:rPr>
              <a:t>type−</a:t>
            </a:r>
            <a:r>
              <a:rPr sz="2800" i="1" spc="-95">
                <a:latin typeface="Calibri"/>
                <a:cs typeface="Calibri"/>
              </a:rPr>
              <a:t>a	</a:t>
            </a:r>
            <a:r>
              <a:rPr sz="2800" spc="-80">
                <a:latin typeface="Calibri"/>
                <a:cs typeface="Calibri"/>
              </a:rPr>
              <a:t>row, </a:t>
            </a:r>
            <a:r>
              <a:rPr sz="2800" spc="-5">
                <a:latin typeface="Calibri"/>
                <a:cs typeface="Calibri"/>
              </a:rPr>
              <a:t>then </a:t>
            </a:r>
            <a:r>
              <a:rPr sz="2800" i="1">
                <a:latin typeface="Calibri"/>
                <a:cs typeface="Calibri"/>
              </a:rPr>
              <a:t>h</a:t>
            </a:r>
            <a:r>
              <a:rPr sz="2800">
                <a:latin typeface="Calibri"/>
                <a:cs typeface="Calibri"/>
              </a:rPr>
              <a:t>(C</a:t>
            </a:r>
            <a:r>
              <a:rPr sz="2775" baseline="-21021">
                <a:latin typeface="Calibri"/>
                <a:cs typeface="Calibri"/>
              </a:rPr>
              <a:t>1</a:t>
            </a:r>
            <a:r>
              <a:rPr sz="2800">
                <a:latin typeface="Calibri"/>
                <a:cs typeface="Calibri"/>
              </a:rPr>
              <a:t>)</a:t>
            </a:r>
            <a:r>
              <a:rPr sz="2800" spc="10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=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h</a:t>
            </a:r>
            <a:r>
              <a:rPr sz="2800">
                <a:latin typeface="Calibri"/>
                <a:cs typeface="Calibri"/>
              </a:rPr>
              <a:t>(C</a:t>
            </a:r>
            <a:r>
              <a:rPr sz="2775" baseline="-21021">
                <a:latin typeface="Calibri"/>
                <a:cs typeface="Calibri"/>
              </a:rPr>
              <a:t>2</a:t>
            </a:r>
            <a:r>
              <a:rPr sz="2800">
                <a:latin typeface="Calibri"/>
                <a:cs typeface="Calibri"/>
              </a:rPr>
              <a:t>).	If</a:t>
            </a:r>
            <a:r>
              <a:rPr sz="2800" spc="-114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  </a:t>
            </a:r>
            <a:r>
              <a:rPr sz="2800" spc="-95">
                <a:latin typeface="Calibri"/>
                <a:cs typeface="Calibri"/>
              </a:rPr>
              <a:t>type−</a:t>
            </a:r>
            <a:r>
              <a:rPr sz="2800" i="1" spc="-95">
                <a:latin typeface="Calibri"/>
                <a:cs typeface="Calibri"/>
              </a:rPr>
              <a:t>b	</a:t>
            </a:r>
            <a:r>
              <a:rPr sz="2800" spc="-5">
                <a:latin typeface="Calibri"/>
                <a:cs typeface="Calibri"/>
              </a:rPr>
              <a:t>or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95">
                <a:latin typeface="Calibri"/>
                <a:cs typeface="Calibri"/>
              </a:rPr>
              <a:t>type−</a:t>
            </a:r>
            <a:r>
              <a:rPr sz="2800" i="1" spc="-95">
                <a:latin typeface="Calibri"/>
                <a:cs typeface="Calibri"/>
              </a:rPr>
              <a:t>c	</a:t>
            </a:r>
            <a:r>
              <a:rPr sz="2800" spc="-80">
                <a:latin typeface="Calibri"/>
                <a:cs typeface="Calibri"/>
              </a:rPr>
              <a:t>row, </a:t>
            </a:r>
            <a:r>
              <a:rPr sz="2800" spc="-5">
                <a:latin typeface="Calibri"/>
                <a:cs typeface="Calibri"/>
              </a:rPr>
              <a:t>then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4796" y="784859"/>
            <a:ext cx="6330696" cy="59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197" y="1817878"/>
            <a:ext cx="8248650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b="0" spc="-5">
                <a:latin typeface="Calibri"/>
                <a:cs typeface="Calibri"/>
              </a:rPr>
              <a:t>The </a:t>
            </a:r>
            <a:r>
              <a:rPr b="0" i="1" spc="-5">
                <a:solidFill>
                  <a:srgbClr val="FF0065"/>
                </a:solidFill>
                <a:latin typeface="Calibri"/>
                <a:cs typeface="Calibri"/>
              </a:rPr>
              <a:t>similarity of signatures </a:t>
            </a:r>
            <a:r>
              <a:rPr b="0" spc="-5">
                <a:latin typeface="Calibri"/>
                <a:cs typeface="Calibri"/>
              </a:rPr>
              <a:t>is the </a:t>
            </a:r>
            <a:r>
              <a:rPr b="0" spc="-10">
                <a:latin typeface="Calibri"/>
                <a:cs typeface="Calibri"/>
              </a:rPr>
              <a:t>fraction </a:t>
            </a:r>
            <a:r>
              <a:rPr b="0" spc="-5">
                <a:latin typeface="Calibri"/>
                <a:cs typeface="Calibri"/>
              </a:rPr>
              <a:t>of the  minhash </a:t>
            </a:r>
            <a:r>
              <a:rPr b="0" spc="-10">
                <a:latin typeface="Calibri"/>
                <a:cs typeface="Calibri"/>
              </a:rPr>
              <a:t>functions </a:t>
            </a:r>
            <a:r>
              <a:rPr b="0" spc="-5">
                <a:latin typeface="Calibri"/>
                <a:cs typeface="Calibri"/>
              </a:rPr>
              <a:t>in which </a:t>
            </a:r>
            <a:r>
              <a:rPr b="0" spc="-10">
                <a:latin typeface="Calibri"/>
                <a:cs typeface="Calibri"/>
              </a:rPr>
              <a:t>they</a:t>
            </a:r>
            <a:r>
              <a:rPr b="0" spc="11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agree.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24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197" y="2882138"/>
            <a:ext cx="8284845" cy="368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marR="536575" indent="-274320">
              <a:lnSpc>
                <a:spcPct val="100000"/>
              </a:lnSpc>
              <a:buClr>
                <a:srgbClr val="7030A0"/>
              </a:buClr>
              <a:buFont typeface="Microsoft Sans Serif"/>
              <a:buChar char="▪"/>
              <a:tabLst>
                <a:tab pos="625475" algn="l"/>
              </a:tabLst>
            </a:pPr>
            <a:r>
              <a:rPr sz="2800" spc="-5">
                <a:latin typeface="Calibri"/>
                <a:cs typeface="Calibri"/>
              </a:rPr>
              <a:t>Thinking of </a:t>
            </a:r>
            <a:r>
              <a:rPr sz="2800" spc="-10">
                <a:latin typeface="Calibri"/>
                <a:cs typeface="Calibri"/>
              </a:rPr>
              <a:t>signatures </a:t>
            </a:r>
            <a:r>
              <a:rPr sz="2800">
                <a:latin typeface="Calibri"/>
                <a:cs typeface="Calibri"/>
              </a:rPr>
              <a:t>as </a:t>
            </a:r>
            <a:r>
              <a:rPr sz="2800" spc="-10">
                <a:latin typeface="Calibri"/>
                <a:cs typeface="Calibri"/>
              </a:rPr>
              <a:t>columns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15">
                <a:latin typeface="Calibri"/>
                <a:cs typeface="Calibri"/>
              </a:rPr>
              <a:t>integers, </a:t>
            </a:r>
            <a:r>
              <a:rPr sz="2800" spc="-5">
                <a:latin typeface="Calibri"/>
                <a:cs typeface="Calibri"/>
              </a:rPr>
              <a:t>the  similarity of </a:t>
            </a:r>
            <a:r>
              <a:rPr sz="2800" spc="-10">
                <a:latin typeface="Calibri"/>
                <a:cs typeface="Calibri"/>
              </a:rPr>
              <a:t>signatures </a:t>
            </a:r>
            <a:r>
              <a:rPr sz="2800" spc="-5">
                <a:latin typeface="Calibri"/>
                <a:cs typeface="Calibri"/>
              </a:rPr>
              <a:t>is the </a:t>
            </a:r>
            <a:r>
              <a:rPr sz="2800" spc="-15">
                <a:latin typeface="Calibri"/>
                <a:cs typeface="Calibri"/>
              </a:rPr>
              <a:t>fraction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25">
                <a:latin typeface="Calibri"/>
                <a:cs typeface="Calibri"/>
              </a:rPr>
              <a:t>rows </a:t>
            </a:r>
            <a:r>
              <a:rPr sz="2800" spc="-5">
                <a:latin typeface="Calibri"/>
                <a:cs typeface="Calibri"/>
              </a:rPr>
              <a:t>in  which </a:t>
            </a:r>
            <a:r>
              <a:rPr sz="2800" spc="-10">
                <a:latin typeface="Calibri"/>
                <a:cs typeface="Calibri"/>
              </a:rPr>
              <a:t>they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agree.</a:t>
            </a:r>
            <a:endParaRPr sz="2800">
              <a:latin typeface="Calibri"/>
              <a:cs typeface="Calibri"/>
            </a:endParaRPr>
          </a:p>
          <a:p>
            <a:pPr marL="332105" marR="258445" indent="-319405" algn="just">
              <a:lnSpc>
                <a:spcPts val="3840"/>
              </a:lnSpc>
              <a:spcBef>
                <a:spcPts val="100"/>
              </a:spcBef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Thus, the </a:t>
            </a:r>
            <a:r>
              <a:rPr sz="3200" spc="-15">
                <a:latin typeface="Calibri"/>
                <a:cs typeface="Calibri"/>
              </a:rPr>
              <a:t>expected </a:t>
            </a:r>
            <a:r>
              <a:rPr sz="3200" spc="-5">
                <a:latin typeface="Calibri"/>
                <a:cs typeface="Calibri"/>
              </a:rPr>
              <a:t>similarity of </a:t>
            </a:r>
            <a:r>
              <a:rPr sz="3200" spc="-15">
                <a:latin typeface="Calibri"/>
                <a:cs typeface="Calibri"/>
              </a:rPr>
              <a:t>two signatures  </a:t>
            </a:r>
            <a:r>
              <a:rPr sz="3200" spc="-5">
                <a:latin typeface="Calibri"/>
                <a:cs typeface="Calibri"/>
              </a:rPr>
              <a:t>equals the </a:t>
            </a:r>
            <a:r>
              <a:rPr sz="3200" spc="-15">
                <a:latin typeface="Calibri"/>
                <a:cs typeface="Calibri"/>
              </a:rPr>
              <a:t>Jaccard </a:t>
            </a:r>
            <a:r>
              <a:rPr sz="3200" spc="-5">
                <a:latin typeface="Calibri"/>
                <a:cs typeface="Calibri"/>
              </a:rPr>
              <a:t>similarity of the </a:t>
            </a:r>
            <a:r>
              <a:rPr sz="3200" spc="-10">
                <a:latin typeface="Calibri"/>
                <a:cs typeface="Calibri"/>
              </a:rPr>
              <a:t>columns or  sets that </a:t>
            </a:r>
            <a:r>
              <a:rPr sz="3200" spc="-5">
                <a:latin typeface="Calibri"/>
                <a:cs typeface="Calibri"/>
              </a:rPr>
              <a:t>the </a:t>
            </a:r>
            <a:r>
              <a:rPr sz="3200" spc="-15">
                <a:latin typeface="Calibri"/>
                <a:cs typeface="Calibri"/>
              </a:rPr>
              <a:t>signatures</a:t>
            </a:r>
            <a:r>
              <a:rPr sz="3200" spc="5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represent.</a:t>
            </a:r>
            <a:endParaRPr sz="3200">
              <a:latin typeface="Calibri"/>
              <a:cs typeface="Calibri"/>
            </a:endParaRPr>
          </a:p>
          <a:p>
            <a:pPr marL="625475" marR="5080" lvl="1" indent="-274955">
              <a:lnSpc>
                <a:spcPct val="100000"/>
              </a:lnSpc>
              <a:spcBef>
                <a:spcPts val="570"/>
              </a:spcBef>
              <a:buClr>
                <a:srgbClr val="7030A0"/>
              </a:buClr>
              <a:buFont typeface="Microsoft Sans Serif"/>
              <a:buChar char="▪"/>
              <a:tabLst>
                <a:tab pos="625475" algn="l"/>
              </a:tabLst>
            </a:pPr>
            <a:r>
              <a:rPr sz="2800" spc="-5">
                <a:latin typeface="Calibri"/>
                <a:cs typeface="Calibri"/>
              </a:rPr>
              <a:t>And the </a:t>
            </a:r>
            <a:r>
              <a:rPr sz="2800" spc="-10">
                <a:latin typeface="Calibri"/>
                <a:cs typeface="Calibri"/>
              </a:rPr>
              <a:t>longer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0">
                <a:latin typeface="Calibri"/>
                <a:cs typeface="Calibri"/>
              </a:rPr>
              <a:t>signatures, </a:t>
            </a:r>
            <a:r>
              <a:rPr sz="2800" spc="-5">
                <a:latin typeface="Calibri"/>
                <a:cs typeface="Calibri"/>
              </a:rPr>
              <a:t>the smaller will be the  </a:t>
            </a:r>
            <a:r>
              <a:rPr sz="2800" spc="-15">
                <a:latin typeface="Calibri"/>
                <a:cs typeface="Calibri"/>
              </a:rPr>
              <a:t>expected</a:t>
            </a:r>
            <a:r>
              <a:rPr sz="2800" spc="-75">
                <a:latin typeface="Calibri"/>
                <a:cs typeface="Calibri"/>
              </a:rPr>
              <a:t> </a:t>
            </a:r>
            <a:r>
              <a:rPr sz="2800" spc="-55"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7813"/>
            <a:ext cx="6069329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2701" y="2393441"/>
            <a:ext cx="118237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Input</a:t>
            </a:r>
            <a:r>
              <a:rPr sz="1800" spc="-10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matrix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0883" y="2881883"/>
          <a:ext cx="2514599" cy="4119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1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7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2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50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59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1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28800" y="2895600"/>
            <a:ext cx="381000" cy="4089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7902" y="2393441"/>
            <a:ext cx="183324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Signature matrix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 i="1">
                <a:latin typeface="Corbel"/>
                <a:cs typeface="Corbel"/>
              </a:rPr>
              <a:t>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46482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571500" y="0"/>
                </a:moveTo>
                <a:lnTo>
                  <a:pt x="571500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71500" y="400050"/>
                </a:lnTo>
                <a:lnTo>
                  <a:pt x="571500" y="533400"/>
                </a:lnTo>
                <a:lnTo>
                  <a:pt x="762000" y="266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228" y="4633721"/>
            <a:ext cx="772795" cy="563245"/>
          </a:xfrm>
          <a:custGeom>
            <a:avLst/>
            <a:gdLst/>
            <a:ahLst/>
            <a:cxnLst/>
            <a:rect l="l" t="t" r="r" b="b"/>
            <a:pathLst>
              <a:path w="772795" h="563245">
                <a:moveTo>
                  <a:pt x="571500" y="414527"/>
                </a:moveTo>
                <a:lnTo>
                  <a:pt x="571500" y="563117"/>
                </a:lnTo>
                <a:lnTo>
                  <a:pt x="582373" y="547877"/>
                </a:lnTo>
                <a:lnTo>
                  <a:pt x="581406" y="547877"/>
                </a:lnTo>
                <a:lnTo>
                  <a:pt x="572262" y="545591"/>
                </a:lnTo>
                <a:lnTo>
                  <a:pt x="581406" y="532790"/>
                </a:lnTo>
                <a:lnTo>
                  <a:pt x="581406" y="419861"/>
                </a:lnTo>
                <a:lnTo>
                  <a:pt x="576072" y="419861"/>
                </a:lnTo>
                <a:lnTo>
                  <a:pt x="571500" y="414527"/>
                </a:lnTo>
                <a:close/>
              </a:path>
              <a:path w="772795" h="563245">
                <a:moveTo>
                  <a:pt x="581406" y="532790"/>
                </a:moveTo>
                <a:lnTo>
                  <a:pt x="572262" y="545591"/>
                </a:lnTo>
                <a:lnTo>
                  <a:pt x="581406" y="547877"/>
                </a:lnTo>
                <a:lnTo>
                  <a:pt x="581406" y="532790"/>
                </a:lnTo>
                <a:close/>
              </a:path>
              <a:path w="772795" h="563245">
                <a:moveTo>
                  <a:pt x="760856" y="281558"/>
                </a:moveTo>
                <a:lnTo>
                  <a:pt x="581406" y="532790"/>
                </a:lnTo>
                <a:lnTo>
                  <a:pt x="581406" y="547877"/>
                </a:lnTo>
                <a:lnTo>
                  <a:pt x="582373" y="547877"/>
                </a:lnTo>
                <a:lnTo>
                  <a:pt x="770493" y="284225"/>
                </a:lnTo>
                <a:lnTo>
                  <a:pt x="762762" y="284225"/>
                </a:lnTo>
                <a:lnTo>
                  <a:pt x="760856" y="281558"/>
                </a:lnTo>
                <a:close/>
              </a:path>
              <a:path w="772795" h="563245">
                <a:moveTo>
                  <a:pt x="571500" y="143255"/>
                </a:moveTo>
                <a:lnTo>
                  <a:pt x="0" y="143255"/>
                </a:lnTo>
                <a:lnTo>
                  <a:pt x="0" y="419861"/>
                </a:lnTo>
                <a:lnTo>
                  <a:pt x="571500" y="419861"/>
                </a:lnTo>
                <a:lnTo>
                  <a:pt x="571500" y="414527"/>
                </a:lnTo>
                <a:lnTo>
                  <a:pt x="9906" y="414527"/>
                </a:lnTo>
                <a:lnTo>
                  <a:pt x="4572" y="409955"/>
                </a:lnTo>
                <a:lnTo>
                  <a:pt x="9906" y="409955"/>
                </a:lnTo>
                <a:lnTo>
                  <a:pt x="9906" y="153161"/>
                </a:lnTo>
                <a:lnTo>
                  <a:pt x="4572" y="153161"/>
                </a:lnTo>
                <a:lnTo>
                  <a:pt x="9906" y="147827"/>
                </a:lnTo>
                <a:lnTo>
                  <a:pt x="571500" y="147827"/>
                </a:lnTo>
                <a:lnTo>
                  <a:pt x="571500" y="143255"/>
                </a:lnTo>
                <a:close/>
              </a:path>
              <a:path w="772795" h="563245">
                <a:moveTo>
                  <a:pt x="581406" y="409955"/>
                </a:moveTo>
                <a:lnTo>
                  <a:pt x="9906" y="409955"/>
                </a:lnTo>
                <a:lnTo>
                  <a:pt x="9906" y="414527"/>
                </a:lnTo>
                <a:lnTo>
                  <a:pt x="571500" y="414527"/>
                </a:lnTo>
                <a:lnTo>
                  <a:pt x="576072" y="419861"/>
                </a:lnTo>
                <a:lnTo>
                  <a:pt x="581406" y="419861"/>
                </a:lnTo>
                <a:lnTo>
                  <a:pt x="581406" y="409955"/>
                </a:lnTo>
                <a:close/>
              </a:path>
              <a:path w="772795" h="563245">
                <a:moveTo>
                  <a:pt x="9906" y="409955"/>
                </a:moveTo>
                <a:lnTo>
                  <a:pt x="4572" y="409955"/>
                </a:lnTo>
                <a:lnTo>
                  <a:pt x="9906" y="414527"/>
                </a:lnTo>
                <a:lnTo>
                  <a:pt x="9906" y="409955"/>
                </a:lnTo>
                <a:close/>
              </a:path>
              <a:path w="772795" h="563245">
                <a:moveTo>
                  <a:pt x="762762" y="278891"/>
                </a:moveTo>
                <a:lnTo>
                  <a:pt x="760856" y="281558"/>
                </a:lnTo>
                <a:lnTo>
                  <a:pt x="762762" y="284225"/>
                </a:lnTo>
                <a:lnTo>
                  <a:pt x="762762" y="278891"/>
                </a:lnTo>
                <a:close/>
              </a:path>
              <a:path w="772795" h="563245">
                <a:moveTo>
                  <a:pt x="771032" y="278891"/>
                </a:moveTo>
                <a:lnTo>
                  <a:pt x="762762" y="278891"/>
                </a:lnTo>
                <a:lnTo>
                  <a:pt x="762762" y="284225"/>
                </a:lnTo>
                <a:lnTo>
                  <a:pt x="770493" y="284225"/>
                </a:lnTo>
                <a:lnTo>
                  <a:pt x="772668" y="281177"/>
                </a:lnTo>
                <a:lnTo>
                  <a:pt x="771032" y="278891"/>
                </a:lnTo>
                <a:close/>
              </a:path>
              <a:path w="772795" h="563245">
                <a:moveTo>
                  <a:pt x="581858" y="14477"/>
                </a:moveTo>
                <a:lnTo>
                  <a:pt x="581406" y="14477"/>
                </a:lnTo>
                <a:lnTo>
                  <a:pt x="581406" y="30327"/>
                </a:lnTo>
                <a:lnTo>
                  <a:pt x="760856" y="281558"/>
                </a:lnTo>
                <a:lnTo>
                  <a:pt x="762762" y="278891"/>
                </a:lnTo>
                <a:lnTo>
                  <a:pt x="771032" y="278891"/>
                </a:lnTo>
                <a:lnTo>
                  <a:pt x="581858" y="14477"/>
                </a:lnTo>
                <a:close/>
              </a:path>
              <a:path w="772795" h="563245">
                <a:moveTo>
                  <a:pt x="9906" y="147827"/>
                </a:moveTo>
                <a:lnTo>
                  <a:pt x="4572" y="153161"/>
                </a:lnTo>
                <a:lnTo>
                  <a:pt x="9906" y="153161"/>
                </a:lnTo>
                <a:lnTo>
                  <a:pt x="9906" y="147827"/>
                </a:lnTo>
                <a:close/>
              </a:path>
              <a:path w="772795" h="563245">
                <a:moveTo>
                  <a:pt x="581406" y="143255"/>
                </a:moveTo>
                <a:lnTo>
                  <a:pt x="576072" y="143255"/>
                </a:lnTo>
                <a:lnTo>
                  <a:pt x="571500" y="147827"/>
                </a:lnTo>
                <a:lnTo>
                  <a:pt x="9906" y="147827"/>
                </a:lnTo>
                <a:lnTo>
                  <a:pt x="9906" y="153161"/>
                </a:lnTo>
                <a:lnTo>
                  <a:pt x="581406" y="153161"/>
                </a:lnTo>
                <a:lnTo>
                  <a:pt x="581406" y="143255"/>
                </a:lnTo>
                <a:close/>
              </a:path>
              <a:path w="772795" h="563245">
                <a:moveTo>
                  <a:pt x="571500" y="0"/>
                </a:moveTo>
                <a:lnTo>
                  <a:pt x="571500" y="147827"/>
                </a:lnTo>
                <a:lnTo>
                  <a:pt x="576072" y="143255"/>
                </a:lnTo>
                <a:lnTo>
                  <a:pt x="581406" y="143255"/>
                </a:lnTo>
                <a:lnTo>
                  <a:pt x="581406" y="30327"/>
                </a:lnTo>
                <a:lnTo>
                  <a:pt x="572262" y="17525"/>
                </a:lnTo>
                <a:lnTo>
                  <a:pt x="581406" y="14477"/>
                </a:lnTo>
                <a:lnTo>
                  <a:pt x="581858" y="14477"/>
                </a:lnTo>
                <a:lnTo>
                  <a:pt x="571500" y="0"/>
                </a:lnTo>
                <a:close/>
              </a:path>
              <a:path w="772795" h="563245">
                <a:moveTo>
                  <a:pt x="581406" y="14477"/>
                </a:moveTo>
                <a:lnTo>
                  <a:pt x="572262" y="17525"/>
                </a:lnTo>
                <a:lnTo>
                  <a:pt x="581406" y="30327"/>
                </a:lnTo>
                <a:lnTo>
                  <a:pt x="581406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57883" y="2881407"/>
          <a:ext cx="837818" cy="4089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4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6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7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>
                    <a:lnL w="2819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477000" y="3048000"/>
            <a:ext cx="2286000" cy="584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702" y="6426961"/>
            <a:ext cx="20955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>
                <a:latin typeface="Corbel"/>
                <a:cs typeface="Corbel"/>
              </a:rPr>
              <a:t>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7702" y="5847841"/>
            <a:ext cx="19621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>
                <a:latin typeface="Corbel"/>
                <a:cs typeface="Corbel"/>
              </a:rPr>
              <a:t>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7702" y="2912364"/>
            <a:ext cx="259079" cy="292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latin typeface="Corbel"/>
                <a:cs typeface="Corbe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>
                <a:latin typeface="Corbel"/>
                <a:cs typeface="Corbe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>
                <a:latin typeface="Corbel"/>
                <a:cs typeface="Corbel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800">
                <a:latin typeface="Corbel"/>
                <a:cs typeface="Corbel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600">
                <a:latin typeface="Corbel"/>
                <a:cs typeface="Corbel"/>
              </a:rPr>
              <a:t>2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63284" y="3034283"/>
          <a:ext cx="2285999" cy="18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64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0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371600" y="2895600"/>
            <a:ext cx="381000" cy="4089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0" y="3657600"/>
            <a:ext cx="2286000" cy="584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200" y="2895600"/>
            <a:ext cx="381000" cy="4089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483" y="2895980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350253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408165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466305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" y="524370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582510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640422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4483" y="6985254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580" y="2881883"/>
            <a:ext cx="0" cy="4117975"/>
          </a:xfrm>
          <a:custGeom>
            <a:avLst/>
            <a:gdLst/>
            <a:ahLst/>
            <a:cxnLst/>
            <a:rect l="l" t="t" r="r" b="b"/>
            <a:pathLst>
              <a:path h="4117975">
                <a:moveTo>
                  <a:pt x="0" y="0"/>
                </a:moveTo>
                <a:lnTo>
                  <a:pt x="0" y="4117848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9580" y="4662678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40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9580" y="2881883"/>
            <a:ext cx="0" cy="1795780"/>
          </a:xfrm>
          <a:custGeom>
            <a:avLst/>
            <a:gdLst/>
            <a:ahLst/>
            <a:cxnLst/>
            <a:rect l="l" t="t" r="r" b="b"/>
            <a:pathLst>
              <a:path h="1795779">
                <a:moveTo>
                  <a:pt x="0" y="0"/>
                </a:moveTo>
                <a:lnTo>
                  <a:pt x="0" y="1795272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9580" y="5229605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7000" y="4267200"/>
            <a:ext cx="2286000" cy="584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86676" y="5727954"/>
            <a:ext cx="146685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1158240" algn="l"/>
              </a:tabLst>
            </a:pPr>
            <a:r>
              <a:rPr sz="1800" spc="-5">
                <a:latin typeface="Corbel"/>
                <a:cs typeface="Corbel"/>
              </a:rPr>
              <a:t>1</a:t>
            </a:r>
            <a:r>
              <a:rPr sz="1800">
                <a:latin typeface="Corbel"/>
                <a:cs typeface="Corbel"/>
              </a:rPr>
              <a:t>-3	</a:t>
            </a:r>
            <a:r>
              <a:rPr sz="1800" spc="-5">
                <a:latin typeface="Corbel"/>
                <a:cs typeface="Corbel"/>
              </a:rPr>
              <a:t>2</a:t>
            </a:r>
            <a:r>
              <a:rPr sz="1800">
                <a:latin typeface="Corbel"/>
                <a:cs typeface="Corbel"/>
              </a:rPr>
              <a:t>-4	</a:t>
            </a:r>
            <a:r>
              <a:rPr sz="1800" spc="-5">
                <a:latin typeface="Corbel"/>
                <a:cs typeface="Corbel"/>
              </a:rPr>
              <a:t>1</a:t>
            </a:r>
            <a:r>
              <a:rPr sz="1800">
                <a:latin typeface="Corbel"/>
                <a:cs typeface="Corbel"/>
              </a:rPr>
              <a:t>-2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404089" y="6002273"/>
            <a:ext cx="121158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>
                <a:latin typeface="Corbel"/>
                <a:cs typeface="Corbel"/>
              </a:rPr>
              <a:t>Col/Col</a:t>
            </a:r>
            <a:r>
              <a:rPr sz="1800" spc="280">
                <a:latin typeface="Corbel"/>
                <a:cs typeface="Corbel"/>
              </a:rPr>
              <a:t> </a:t>
            </a:r>
            <a:r>
              <a:rPr sz="1800" spc="-15">
                <a:latin typeface="Corbel"/>
                <a:cs typeface="Corbel"/>
              </a:rPr>
              <a:t>0.75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810895" algn="l"/>
              </a:tabLst>
            </a:pPr>
            <a:r>
              <a:rPr sz="1800" spc="-5">
                <a:latin typeface="Corbel"/>
                <a:cs typeface="Corbel"/>
              </a:rPr>
              <a:t>Sig/Si</a:t>
            </a:r>
            <a:r>
              <a:rPr sz="1800">
                <a:latin typeface="Corbel"/>
                <a:cs typeface="Corbel"/>
              </a:rPr>
              <a:t>g	</a:t>
            </a:r>
            <a:r>
              <a:rPr sz="1800" spc="-5">
                <a:latin typeface="Corbel"/>
                <a:cs typeface="Corbel"/>
              </a:rPr>
              <a:t>0.</a:t>
            </a:r>
            <a:r>
              <a:rPr sz="1800" spc="-65">
                <a:latin typeface="Corbel"/>
                <a:cs typeface="Corbel"/>
              </a:rPr>
              <a:t>6</a:t>
            </a:r>
            <a:r>
              <a:rPr sz="1800">
                <a:latin typeface="Corbel"/>
                <a:cs typeface="Corbel"/>
              </a:rPr>
              <a:t>7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775664" y="6002273"/>
            <a:ext cx="77152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  <a:tabLst>
                <a:tab pos="636270" algn="l"/>
              </a:tabLst>
            </a:pPr>
            <a:r>
              <a:rPr sz="1800" spc="-5">
                <a:latin typeface="Corbel"/>
                <a:cs typeface="Corbel"/>
              </a:rPr>
              <a:t>0.</a:t>
            </a:r>
            <a:r>
              <a:rPr sz="1800" spc="-45">
                <a:latin typeface="Corbel"/>
                <a:cs typeface="Corbel"/>
              </a:rPr>
              <a:t>7</a:t>
            </a:r>
            <a:r>
              <a:rPr sz="1800">
                <a:latin typeface="Corbel"/>
                <a:cs typeface="Corbel"/>
              </a:rPr>
              <a:t>5	0</a:t>
            </a:r>
          </a:p>
          <a:p>
            <a:pPr marL="12700">
              <a:lnSpc>
                <a:spcPct val="100000"/>
              </a:lnSpc>
              <a:tabLst>
                <a:tab pos="640715" algn="l"/>
              </a:tabLst>
            </a:pPr>
            <a:r>
              <a:rPr sz="1800" spc="-5">
                <a:latin typeface="Corbel"/>
                <a:cs typeface="Corbel"/>
              </a:rPr>
              <a:t>1.0</a:t>
            </a:r>
            <a:r>
              <a:rPr sz="1800">
                <a:latin typeface="Corbel"/>
                <a:cs typeface="Corbel"/>
              </a:rPr>
              <a:t>0	0</a:t>
            </a:r>
          </a:p>
        </p:txBody>
      </p:sp>
      <p:sp>
        <p:nvSpPr>
          <p:cNvPr id="34" name="object 34"/>
          <p:cNvSpPr/>
          <p:nvPr/>
        </p:nvSpPr>
        <p:spPr>
          <a:xfrm>
            <a:off x="6320028" y="5634228"/>
            <a:ext cx="2448560" cy="1153160"/>
          </a:xfrm>
          <a:custGeom>
            <a:avLst/>
            <a:gdLst/>
            <a:ahLst/>
            <a:cxnLst/>
            <a:rect l="l" t="t" r="r" b="b"/>
            <a:pathLst>
              <a:path w="2448559" h="1153159">
                <a:moveTo>
                  <a:pt x="2448305" y="0"/>
                </a:moveTo>
                <a:lnTo>
                  <a:pt x="0" y="0"/>
                </a:lnTo>
                <a:lnTo>
                  <a:pt x="0" y="1152906"/>
                </a:lnTo>
                <a:lnTo>
                  <a:pt x="2448305" y="1152906"/>
                </a:lnTo>
                <a:lnTo>
                  <a:pt x="2448305" y="1147572"/>
                </a:lnTo>
                <a:lnTo>
                  <a:pt x="9906" y="1147572"/>
                </a:lnTo>
                <a:lnTo>
                  <a:pt x="4572" y="1143000"/>
                </a:lnTo>
                <a:lnTo>
                  <a:pt x="9906" y="11430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2448305" y="4572"/>
                </a:lnTo>
                <a:lnTo>
                  <a:pt x="2448305" y="0"/>
                </a:lnTo>
                <a:close/>
              </a:path>
              <a:path w="2448559" h="1153159">
                <a:moveTo>
                  <a:pt x="9906" y="1143000"/>
                </a:moveTo>
                <a:lnTo>
                  <a:pt x="4572" y="1143000"/>
                </a:lnTo>
                <a:lnTo>
                  <a:pt x="9906" y="1147572"/>
                </a:lnTo>
                <a:lnTo>
                  <a:pt x="9906" y="1143000"/>
                </a:lnTo>
                <a:close/>
              </a:path>
              <a:path w="2448559" h="1153159">
                <a:moveTo>
                  <a:pt x="2438400" y="1143000"/>
                </a:moveTo>
                <a:lnTo>
                  <a:pt x="9906" y="1143000"/>
                </a:lnTo>
                <a:lnTo>
                  <a:pt x="9906" y="1147572"/>
                </a:lnTo>
                <a:lnTo>
                  <a:pt x="2438400" y="1147572"/>
                </a:lnTo>
                <a:lnTo>
                  <a:pt x="2438400" y="1143000"/>
                </a:lnTo>
                <a:close/>
              </a:path>
              <a:path w="2448559" h="1153159">
                <a:moveTo>
                  <a:pt x="2438400" y="4572"/>
                </a:moveTo>
                <a:lnTo>
                  <a:pt x="2438400" y="1147572"/>
                </a:lnTo>
                <a:lnTo>
                  <a:pt x="2442972" y="1143000"/>
                </a:lnTo>
                <a:lnTo>
                  <a:pt x="2448305" y="1143000"/>
                </a:lnTo>
                <a:lnTo>
                  <a:pt x="2448305" y="9906"/>
                </a:lnTo>
                <a:lnTo>
                  <a:pt x="2442972" y="9906"/>
                </a:lnTo>
                <a:lnTo>
                  <a:pt x="2438400" y="4572"/>
                </a:lnTo>
                <a:close/>
              </a:path>
              <a:path w="2448559" h="1153159">
                <a:moveTo>
                  <a:pt x="2448305" y="1143000"/>
                </a:moveTo>
                <a:lnTo>
                  <a:pt x="2442972" y="1143000"/>
                </a:lnTo>
                <a:lnTo>
                  <a:pt x="2438400" y="1147572"/>
                </a:lnTo>
                <a:lnTo>
                  <a:pt x="2448305" y="1147572"/>
                </a:lnTo>
                <a:lnTo>
                  <a:pt x="2448305" y="1143000"/>
                </a:lnTo>
                <a:close/>
              </a:path>
              <a:path w="2448559" h="1153159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2448559" h="1153159">
                <a:moveTo>
                  <a:pt x="2438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2438400" y="9906"/>
                </a:lnTo>
                <a:lnTo>
                  <a:pt x="2438400" y="4572"/>
                </a:lnTo>
                <a:close/>
              </a:path>
              <a:path w="2448559" h="1153159">
                <a:moveTo>
                  <a:pt x="2448305" y="4572"/>
                </a:moveTo>
                <a:lnTo>
                  <a:pt x="2438400" y="4572"/>
                </a:lnTo>
                <a:lnTo>
                  <a:pt x="2442972" y="9906"/>
                </a:lnTo>
                <a:lnTo>
                  <a:pt x="2448305" y="9906"/>
                </a:lnTo>
                <a:lnTo>
                  <a:pt x="244830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4600" y="602018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3181" y="5625084"/>
            <a:ext cx="0" cy="1171575"/>
          </a:xfrm>
          <a:custGeom>
            <a:avLst/>
            <a:gdLst/>
            <a:ahLst/>
            <a:cxnLst/>
            <a:rect l="l" t="t" r="r" b="b"/>
            <a:pathLst>
              <a:path h="1171575">
                <a:moveTo>
                  <a:pt x="0" y="0"/>
                </a:moveTo>
                <a:lnTo>
                  <a:pt x="0" y="1171194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96581" y="5636514"/>
            <a:ext cx="0" cy="1172210"/>
          </a:xfrm>
          <a:custGeom>
            <a:avLst/>
            <a:gdLst/>
            <a:ahLst/>
            <a:cxnLst/>
            <a:rect l="l" t="t" r="r" b="b"/>
            <a:pathLst>
              <a:path h="1172209">
                <a:moveTo>
                  <a:pt x="0" y="0"/>
                </a:moveTo>
                <a:lnTo>
                  <a:pt x="0" y="1171956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181" y="5636514"/>
            <a:ext cx="0" cy="1172210"/>
          </a:xfrm>
          <a:custGeom>
            <a:avLst/>
            <a:gdLst/>
            <a:ahLst/>
            <a:cxnLst/>
            <a:rect l="l" t="t" r="r" b="b"/>
            <a:pathLst>
              <a:path h="1172209">
                <a:moveTo>
                  <a:pt x="0" y="0"/>
                </a:moveTo>
                <a:lnTo>
                  <a:pt x="0" y="1171956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84859"/>
            <a:ext cx="8051292" cy="59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197" y="1817878"/>
            <a:ext cx="7814309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0">
                <a:latin typeface="Calibri"/>
                <a:cs typeface="Calibri"/>
              </a:rPr>
              <a:t>Suppose </a:t>
            </a:r>
            <a:r>
              <a:rPr sz="3200" spc="-5">
                <a:latin typeface="Calibri"/>
                <a:cs typeface="Calibri"/>
              </a:rPr>
              <a:t>1 billion</a:t>
            </a:r>
            <a:r>
              <a:rPr sz="3200" spc="45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rows.</a:t>
            </a:r>
            <a:endParaRPr sz="3200">
              <a:latin typeface="Calibri"/>
              <a:cs typeface="Calibri"/>
            </a:endParaRPr>
          </a:p>
          <a:p>
            <a:pPr marL="332740" marR="120269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5">
                <a:latin typeface="Calibri"/>
                <a:cs typeface="Calibri"/>
              </a:rPr>
              <a:t>Hard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pick a </a:t>
            </a:r>
            <a:r>
              <a:rPr sz="3200" spc="-20">
                <a:latin typeface="Calibri"/>
                <a:cs typeface="Calibri"/>
              </a:rPr>
              <a:t>random </a:t>
            </a:r>
            <a:r>
              <a:rPr sz="3200" spc="-10">
                <a:latin typeface="Calibri"/>
                <a:cs typeface="Calibri"/>
              </a:rPr>
              <a:t>permutation of  </a:t>
            </a:r>
            <a:r>
              <a:rPr sz="3200" spc="-5">
                <a:latin typeface="Calibri"/>
                <a:cs typeface="Calibri"/>
              </a:rPr>
              <a:t>1…billion.</a:t>
            </a:r>
            <a:endParaRPr sz="3200">
              <a:latin typeface="Calibri"/>
              <a:cs typeface="Calibri"/>
            </a:endParaRPr>
          </a:p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20">
                <a:latin typeface="Calibri"/>
                <a:cs typeface="Calibri"/>
              </a:rPr>
              <a:t>Representing </a:t>
            </a:r>
            <a:r>
              <a:rPr sz="3200" spc="-5">
                <a:latin typeface="Calibri"/>
                <a:cs typeface="Calibri"/>
              </a:rPr>
              <a:t>a </a:t>
            </a:r>
            <a:r>
              <a:rPr sz="3200" spc="-20">
                <a:latin typeface="Calibri"/>
                <a:cs typeface="Calibri"/>
              </a:rPr>
              <a:t>random </a:t>
            </a:r>
            <a:r>
              <a:rPr sz="3200" spc="-10">
                <a:latin typeface="Calibri"/>
                <a:cs typeface="Calibri"/>
              </a:rPr>
              <a:t>permutation </a:t>
            </a:r>
            <a:r>
              <a:rPr sz="3200" spc="-15">
                <a:latin typeface="Calibri"/>
                <a:cs typeface="Calibri"/>
              </a:rPr>
              <a:t>requires  </a:t>
            </a:r>
            <a:r>
              <a:rPr sz="3200" spc="-5">
                <a:latin typeface="Calibri"/>
                <a:cs typeface="Calibri"/>
              </a:rPr>
              <a:t>1 billion</a:t>
            </a:r>
            <a:r>
              <a:rPr sz="3200" spc="-4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entries.</a:t>
            </a:r>
            <a:endParaRPr sz="3200">
              <a:latin typeface="Calibri"/>
              <a:cs typeface="Calibri"/>
            </a:endParaRPr>
          </a:p>
          <a:p>
            <a:pPr marL="332740" marR="46355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0">
                <a:latin typeface="Calibri"/>
                <a:cs typeface="Calibri"/>
              </a:rPr>
              <a:t>Accessing </a:t>
            </a:r>
            <a:r>
              <a:rPr sz="3200" spc="-30">
                <a:latin typeface="Calibri"/>
                <a:cs typeface="Calibri"/>
              </a:rPr>
              <a:t>rows </a:t>
            </a:r>
            <a:r>
              <a:rPr sz="3200" spc="-5">
                <a:latin typeface="Calibri"/>
                <a:cs typeface="Calibri"/>
              </a:rPr>
              <a:t>in </a:t>
            </a:r>
            <a:r>
              <a:rPr sz="3200" spc="-10">
                <a:latin typeface="Calibri"/>
                <a:cs typeface="Calibri"/>
              </a:rPr>
              <a:t>permuted </a:t>
            </a:r>
            <a:r>
              <a:rPr sz="3200" spc="-15">
                <a:latin typeface="Calibri"/>
                <a:cs typeface="Calibri"/>
              </a:rPr>
              <a:t>order </a:t>
            </a:r>
            <a:r>
              <a:rPr sz="3200" spc="-5">
                <a:latin typeface="Calibri"/>
                <a:cs typeface="Calibri"/>
              </a:rPr>
              <a:t>leads </a:t>
            </a:r>
            <a:r>
              <a:rPr sz="3200" spc="-35">
                <a:latin typeface="Calibri"/>
                <a:cs typeface="Calibri"/>
              </a:rPr>
              <a:t>to  </a:t>
            </a:r>
            <a:r>
              <a:rPr sz="3200" spc="-10">
                <a:latin typeface="Calibri"/>
                <a:cs typeface="Calibri"/>
              </a:rPr>
              <a:t>thrashing.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6257" y="7186294"/>
            <a:ext cx="1416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>
                <a:solidFill>
                  <a:srgbClr val="3E3E3E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39240"/>
            <a:ext cx="9052560" cy="6035040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008000"/>
                </a:solidFill>
              </a:rPr>
              <a:t>Permuting rows even once is prohibitive</a:t>
            </a:r>
          </a:p>
          <a:p>
            <a:r>
              <a:rPr lang="en-US" b="1">
                <a:solidFill>
                  <a:srgbClr val="D60093"/>
                </a:solidFill>
              </a:rPr>
              <a:t>Row hashing!</a:t>
            </a:r>
          </a:p>
          <a:p>
            <a:pPr lvl="1"/>
            <a:r>
              <a:rPr lang="en-US"/>
              <a:t>Pick </a:t>
            </a:r>
            <a:r>
              <a:rPr lang="en-US" b="1"/>
              <a:t>K = 100</a:t>
            </a:r>
            <a:r>
              <a:rPr lang="en-US"/>
              <a:t> hash functions </a:t>
            </a:r>
            <a:r>
              <a:rPr lang="en-US" b="1" i="1" err="1"/>
              <a:t>k</a:t>
            </a:r>
            <a:r>
              <a:rPr lang="en-US" b="1" i="1" baseline="-25000" err="1"/>
              <a:t>i</a:t>
            </a:r>
            <a:endParaRPr lang="en-US" i="1">
              <a:sym typeface="Symbol"/>
            </a:endParaRPr>
          </a:p>
          <a:p>
            <a:pPr lvl="1"/>
            <a:r>
              <a:rPr lang="en-US">
                <a:sym typeface="Symbol"/>
              </a:rPr>
              <a:t>Ordering under </a:t>
            </a:r>
            <a:r>
              <a:rPr lang="en-US" b="1" i="1" err="1"/>
              <a:t>k</a:t>
            </a:r>
            <a:r>
              <a:rPr lang="en-US" b="1" i="1" baseline="-25000" err="1"/>
              <a:t>i</a:t>
            </a:r>
            <a:r>
              <a:rPr lang="en-US">
                <a:sym typeface="Symbol"/>
              </a:rPr>
              <a:t> gives a random row permutation!</a:t>
            </a:r>
          </a:p>
          <a:p>
            <a:r>
              <a:rPr lang="en-US" b="1">
                <a:solidFill>
                  <a:srgbClr val="0000FF"/>
                </a:solidFill>
                <a:sym typeface="Symbol"/>
              </a:rPr>
              <a:t>One-pass implementation</a:t>
            </a:r>
          </a:p>
          <a:p>
            <a:pPr lvl="1"/>
            <a:r>
              <a:rPr lang="en-US">
                <a:sym typeface="Symbol"/>
              </a:rPr>
              <a:t>For each column </a:t>
            </a:r>
            <a:r>
              <a:rPr lang="en-US" b="1" i="1">
                <a:sym typeface="Symbol"/>
              </a:rPr>
              <a:t>C</a:t>
            </a:r>
            <a:r>
              <a:rPr lang="en-US">
                <a:sym typeface="Symbol"/>
              </a:rPr>
              <a:t> and hash-</a:t>
            </a:r>
            <a:r>
              <a:rPr lang="en-US" err="1">
                <a:sym typeface="Symbol"/>
              </a:rPr>
              <a:t>func</a:t>
            </a:r>
            <a:r>
              <a:rPr lang="en-US">
                <a:sym typeface="Symbol"/>
              </a:rPr>
              <a:t>. </a:t>
            </a:r>
            <a:r>
              <a:rPr lang="en-US" b="1" i="1" err="1">
                <a:sym typeface="Symbol"/>
              </a:rPr>
              <a:t>k</a:t>
            </a:r>
            <a:r>
              <a:rPr lang="en-US" b="1" i="1" baseline="-25000" err="1">
                <a:sym typeface="Symbol"/>
              </a:rPr>
              <a:t>i</a:t>
            </a:r>
            <a:r>
              <a:rPr lang="en-US">
                <a:sym typeface="Symbol"/>
              </a:rPr>
              <a:t> keep a “slot” for the min-hash value</a:t>
            </a:r>
          </a:p>
          <a:p>
            <a:pPr lvl="1"/>
            <a:r>
              <a:rPr lang="en-US">
                <a:sym typeface="Symbol"/>
              </a:rPr>
              <a:t>Initialize all </a:t>
            </a:r>
            <a:r>
              <a:rPr lang="en-US" b="1" i="1">
                <a:sym typeface="Symbol"/>
              </a:rPr>
              <a:t>sig(C)[</a:t>
            </a:r>
            <a:r>
              <a:rPr lang="en-US" b="1" i="1" err="1">
                <a:sym typeface="Symbol"/>
              </a:rPr>
              <a:t>i</a:t>
            </a:r>
            <a:r>
              <a:rPr lang="en-US" b="1" i="1">
                <a:sym typeface="Symbol"/>
              </a:rPr>
              <a:t>] = </a:t>
            </a:r>
            <a:r>
              <a:rPr lang="en-US" b="1">
                <a:sym typeface="Symbol"/>
              </a:rPr>
              <a:t></a:t>
            </a:r>
          </a:p>
          <a:p>
            <a:pPr lvl="1"/>
            <a:r>
              <a:rPr lang="en-US" b="1">
                <a:sym typeface="Symbol"/>
              </a:rPr>
              <a:t>Scan rows looking for 1s</a:t>
            </a:r>
          </a:p>
          <a:p>
            <a:pPr lvl="2"/>
            <a:r>
              <a:rPr lang="en-US">
                <a:sym typeface="Symbol"/>
              </a:rPr>
              <a:t>Suppose row </a:t>
            </a:r>
            <a:r>
              <a:rPr lang="en-US" b="1" i="1">
                <a:sym typeface="Symbol"/>
              </a:rPr>
              <a:t>j</a:t>
            </a:r>
            <a:r>
              <a:rPr lang="en-US">
                <a:sym typeface="Symbol"/>
              </a:rPr>
              <a:t> has 1 in column </a:t>
            </a:r>
            <a:r>
              <a:rPr lang="en-US" b="1" i="1">
                <a:sym typeface="Symbol"/>
              </a:rPr>
              <a:t>C</a:t>
            </a:r>
            <a:endParaRPr lang="en-US" b="1" i="1" baseline="-25000">
              <a:sym typeface="Symbol"/>
            </a:endParaRPr>
          </a:p>
          <a:p>
            <a:pPr lvl="2"/>
            <a:r>
              <a:rPr lang="en-US">
                <a:sym typeface="Symbol"/>
              </a:rPr>
              <a:t>Then for each </a:t>
            </a:r>
            <a:r>
              <a:rPr lang="en-US" b="1" i="1" err="1">
                <a:sym typeface="Symbol"/>
              </a:rPr>
              <a:t>k</a:t>
            </a:r>
            <a:r>
              <a:rPr lang="en-US" b="1" i="1" baseline="-25000" err="1">
                <a:sym typeface="Symbol"/>
              </a:rPr>
              <a:t>i</a:t>
            </a:r>
            <a:r>
              <a:rPr lang="en-US" b="1" baseline="-25000">
                <a:sym typeface="Symbol"/>
              </a:rPr>
              <a:t> </a:t>
            </a:r>
            <a:r>
              <a:rPr lang="en-US">
                <a:sym typeface="Symbol"/>
              </a:rPr>
              <a:t>:</a:t>
            </a:r>
          </a:p>
          <a:p>
            <a:pPr lvl="3"/>
            <a:r>
              <a:rPr lang="en-US">
                <a:sym typeface="Symbol"/>
              </a:rPr>
              <a:t>If </a:t>
            </a:r>
            <a:r>
              <a:rPr lang="en-US" b="1" i="1" err="1">
                <a:sym typeface="Symbol"/>
              </a:rPr>
              <a:t>k</a:t>
            </a:r>
            <a:r>
              <a:rPr lang="en-US" b="1" i="1" baseline="-25000" err="1">
                <a:sym typeface="Symbol"/>
              </a:rPr>
              <a:t>i</a:t>
            </a:r>
            <a:r>
              <a:rPr lang="en-US" b="1" i="1">
                <a:sym typeface="Symbol"/>
              </a:rPr>
              <a:t>(j) &lt; sig(C)[</a:t>
            </a:r>
            <a:r>
              <a:rPr lang="en-US" b="1" i="1" err="1">
                <a:sym typeface="Symbol"/>
              </a:rPr>
              <a:t>i</a:t>
            </a:r>
            <a:r>
              <a:rPr lang="en-US" b="1" i="1">
                <a:sym typeface="Symbol"/>
              </a:rPr>
              <a:t>]</a:t>
            </a:r>
            <a:r>
              <a:rPr lang="en-US">
                <a:sym typeface="Symbol"/>
              </a:rPr>
              <a:t>, then </a:t>
            </a:r>
            <a:r>
              <a:rPr lang="en-US" b="1" i="1">
                <a:sym typeface="Symbol"/>
              </a:rPr>
              <a:t>sig(C)[</a:t>
            </a:r>
            <a:r>
              <a:rPr lang="en-US" b="1" i="1" err="1">
                <a:sym typeface="Symbol"/>
              </a:rPr>
              <a:t>i</a:t>
            </a:r>
            <a:r>
              <a:rPr lang="en-US" b="1" i="1">
                <a:sym typeface="Symbol"/>
              </a:rPr>
              <a:t>]  </a:t>
            </a:r>
            <a:r>
              <a:rPr lang="en-US" b="1" i="1" err="1">
                <a:sym typeface="Symbol"/>
              </a:rPr>
              <a:t>k</a:t>
            </a:r>
            <a:r>
              <a:rPr lang="en-US" b="1" i="1" baseline="-25000" err="1">
                <a:sym typeface="Symbol"/>
              </a:rPr>
              <a:t>i</a:t>
            </a:r>
            <a:r>
              <a:rPr lang="en-US" b="1" i="1">
                <a:sym typeface="Symbol"/>
              </a:rPr>
              <a:t>(j)</a:t>
            </a:r>
            <a:endParaRPr lang="en-US" b="1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19B12225-5612-419B-A8D5-4B8EEE4C217E}" type="slidenum">
              <a:rPr lang="en-US">
                <a:solidFill>
                  <a:prstClr val="black">
                    <a:tint val="95000"/>
                  </a:prstClr>
                </a:solidFill>
              </a:rPr>
              <a:pPr defTabSz="1005840"/>
              <a:t>27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83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797813"/>
            <a:ext cx="5420868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53670">
              <a:lnSpc>
                <a:spcPct val="100000"/>
              </a:lnSpc>
            </a:pPr>
            <a:r>
              <a:rPr spc="-20"/>
              <a:t>for </a:t>
            </a:r>
            <a:r>
              <a:rPr b="0" spc="-5">
                <a:latin typeface="Calibri"/>
                <a:cs typeface="Calibri"/>
              </a:rPr>
              <a:t>each </a:t>
            </a:r>
            <a:r>
              <a:rPr b="0" spc="-25">
                <a:latin typeface="Calibri"/>
                <a:cs typeface="Calibri"/>
              </a:rPr>
              <a:t>row </a:t>
            </a:r>
            <a:r>
              <a:rPr b="0" i="1" spc="-5">
                <a:latin typeface="Calibri"/>
                <a:cs typeface="Calibri"/>
              </a:rPr>
              <a:t>r </a:t>
            </a:r>
            <a:r>
              <a:rPr spc="-5"/>
              <a:t>do</a:t>
            </a:r>
            <a:r>
              <a:rPr spc="10"/>
              <a:t> </a:t>
            </a:r>
            <a:r>
              <a:rPr spc="-5"/>
              <a:t>begin</a:t>
            </a:r>
          </a:p>
          <a:p>
            <a:pPr marL="521334">
              <a:lnSpc>
                <a:spcPct val="100000"/>
              </a:lnSpc>
            </a:pPr>
            <a:r>
              <a:rPr spc="-20"/>
              <a:t>for </a:t>
            </a:r>
            <a:r>
              <a:rPr b="0" spc="-5">
                <a:latin typeface="Calibri"/>
                <a:cs typeface="Calibri"/>
              </a:rPr>
              <a:t>each hash </a:t>
            </a:r>
            <a:r>
              <a:rPr b="0" spc="-10">
                <a:latin typeface="Calibri"/>
                <a:cs typeface="Calibri"/>
              </a:rPr>
              <a:t>function </a:t>
            </a:r>
            <a:r>
              <a:rPr b="0" i="1">
                <a:latin typeface="Calibri"/>
                <a:cs typeface="Calibri"/>
              </a:rPr>
              <a:t>h</a:t>
            </a:r>
            <a:r>
              <a:rPr sz="3150" b="0" i="1" baseline="-21164">
                <a:latin typeface="Calibri"/>
                <a:cs typeface="Calibri"/>
              </a:rPr>
              <a:t>i </a:t>
            </a:r>
            <a:r>
              <a:rPr sz="3150" b="0" i="1" spc="142" baseline="-21164">
                <a:latin typeface="Calibri"/>
                <a:cs typeface="Calibri"/>
              </a:rPr>
              <a:t> </a:t>
            </a:r>
            <a:r>
              <a:rPr sz="3200" spc="-5"/>
              <a:t>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28</a:t>
            </a:fld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76197" y="2793238"/>
            <a:ext cx="8101965" cy="3644613"/>
          </a:xfrm>
          <a:prstGeom prst="rect">
            <a:avLst/>
          </a:prstGeom>
        </p:spPr>
        <p:txBody>
          <a:bodyPr vert="horz" wrap="square" lIns="0" tIns="152425" rIns="0" bIns="0" rtlCol="0">
            <a:spAutoFit/>
          </a:bodyPr>
          <a:lstStyle/>
          <a:p>
            <a:pPr marL="932180">
              <a:lnSpc>
                <a:spcPct val="100000"/>
              </a:lnSpc>
            </a:pPr>
            <a:r>
              <a:rPr spc="-15"/>
              <a:t>compute </a:t>
            </a:r>
            <a:r>
              <a:rPr i="1">
                <a:latin typeface="Calibri"/>
                <a:cs typeface="Calibri"/>
              </a:rPr>
              <a:t>h</a:t>
            </a:r>
            <a:r>
              <a:rPr sz="3150" i="1" baseline="-21164">
                <a:latin typeface="Calibri"/>
                <a:cs typeface="Calibri"/>
              </a:rPr>
              <a:t>i</a:t>
            </a:r>
            <a:r>
              <a:rPr sz="3150" i="1" spc="-254" baseline="-21164">
                <a:latin typeface="Calibri"/>
                <a:cs typeface="Calibri"/>
              </a:rPr>
              <a:t> </a:t>
            </a:r>
            <a:r>
              <a:rPr sz="3200" spc="-5"/>
              <a:t>(</a:t>
            </a:r>
            <a:r>
              <a:rPr sz="3200" i="1" spc="-5">
                <a:latin typeface="Calibri"/>
                <a:cs typeface="Calibri"/>
              </a:rPr>
              <a:t>r</a:t>
            </a:r>
            <a:r>
              <a:rPr sz="3200" spc="-5"/>
              <a:t>);</a:t>
            </a:r>
            <a:endParaRPr sz="320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</a:pPr>
            <a:r>
              <a:rPr b="1" spc="-20">
                <a:latin typeface="Calibri"/>
                <a:cs typeface="Calibri"/>
              </a:rPr>
              <a:t>for </a:t>
            </a:r>
            <a:r>
              <a:rPr spc="-5"/>
              <a:t>each </a:t>
            </a:r>
            <a:r>
              <a:rPr spc="-10"/>
              <a:t>column</a:t>
            </a:r>
            <a:r>
              <a:rPr spc="-15"/>
              <a:t> </a:t>
            </a:r>
            <a:r>
              <a:rPr i="1" spc="-5">
                <a:latin typeface="Calibri"/>
                <a:cs typeface="Calibri"/>
              </a:rPr>
              <a:t>c</a:t>
            </a:r>
          </a:p>
          <a:p>
            <a:pPr marL="960119">
              <a:lnSpc>
                <a:spcPct val="100000"/>
              </a:lnSpc>
            </a:pPr>
            <a:r>
              <a:rPr b="1" spc="-5">
                <a:latin typeface="Calibri"/>
                <a:cs typeface="Calibri"/>
              </a:rPr>
              <a:t>if </a:t>
            </a:r>
            <a:r>
              <a:rPr lang="en-US" spc="-5"/>
              <a:t>the document </a:t>
            </a:r>
            <a:r>
              <a:rPr spc="-5"/>
              <a:t>c has 1 in </a:t>
            </a:r>
            <a:r>
              <a:rPr spc="-25"/>
              <a:t>row</a:t>
            </a:r>
            <a:r>
              <a:rPr spc="-20"/>
              <a:t> </a:t>
            </a:r>
            <a:r>
              <a:rPr i="1" spc="-5">
                <a:latin typeface="Calibri"/>
                <a:cs typeface="Calibri"/>
              </a:rPr>
              <a:t>r</a:t>
            </a:r>
          </a:p>
          <a:p>
            <a:pPr marL="1236980">
              <a:lnSpc>
                <a:spcPct val="100000"/>
              </a:lnSpc>
            </a:pPr>
            <a:r>
              <a:rPr b="1" spc="-20">
                <a:latin typeface="Calibri"/>
                <a:cs typeface="Calibri"/>
              </a:rPr>
              <a:t>for </a:t>
            </a:r>
            <a:r>
              <a:rPr spc="-5"/>
              <a:t>each hash </a:t>
            </a:r>
            <a:r>
              <a:rPr spc="-10"/>
              <a:t>function </a:t>
            </a:r>
            <a:r>
              <a:rPr i="1">
                <a:latin typeface="Calibri"/>
                <a:cs typeface="Calibri"/>
              </a:rPr>
              <a:t>h</a:t>
            </a:r>
            <a:r>
              <a:rPr sz="3150" i="1" baseline="-21164">
                <a:latin typeface="Calibri"/>
                <a:cs typeface="Calibri"/>
              </a:rPr>
              <a:t>i </a:t>
            </a:r>
            <a:r>
              <a:rPr sz="3150" i="1" spc="135" baseline="-21164">
                <a:latin typeface="Calibri"/>
                <a:cs typeface="Calibri"/>
              </a:rPr>
              <a:t> </a:t>
            </a:r>
            <a:r>
              <a:rPr sz="3200" b="1" spc="-5">
                <a:latin typeface="Calibri"/>
                <a:cs typeface="Calibri"/>
              </a:rPr>
              <a:t>do</a:t>
            </a:r>
            <a:endParaRPr sz="3200">
              <a:latin typeface="Calibri"/>
              <a:cs typeface="Calibri"/>
            </a:endParaRPr>
          </a:p>
          <a:p>
            <a:pPr marL="1651000">
              <a:lnSpc>
                <a:spcPct val="100000"/>
              </a:lnSpc>
              <a:spcBef>
                <a:spcPts val="700"/>
              </a:spcBef>
            </a:pPr>
            <a:r>
              <a:rPr sz="2800" b="1">
                <a:latin typeface="Calibri"/>
                <a:cs typeface="Calibri"/>
              </a:rPr>
              <a:t>if </a:t>
            </a:r>
            <a:r>
              <a:rPr sz="2800" i="1" spc="-5">
                <a:latin typeface="Calibri"/>
                <a:cs typeface="Calibri"/>
              </a:rPr>
              <a:t>h</a:t>
            </a:r>
            <a:r>
              <a:rPr sz="2775" i="1" spc="-7" baseline="-21021">
                <a:latin typeface="Calibri"/>
                <a:cs typeface="Calibri"/>
              </a:rPr>
              <a:t>i </a:t>
            </a:r>
            <a:r>
              <a:rPr sz="2800" spc="-5"/>
              <a:t>(</a:t>
            </a:r>
            <a:r>
              <a:rPr sz="2800" i="1" spc="-5">
                <a:latin typeface="Calibri"/>
                <a:cs typeface="Calibri"/>
              </a:rPr>
              <a:t>r</a:t>
            </a:r>
            <a:r>
              <a:rPr sz="2800" spc="-5"/>
              <a:t>) is smaller than </a:t>
            </a:r>
            <a:r>
              <a:rPr sz="2800" i="1" spc="-5">
                <a:latin typeface="Calibri"/>
                <a:cs typeface="Calibri"/>
              </a:rPr>
              <a:t>M</a:t>
            </a:r>
            <a:r>
              <a:rPr sz="2800" spc="-5"/>
              <a:t>(</a:t>
            </a:r>
            <a:r>
              <a:rPr sz="2800" i="1" spc="-5">
                <a:latin typeface="Calibri"/>
                <a:cs typeface="Calibri"/>
              </a:rPr>
              <a:t>i, c</a:t>
            </a:r>
            <a:r>
              <a:rPr sz="2800" spc="-5"/>
              <a:t>)</a:t>
            </a:r>
            <a:r>
              <a:rPr sz="2800" spc="-145"/>
              <a:t> </a:t>
            </a:r>
            <a:r>
              <a:rPr sz="2800" b="1">
                <a:latin typeface="Calibri"/>
                <a:cs typeface="Calibri"/>
              </a:rPr>
              <a:t>then</a:t>
            </a:r>
            <a:endParaRPr sz="2800">
              <a:latin typeface="Calibri"/>
              <a:cs typeface="Calibri"/>
            </a:endParaRPr>
          </a:p>
          <a:p>
            <a:pPr marL="2037080">
              <a:lnSpc>
                <a:spcPts val="3345"/>
              </a:lnSpc>
              <a:spcBef>
                <a:spcPts val="670"/>
              </a:spcBef>
            </a:pPr>
            <a:r>
              <a:rPr sz="2800" i="1" spc="-5">
                <a:latin typeface="Calibri"/>
                <a:cs typeface="Calibri"/>
              </a:rPr>
              <a:t>M</a:t>
            </a:r>
            <a:r>
              <a:rPr sz="2800" spc="-5"/>
              <a:t>(</a:t>
            </a:r>
            <a:r>
              <a:rPr sz="2800" i="1" spc="-5">
                <a:latin typeface="Calibri"/>
                <a:cs typeface="Calibri"/>
              </a:rPr>
              <a:t>i, c</a:t>
            </a:r>
            <a:r>
              <a:rPr sz="2800" spc="-5"/>
              <a:t>) </a:t>
            </a:r>
            <a:r>
              <a:rPr sz="2800"/>
              <a:t>:= </a:t>
            </a:r>
            <a:r>
              <a:rPr sz="2800" i="1" spc="-5">
                <a:latin typeface="Calibri"/>
                <a:cs typeface="Calibri"/>
              </a:rPr>
              <a:t>h</a:t>
            </a:r>
            <a:r>
              <a:rPr sz="2775" i="1" spc="-7" baseline="-21021">
                <a:latin typeface="Calibri"/>
                <a:cs typeface="Calibri"/>
              </a:rPr>
              <a:t>i</a:t>
            </a:r>
            <a:r>
              <a:rPr sz="2775" i="1" spc="-254" baseline="-21021">
                <a:latin typeface="Calibri"/>
                <a:cs typeface="Calibri"/>
              </a:rPr>
              <a:t> </a:t>
            </a:r>
            <a:r>
              <a:rPr sz="2800" spc="-5"/>
              <a:t>(</a:t>
            </a:r>
            <a:r>
              <a:rPr sz="2800" i="1" spc="-5">
                <a:latin typeface="Calibri"/>
                <a:cs typeface="Calibri"/>
              </a:rPr>
              <a:t>r</a:t>
            </a:r>
            <a:r>
              <a:rPr sz="2800" spc="-5"/>
              <a:t>);</a:t>
            </a:r>
            <a:endParaRPr sz="2800">
              <a:latin typeface="Calibri"/>
              <a:cs typeface="Calibri"/>
            </a:endParaRPr>
          </a:p>
          <a:p>
            <a:pPr marL="210820">
              <a:lnSpc>
                <a:spcPts val="3825"/>
              </a:lnSpc>
            </a:pPr>
            <a:r>
              <a:rPr b="1" spc="-10">
                <a:latin typeface="Calibri"/>
                <a:cs typeface="Calibri"/>
              </a:rPr>
              <a:t>end;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4147" y="797813"/>
            <a:ext cx="2237231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0775" y="2574471"/>
          <a:ext cx="2124659" cy="172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5">
                          <a:latin typeface="Corbel"/>
                          <a:cs typeface="Corbel"/>
                        </a:rPr>
                        <a:t>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0427" y="2891027"/>
            <a:ext cx="1381760" cy="1381760"/>
          </a:xfrm>
          <a:custGeom>
            <a:avLst/>
            <a:gdLst/>
            <a:ahLst/>
            <a:cxnLst/>
            <a:rect l="l" t="t" r="r" b="b"/>
            <a:pathLst>
              <a:path w="1381760" h="1381760">
                <a:moveTo>
                  <a:pt x="1381506" y="0"/>
                </a:moveTo>
                <a:lnTo>
                  <a:pt x="0" y="0"/>
                </a:lnTo>
                <a:lnTo>
                  <a:pt x="0" y="1381506"/>
                </a:lnTo>
                <a:lnTo>
                  <a:pt x="1381506" y="1381506"/>
                </a:lnTo>
                <a:lnTo>
                  <a:pt x="1381506" y="1376172"/>
                </a:lnTo>
                <a:lnTo>
                  <a:pt x="9906" y="1376172"/>
                </a:lnTo>
                <a:lnTo>
                  <a:pt x="4572" y="1371600"/>
                </a:lnTo>
                <a:lnTo>
                  <a:pt x="9906" y="1371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81506" y="4572"/>
                </a:lnTo>
                <a:lnTo>
                  <a:pt x="1381506" y="0"/>
                </a:lnTo>
                <a:close/>
              </a:path>
              <a:path w="1381760" h="1381760">
                <a:moveTo>
                  <a:pt x="9906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71600"/>
                </a:lnTo>
                <a:close/>
              </a:path>
              <a:path w="1381760" h="1381760">
                <a:moveTo>
                  <a:pt x="1371600" y="1371600"/>
                </a:moveTo>
                <a:lnTo>
                  <a:pt x="9906" y="1371600"/>
                </a:lnTo>
                <a:lnTo>
                  <a:pt x="9906" y="1376172"/>
                </a:lnTo>
                <a:lnTo>
                  <a:pt x="1371600" y="1376172"/>
                </a:lnTo>
                <a:lnTo>
                  <a:pt x="1371600" y="1371600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1371600" y="1376172"/>
                </a:lnTo>
                <a:lnTo>
                  <a:pt x="1376172" y="1371600"/>
                </a:lnTo>
                <a:lnTo>
                  <a:pt x="1381506" y="1371600"/>
                </a:lnTo>
                <a:lnTo>
                  <a:pt x="1381506" y="9906"/>
                </a:lnTo>
                <a:lnTo>
                  <a:pt x="1376172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1371600"/>
                </a:moveTo>
                <a:lnTo>
                  <a:pt x="1376172" y="1371600"/>
                </a:lnTo>
                <a:lnTo>
                  <a:pt x="1371600" y="1376172"/>
                </a:lnTo>
                <a:lnTo>
                  <a:pt x="1381506" y="1376172"/>
                </a:lnTo>
                <a:lnTo>
                  <a:pt x="1381506" y="1371600"/>
                </a:lnTo>
                <a:close/>
              </a:path>
              <a:path w="1381760" h="1381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371600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4572"/>
                </a:moveTo>
                <a:lnTo>
                  <a:pt x="1371600" y="4572"/>
                </a:lnTo>
                <a:lnTo>
                  <a:pt x="1376172" y="9906"/>
                </a:lnTo>
                <a:lnTo>
                  <a:pt x="1381506" y="9906"/>
                </a:lnTo>
                <a:lnTo>
                  <a:pt x="1381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900" y="5322570"/>
            <a:ext cx="1805939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h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i="1">
                <a:latin typeface="Corbel"/>
                <a:cs typeface="Corbel"/>
              </a:rPr>
              <a:t>x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g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spc="-5">
                <a:latin typeface="Corbel"/>
                <a:cs typeface="Corbel"/>
              </a:rPr>
              <a:t>(2</a:t>
            </a:r>
            <a:r>
              <a:rPr sz="1800" i="1" spc="-5">
                <a:latin typeface="Corbel"/>
                <a:cs typeface="Corbel"/>
              </a:rPr>
              <a:t>x</a:t>
            </a:r>
            <a:r>
              <a:rPr sz="1800" spc="-5">
                <a:latin typeface="Corbel"/>
                <a:cs typeface="Corbel"/>
              </a:rPr>
              <a:t>+1)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7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29</a:t>
            </a:fld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12" y="1834835"/>
          <a:ext cx="1987588" cy="422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22225">
                        <a:lnSpc>
                          <a:spcPts val="170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70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70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8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21769" y="1547634"/>
            <a:ext cx="42925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77" y="1547634"/>
            <a:ext cx="4432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Sig2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4230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E00F-4F2B-1F4D-B9C0-EC82E5E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062D-32B6-3B4F-928A-250002EC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/>
              <a:t>Slides provided by:</a:t>
            </a:r>
          </a:p>
          <a:p>
            <a:pPr lvl="1"/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L. </a:t>
            </a:r>
            <a:r>
              <a:rPr lang="en-US" sz="1800" err="1">
                <a:solidFill>
                  <a:prstClr val="black">
                    <a:tint val="95000"/>
                  </a:prstClr>
                </a:solidFill>
              </a:rPr>
              <a:t>Leskovec</a:t>
            </a:r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, A. Rajaraman, J. Ullman</a:t>
            </a:r>
          </a:p>
          <a:p>
            <a:pPr lvl="1"/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Themis </a:t>
            </a:r>
            <a:r>
              <a:rPr lang="en-US" sz="1800" err="1">
                <a:solidFill>
                  <a:prstClr val="black">
                    <a:tint val="95000"/>
                  </a:prstClr>
                </a:solidFill>
              </a:rPr>
              <a:t>Palpanas</a:t>
            </a:r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, George Papadakis, </a:t>
            </a:r>
            <a:r>
              <a:rPr lang="en-US" sz="1800" err="1">
                <a:solidFill>
                  <a:prstClr val="black">
                    <a:tint val="95000"/>
                  </a:prstClr>
                </a:solidFill>
              </a:rPr>
              <a:t>Ekaterini</a:t>
            </a:r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 </a:t>
            </a:r>
            <a:r>
              <a:rPr lang="en-US" sz="1800" err="1">
                <a:solidFill>
                  <a:prstClr val="black">
                    <a:tint val="95000"/>
                  </a:prstClr>
                </a:solidFill>
              </a:rPr>
              <a:t>Ioannou</a:t>
            </a:r>
            <a:endParaRPr lang="en-US" sz="1800">
              <a:solidFill>
                <a:prstClr val="black">
                  <a:tint val="95000"/>
                </a:prstClr>
              </a:solidFill>
            </a:endParaRPr>
          </a:p>
          <a:p>
            <a:pPr lvl="1"/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Avigdor Gal</a:t>
            </a:r>
          </a:p>
          <a:p>
            <a:pPr lvl="1"/>
            <a:r>
              <a:rPr lang="en-US" sz="1800">
                <a:solidFill>
                  <a:prstClr val="black">
                    <a:tint val="95000"/>
                  </a:prstClr>
                </a:solidFill>
              </a:rPr>
              <a:t>Yannis </a:t>
            </a:r>
            <a:r>
              <a:rPr lang="en-US" sz="1800" err="1">
                <a:solidFill>
                  <a:prstClr val="black">
                    <a:tint val="95000"/>
                  </a:prstClr>
                </a:solidFill>
              </a:rPr>
              <a:t>Velegrakis</a:t>
            </a:r>
            <a:endParaRPr lang="en-US" sz="18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endParaRPr lang="en-US" sz="2000">
              <a:solidFill>
                <a:prstClr val="black">
                  <a:tint val="95000"/>
                </a:prstClr>
              </a:solidFill>
            </a:endParaRPr>
          </a:p>
          <a:p>
            <a:pPr lvl="1"/>
            <a:r>
              <a:rPr lang="en-US" sz="2000" i="1">
                <a:solidFill>
                  <a:prstClr val="black">
                    <a:tint val="95000"/>
                  </a:prstClr>
                </a:solidFill>
              </a:rPr>
              <a:t>Copyright remains with the respective authors. </a:t>
            </a:r>
            <a:endParaRPr lang="en-NL" sz="2000" i="1"/>
          </a:p>
        </p:txBody>
      </p:sp>
    </p:spTree>
    <p:extLst>
      <p:ext uri="{BB962C8B-B14F-4D97-AF65-F5344CB8AC3E}">
        <p14:creationId xmlns:p14="http://schemas.microsoft.com/office/powerpoint/2010/main" val="227441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4147" y="797813"/>
            <a:ext cx="22372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0775" y="2574471"/>
          <a:ext cx="2124659" cy="172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5">
                          <a:latin typeface="Corbel"/>
                          <a:cs typeface="Corbel"/>
                        </a:rPr>
                        <a:t>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0427" y="2891027"/>
            <a:ext cx="1381760" cy="1381760"/>
          </a:xfrm>
          <a:custGeom>
            <a:avLst/>
            <a:gdLst/>
            <a:ahLst/>
            <a:cxnLst/>
            <a:rect l="l" t="t" r="r" b="b"/>
            <a:pathLst>
              <a:path w="1381760" h="1381760">
                <a:moveTo>
                  <a:pt x="1381506" y="0"/>
                </a:moveTo>
                <a:lnTo>
                  <a:pt x="0" y="0"/>
                </a:lnTo>
                <a:lnTo>
                  <a:pt x="0" y="1381506"/>
                </a:lnTo>
                <a:lnTo>
                  <a:pt x="1381506" y="1381506"/>
                </a:lnTo>
                <a:lnTo>
                  <a:pt x="1381506" y="1376172"/>
                </a:lnTo>
                <a:lnTo>
                  <a:pt x="9906" y="1376172"/>
                </a:lnTo>
                <a:lnTo>
                  <a:pt x="4572" y="1371600"/>
                </a:lnTo>
                <a:lnTo>
                  <a:pt x="9906" y="1371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81506" y="4572"/>
                </a:lnTo>
                <a:lnTo>
                  <a:pt x="1381506" y="0"/>
                </a:lnTo>
                <a:close/>
              </a:path>
              <a:path w="1381760" h="1381760">
                <a:moveTo>
                  <a:pt x="9906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71600"/>
                </a:lnTo>
                <a:close/>
              </a:path>
              <a:path w="1381760" h="1381760">
                <a:moveTo>
                  <a:pt x="1371600" y="1371600"/>
                </a:moveTo>
                <a:lnTo>
                  <a:pt x="9906" y="1371600"/>
                </a:lnTo>
                <a:lnTo>
                  <a:pt x="9906" y="1376172"/>
                </a:lnTo>
                <a:lnTo>
                  <a:pt x="1371600" y="1376172"/>
                </a:lnTo>
                <a:lnTo>
                  <a:pt x="1371600" y="1371600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1371600" y="1376172"/>
                </a:lnTo>
                <a:lnTo>
                  <a:pt x="1376172" y="1371600"/>
                </a:lnTo>
                <a:lnTo>
                  <a:pt x="1381506" y="1371600"/>
                </a:lnTo>
                <a:lnTo>
                  <a:pt x="1381506" y="9906"/>
                </a:lnTo>
                <a:lnTo>
                  <a:pt x="1376172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1371600"/>
                </a:moveTo>
                <a:lnTo>
                  <a:pt x="1376172" y="1371600"/>
                </a:lnTo>
                <a:lnTo>
                  <a:pt x="1371600" y="1376172"/>
                </a:lnTo>
                <a:lnTo>
                  <a:pt x="1381506" y="1376172"/>
                </a:lnTo>
                <a:lnTo>
                  <a:pt x="1381506" y="1371600"/>
                </a:lnTo>
                <a:close/>
              </a:path>
              <a:path w="1381760" h="1381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371600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4572"/>
                </a:moveTo>
                <a:lnTo>
                  <a:pt x="1371600" y="4572"/>
                </a:lnTo>
                <a:lnTo>
                  <a:pt x="1376172" y="9906"/>
                </a:lnTo>
                <a:lnTo>
                  <a:pt x="1381506" y="9906"/>
                </a:lnTo>
                <a:lnTo>
                  <a:pt x="1381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900" y="5322570"/>
            <a:ext cx="1805939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h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i="1">
                <a:latin typeface="Corbel"/>
                <a:cs typeface="Corbel"/>
              </a:rPr>
              <a:t>x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g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spc="-5">
                <a:latin typeface="Corbel"/>
                <a:cs typeface="Corbel"/>
              </a:rPr>
              <a:t>(2</a:t>
            </a:r>
            <a:r>
              <a:rPr sz="1800" i="1" spc="-5">
                <a:latin typeface="Corbel"/>
                <a:cs typeface="Corbel"/>
              </a:rPr>
              <a:t>x</a:t>
            </a:r>
            <a:r>
              <a:rPr sz="1800" spc="-5">
                <a:latin typeface="Corbel"/>
                <a:cs typeface="Corbel"/>
              </a:rPr>
              <a:t>+1)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7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30</a:t>
            </a:fld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12" y="1834835"/>
          <a:ext cx="1987588" cy="422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22225">
                        <a:lnSpc>
                          <a:spcPts val="170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70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70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8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21769" y="1547634"/>
            <a:ext cx="42925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77" y="1547634"/>
            <a:ext cx="4432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Sig2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625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4147" y="797813"/>
            <a:ext cx="22372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0775" y="2574471"/>
          <a:ext cx="2124659" cy="172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5">
                          <a:latin typeface="Corbel"/>
                          <a:cs typeface="Corbel"/>
                        </a:rPr>
                        <a:t>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0427" y="2891027"/>
            <a:ext cx="1381760" cy="1381760"/>
          </a:xfrm>
          <a:custGeom>
            <a:avLst/>
            <a:gdLst/>
            <a:ahLst/>
            <a:cxnLst/>
            <a:rect l="l" t="t" r="r" b="b"/>
            <a:pathLst>
              <a:path w="1381760" h="1381760">
                <a:moveTo>
                  <a:pt x="1381506" y="0"/>
                </a:moveTo>
                <a:lnTo>
                  <a:pt x="0" y="0"/>
                </a:lnTo>
                <a:lnTo>
                  <a:pt x="0" y="1381506"/>
                </a:lnTo>
                <a:lnTo>
                  <a:pt x="1381506" y="1381506"/>
                </a:lnTo>
                <a:lnTo>
                  <a:pt x="1381506" y="1376172"/>
                </a:lnTo>
                <a:lnTo>
                  <a:pt x="9906" y="1376172"/>
                </a:lnTo>
                <a:lnTo>
                  <a:pt x="4572" y="1371600"/>
                </a:lnTo>
                <a:lnTo>
                  <a:pt x="9906" y="1371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81506" y="4572"/>
                </a:lnTo>
                <a:lnTo>
                  <a:pt x="1381506" y="0"/>
                </a:lnTo>
                <a:close/>
              </a:path>
              <a:path w="1381760" h="1381760">
                <a:moveTo>
                  <a:pt x="9906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71600"/>
                </a:lnTo>
                <a:close/>
              </a:path>
              <a:path w="1381760" h="1381760">
                <a:moveTo>
                  <a:pt x="1371600" y="1371600"/>
                </a:moveTo>
                <a:lnTo>
                  <a:pt x="9906" y="1371600"/>
                </a:lnTo>
                <a:lnTo>
                  <a:pt x="9906" y="1376172"/>
                </a:lnTo>
                <a:lnTo>
                  <a:pt x="1371600" y="1376172"/>
                </a:lnTo>
                <a:lnTo>
                  <a:pt x="1371600" y="1371600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1371600" y="1376172"/>
                </a:lnTo>
                <a:lnTo>
                  <a:pt x="1376172" y="1371600"/>
                </a:lnTo>
                <a:lnTo>
                  <a:pt x="1381506" y="1371600"/>
                </a:lnTo>
                <a:lnTo>
                  <a:pt x="1381506" y="9906"/>
                </a:lnTo>
                <a:lnTo>
                  <a:pt x="1376172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1371600"/>
                </a:moveTo>
                <a:lnTo>
                  <a:pt x="1376172" y="1371600"/>
                </a:lnTo>
                <a:lnTo>
                  <a:pt x="1371600" y="1376172"/>
                </a:lnTo>
                <a:lnTo>
                  <a:pt x="1381506" y="1376172"/>
                </a:lnTo>
                <a:lnTo>
                  <a:pt x="1381506" y="1371600"/>
                </a:lnTo>
                <a:close/>
              </a:path>
              <a:path w="1381760" h="1381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371600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4572"/>
                </a:moveTo>
                <a:lnTo>
                  <a:pt x="1371600" y="4572"/>
                </a:lnTo>
                <a:lnTo>
                  <a:pt x="1376172" y="9906"/>
                </a:lnTo>
                <a:lnTo>
                  <a:pt x="1381506" y="9906"/>
                </a:lnTo>
                <a:lnTo>
                  <a:pt x="1381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900" y="5322570"/>
            <a:ext cx="1805939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h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i="1">
                <a:latin typeface="Corbel"/>
                <a:cs typeface="Corbel"/>
              </a:rPr>
              <a:t>x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g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spc="-5">
                <a:latin typeface="Corbel"/>
                <a:cs typeface="Corbel"/>
              </a:rPr>
              <a:t>(2</a:t>
            </a:r>
            <a:r>
              <a:rPr sz="1800" i="1" spc="-5">
                <a:latin typeface="Corbel"/>
                <a:cs typeface="Corbel"/>
              </a:rPr>
              <a:t>x</a:t>
            </a:r>
            <a:r>
              <a:rPr sz="1800" spc="-5">
                <a:latin typeface="Corbel"/>
                <a:cs typeface="Corbel"/>
              </a:rPr>
              <a:t>+1)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7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31</a:t>
            </a:fld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12" y="1834835"/>
          <a:ext cx="1987588" cy="422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22225">
                        <a:lnSpc>
                          <a:spcPts val="170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70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70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8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lang="en-NL"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21769" y="1547634"/>
            <a:ext cx="42925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77" y="1547634"/>
            <a:ext cx="4432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Sig2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9631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4147" y="797813"/>
            <a:ext cx="22372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0775" y="2574471"/>
          <a:ext cx="2124659" cy="172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5">
                          <a:latin typeface="Corbel"/>
                          <a:cs typeface="Corbel"/>
                        </a:rPr>
                        <a:t>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0427" y="2891027"/>
            <a:ext cx="1381760" cy="1381760"/>
          </a:xfrm>
          <a:custGeom>
            <a:avLst/>
            <a:gdLst/>
            <a:ahLst/>
            <a:cxnLst/>
            <a:rect l="l" t="t" r="r" b="b"/>
            <a:pathLst>
              <a:path w="1381760" h="1381760">
                <a:moveTo>
                  <a:pt x="1381506" y="0"/>
                </a:moveTo>
                <a:lnTo>
                  <a:pt x="0" y="0"/>
                </a:lnTo>
                <a:lnTo>
                  <a:pt x="0" y="1381506"/>
                </a:lnTo>
                <a:lnTo>
                  <a:pt x="1381506" y="1381506"/>
                </a:lnTo>
                <a:lnTo>
                  <a:pt x="1381506" y="1376172"/>
                </a:lnTo>
                <a:lnTo>
                  <a:pt x="9906" y="1376172"/>
                </a:lnTo>
                <a:lnTo>
                  <a:pt x="4572" y="1371600"/>
                </a:lnTo>
                <a:lnTo>
                  <a:pt x="9906" y="1371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81506" y="4572"/>
                </a:lnTo>
                <a:lnTo>
                  <a:pt x="1381506" y="0"/>
                </a:lnTo>
                <a:close/>
              </a:path>
              <a:path w="1381760" h="1381760">
                <a:moveTo>
                  <a:pt x="9906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71600"/>
                </a:lnTo>
                <a:close/>
              </a:path>
              <a:path w="1381760" h="1381760">
                <a:moveTo>
                  <a:pt x="1371600" y="1371600"/>
                </a:moveTo>
                <a:lnTo>
                  <a:pt x="9906" y="1371600"/>
                </a:lnTo>
                <a:lnTo>
                  <a:pt x="9906" y="1376172"/>
                </a:lnTo>
                <a:lnTo>
                  <a:pt x="1371600" y="1376172"/>
                </a:lnTo>
                <a:lnTo>
                  <a:pt x="1371600" y="1371600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1371600" y="1376172"/>
                </a:lnTo>
                <a:lnTo>
                  <a:pt x="1376172" y="1371600"/>
                </a:lnTo>
                <a:lnTo>
                  <a:pt x="1381506" y="1371600"/>
                </a:lnTo>
                <a:lnTo>
                  <a:pt x="1381506" y="9906"/>
                </a:lnTo>
                <a:lnTo>
                  <a:pt x="1376172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1371600"/>
                </a:moveTo>
                <a:lnTo>
                  <a:pt x="1376172" y="1371600"/>
                </a:lnTo>
                <a:lnTo>
                  <a:pt x="1371600" y="1376172"/>
                </a:lnTo>
                <a:lnTo>
                  <a:pt x="1381506" y="1376172"/>
                </a:lnTo>
                <a:lnTo>
                  <a:pt x="1381506" y="1371600"/>
                </a:lnTo>
                <a:close/>
              </a:path>
              <a:path w="1381760" h="1381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371600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4572"/>
                </a:moveTo>
                <a:lnTo>
                  <a:pt x="1371600" y="4572"/>
                </a:lnTo>
                <a:lnTo>
                  <a:pt x="1376172" y="9906"/>
                </a:lnTo>
                <a:lnTo>
                  <a:pt x="1381506" y="9906"/>
                </a:lnTo>
                <a:lnTo>
                  <a:pt x="1381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900" y="5322570"/>
            <a:ext cx="1805939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h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i="1">
                <a:latin typeface="Corbel"/>
                <a:cs typeface="Corbel"/>
              </a:rPr>
              <a:t>x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g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spc="-5">
                <a:latin typeface="Corbel"/>
                <a:cs typeface="Corbel"/>
              </a:rPr>
              <a:t>(2</a:t>
            </a:r>
            <a:r>
              <a:rPr sz="1800" i="1" spc="-5">
                <a:latin typeface="Corbel"/>
                <a:cs typeface="Corbel"/>
              </a:rPr>
              <a:t>x</a:t>
            </a:r>
            <a:r>
              <a:rPr sz="1800" spc="-5">
                <a:latin typeface="Corbel"/>
                <a:cs typeface="Corbel"/>
              </a:rPr>
              <a:t>+1)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7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32</a:t>
            </a:fld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12" y="1834835"/>
          <a:ext cx="1987588" cy="422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22225">
                        <a:lnSpc>
                          <a:spcPts val="170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70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70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8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lang="en-NL"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(4)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(4)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endParaRPr lang="en-GB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21769" y="1547634"/>
            <a:ext cx="42925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77" y="1547634"/>
            <a:ext cx="4432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Sig2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4264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4147" y="797813"/>
            <a:ext cx="22372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0775" y="2574471"/>
          <a:ext cx="2124659" cy="172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5">
                          <a:latin typeface="Corbel"/>
                          <a:cs typeface="Corbel"/>
                        </a:rPr>
                        <a:t>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solidFill>
                            <a:srgbClr val="FF9A00"/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1430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 algn="ctr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0427" y="2891027"/>
            <a:ext cx="1381760" cy="1381760"/>
          </a:xfrm>
          <a:custGeom>
            <a:avLst/>
            <a:gdLst/>
            <a:ahLst/>
            <a:cxnLst/>
            <a:rect l="l" t="t" r="r" b="b"/>
            <a:pathLst>
              <a:path w="1381760" h="1381760">
                <a:moveTo>
                  <a:pt x="1381506" y="0"/>
                </a:moveTo>
                <a:lnTo>
                  <a:pt x="0" y="0"/>
                </a:lnTo>
                <a:lnTo>
                  <a:pt x="0" y="1381506"/>
                </a:lnTo>
                <a:lnTo>
                  <a:pt x="1381506" y="1381506"/>
                </a:lnTo>
                <a:lnTo>
                  <a:pt x="1381506" y="1376172"/>
                </a:lnTo>
                <a:lnTo>
                  <a:pt x="9906" y="1376172"/>
                </a:lnTo>
                <a:lnTo>
                  <a:pt x="4572" y="1371600"/>
                </a:lnTo>
                <a:lnTo>
                  <a:pt x="9906" y="1371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81506" y="4572"/>
                </a:lnTo>
                <a:lnTo>
                  <a:pt x="1381506" y="0"/>
                </a:lnTo>
                <a:close/>
              </a:path>
              <a:path w="1381760" h="1381760">
                <a:moveTo>
                  <a:pt x="9906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71600"/>
                </a:lnTo>
                <a:close/>
              </a:path>
              <a:path w="1381760" h="1381760">
                <a:moveTo>
                  <a:pt x="1371600" y="1371600"/>
                </a:moveTo>
                <a:lnTo>
                  <a:pt x="9906" y="1371600"/>
                </a:lnTo>
                <a:lnTo>
                  <a:pt x="9906" y="1376172"/>
                </a:lnTo>
                <a:lnTo>
                  <a:pt x="1371600" y="1376172"/>
                </a:lnTo>
                <a:lnTo>
                  <a:pt x="1371600" y="1371600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1371600" y="1376172"/>
                </a:lnTo>
                <a:lnTo>
                  <a:pt x="1376172" y="1371600"/>
                </a:lnTo>
                <a:lnTo>
                  <a:pt x="1381506" y="1371600"/>
                </a:lnTo>
                <a:lnTo>
                  <a:pt x="1381506" y="9906"/>
                </a:lnTo>
                <a:lnTo>
                  <a:pt x="1376172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1371600"/>
                </a:moveTo>
                <a:lnTo>
                  <a:pt x="1376172" y="1371600"/>
                </a:lnTo>
                <a:lnTo>
                  <a:pt x="1371600" y="1376172"/>
                </a:lnTo>
                <a:lnTo>
                  <a:pt x="1381506" y="1376172"/>
                </a:lnTo>
                <a:lnTo>
                  <a:pt x="1381506" y="1371600"/>
                </a:lnTo>
                <a:close/>
              </a:path>
              <a:path w="1381760" h="1381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81760" h="1381760">
                <a:moveTo>
                  <a:pt x="1371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371600" y="9906"/>
                </a:lnTo>
                <a:lnTo>
                  <a:pt x="1371600" y="4572"/>
                </a:lnTo>
                <a:close/>
              </a:path>
              <a:path w="1381760" h="1381760">
                <a:moveTo>
                  <a:pt x="1381506" y="4572"/>
                </a:moveTo>
                <a:lnTo>
                  <a:pt x="1371600" y="4572"/>
                </a:lnTo>
                <a:lnTo>
                  <a:pt x="1376172" y="9906"/>
                </a:lnTo>
                <a:lnTo>
                  <a:pt x="1381506" y="9906"/>
                </a:lnTo>
                <a:lnTo>
                  <a:pt x="1381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900" y="5322570"/>
            <a:ext cx="1805939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h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i="1">
                <a:latin typeface="Corbel"/>
                <a:cs typeface="Corbel"/>
              </a:rPr>
              <a:t>x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11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g</a:t>
            </a:r>
            <a:r>
              <a:rPr sz="1800">
                <a:latin typeface="Corbel"/>
                <a:cs typeface="Corbel"/>
              </a:rPr>
              <a:t>(</a:t>
            </a:r>
            <a:r>
              <a:rPr sz="1800" i="1">
                <a:latin typeface="Corbel"/>
                <a:cs typeface="Corbel"/>
              </a:rPr>
              <a:t>x</a:t>
            </a:r>
            <a:r>
              <a:rPr sz="1800">
                <a:latin typeface="Corbel"/>
                <a:cs typeface="Corbel"/>
              </a:rPr>
              <a:t>) = </a:t>
            </a:r>
            <a:r>
              <a:rPr sz="1800" spc="-5">
                <a:latin typeface="Corbel"/>
                <a:cs typeface="Corbel"/>
              </a:rPr>
              <a:t>(2</a:t>
            </a:r>
            <a:r>
              <a:rPr sz="1800" i="1" spc="-5">
                <a:latin typeface="Corbel"/>
                <a:cs typeface="Corbel"/>
              </a:rPr>
              <a:t>x</a:t>
            </a:r>
            <a:r>
              <a:rPr sz="1800" spc="-5">
                <a:latin typeface="Corbel"/>
                <a:cs typeface="Corbel"/>
              </a:rPr>
              <a:t>+1) </a:t>
            </a:r>
            <a:r>
              <a:rPr sz="1800">
                <a:latin typeface="Corbel"/>
                <a:cs typeface="Corbel"/>
              </a:rPr>
              <a:t>mod</a:t>
            </a:r>
            <a:r>
              <a:rPr sz="1800" spc="-7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33</a:t>
            </a:fld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12" y="1834835"/>
          <a:ext cx="1987588" cy="422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22225">
                        <a:lnSpc>
                          <a:spcPts val="170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70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70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(1)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80"/>
                        </a:lnSpc>
                      </a:pPr>
                      <a:r>
                        <a:rPr lang="en-US" sz="1800">
                          <a:latin typeface="Corbel"/>
                          <a:cs typeface="Corbel"/>
                        </a:rPr>
                        <a:t>∞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h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sz="1800" i="1" spc="-5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5">
                          <a:latin typeface="Corbel"/>
                          <a:cs typeface="Corbel"/>
                        </a:rPr>
                        <a:t>(2) </a:t>
                      </a:r>
                      <a:r>
                        <a:rPr sz="180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(3) =</a:t>
                      </a:r>
                      <a:r>
                        <a:rPr lang="en-GB" sz="18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lang="en-NL"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(4)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(4)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h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(5) =</a:t>
                      </a:r>
                      <a:r>
                        <a:rPr lang="en-GB" sz="18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NL" sz="1800">
                          <a:solidFill>
                            <a:srgbClr val="FF0065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lang="en-NL"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80"/>
                        </a:lnSpc>
                      </a:pPr>
                      <a:r>
                        <a:rPr lang="en-GB" sz="1800" i="1">
                          <a:latin typeface="Corbel"/>
                          <a:cs typeface="Corbel"/>
                        </a:rPr>
                        <a:t>g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(5) =</a:t>
                      </a:r>
                      <a:r>
                        <a:rPr lang="en-GB" sz="18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lang="en-GB" sz="180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880"/>
                        </a:lnSpc>
                      </a:pPr>
                      <a:r>
                        <a:rPr lang="en-NL" sz="1800">
                          <a:latin typeface="Corbel"/>
                          <a:cs typeface="Corbe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21769" y="1547634"/>
            <a:ext cx="42925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77" y="1547634"/>
            <a:ext cx="4432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solidFill>
                  <a:srgbClr val="FF9A00"/>
                </a:solidFill>
                <a:latin typeface="Corbel"/>
                <a:cs typeface="Corbel"/>
              </a:rPr>
              <a:t>Sig2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6906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3241"/>
            <a:ext cx="5445252" cy="58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197" y="1817878"/>
            <a:ext cx="69088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b="0" spc="-10">
                <a:latin typeface="Calibri"/>
                <a:cs typeface="Calibri"/>
              </a:rPr>
              <a:t>Often, </a:t>
            </a:r>
            <a:r>
              <a:rPr b="0" spc="-25">
                <a:latin typeface="Calibri"/>
                <a:cs typeface="Calibri"/>
              </a:rPr>
              <a:t>data </a:t>
            </a:r>
            <a:r>
              <a:rPr b="0" spc="-5">
                <a:latin typeface="Calibri"/>
                <a:cs typeface="Calibri"/>
              </a:rPr>
              <a:t>is </a:t>
            </a:r>
            <a:r>
              <a:rPr b="0" spc="-10">
                <a:latin typeface="Calibri"/>
                <a:cs typeface="Calibri"/>
              </a:rPr>
              <a:t>given </a:t>
            </a:r>
            <a:r>
              <a:rPr b="0" spc="-15">
                <a:latin typeface="Calibri"/>
                <a:cs typeface="Calibri"/>
              </a:rPr>
              <a:t>by </a:t>
            </a:r>
            <a:r>
              <a:rPr b="0" spc="-10">
                <a:latin typeface="Calibri"/>
                <a:cs typeface="Calibri"/>
              </a:rPr>
              <a:t>column, </a:t>
            </a:r>
            <a:r>
              <a:rPr b="0" spc="-5">
                <a:latin typeface="Calibri"/>
                <a:cs typeface="Calibri"/>
              </a:rPr>
              <a:t>not</a:t>
            </a:r>
            <a:r>
              <a:rPr b="0" spc="160">
                <a:latin typeface="Calibri"/>
                <a:cs typeface="Calibri"/>
              </a:rPr>
              <a:t> </a:t>
            </a:r>
            <a:r>
              <a:rPr b="0" spc="-70">
                <a:latin typeface="Calibri"/>
                <a:cs typeface="Calibri"/>
              </a:rPr>
              <a:t>row.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197" y="2394458"/>
            <a:ext cx="7657465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indent="-274320">
              <a:lnSpc>
                <a:spcPts val="3345"/>
              </a:lnSpc>
              <a:buClr>
                <a:srgbClr val="7030A0"/>
              </a:buClr>
              <a:buFont typeface="Microsoft Sans Serif"/>
              <a:buChar char="▪"/>
              <a:tabLst>
                <a:tab pos="625475" algn="l"/>
              </a:tabLst>
            </a:pPr>
            <a:r>
              <a:rPr sz="2800" spc="-10">
                <a:solidFill>
                  <a:srgbClr val="00B050"/>
                </a:solidFill>
                <a:latin typeface="Calibri"/>
                <a:cs typeface="Calibri"/>
              </a:rPr>
              <a:t>Example</a:t>
            </a:r>
            <a:r>
              <a:rPr sz="2800" spc="-10">
                <a:latin typeface="Calibri"/>
                <a:cs typeface="Calibri"/>
              </a:rPr>
              <a:t>: columns </a:t>
            </a:r>
            <a:r>
              <a:rPr sz="2800">
                <a:latin typeface="Calibri"/>
                <a:cs typeface="Calibri"/>
              </a:rPr>
              <a:t>= </a:t>
            </a:r>
            <a:r>
              <a:rPr sz="2800" spc="-10">
                <a:latin typeface="Calibri"/>
                <a:cs typeface="Calibri"/>
              </a:rPr>
              <a:t>documents, </a:t>
            </a:r>
            <a:r>
              <a:rPr sz="2800" spc="-25">
                <a:latin typeface="Calibri"/>
                <a:cs typeface="Calibri"/>
              </a:rPr>
              <a:t>rows </a:t>
            </a:r>
            <a:r>
              <a:rPr sz="2800">
                <a:latin typeface="Calibri"/>
                <a:cs typeface="Calibri"/>
              </a:rPr>
              <a:t>=</a:t>
            </a:r>
            <a:r>
              <a:rPr sz="2800" spc="9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shingles.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825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latin typeface="Calibri"/>
                <a:cs typeface="Calibri"/>
              </a:rPr>
              <a:t>If </a:t>
            </a:r>
            <a:r>
              <a:rPr sz="3200" spc="-25">
                <a:latin typeface="Calibri"/>
                <a:cs typeface="Calibri"/>
              </a:rPr>
              <a:t>so, </a:t>
            </a:r>
            <a:r>
              <a:rPr sz="3200" spc="-5">
                <a:latin typeface="Calibri"/>
                <a:cs typeface="Calibri"/>
              </a:rPr>
              <a:t>sort </a:t>
            </a:r>
            <a:r>
              <a:rPr sz="3200" spc="-10">
                <a:latin typeface="Calibri"/>
                <a:cs typeface="Calibri"/>
              </a:rPr>
              <a:t>matrix </a:t>
            </a:r>
            <a:r>
              <a:rPr sz="3200" spc="-5">
                <a:latin typeface="Calibri"/>
                <a:cs typeface="Calibri"/>
              </a:rPr>
              <a:t>once so it is </a:t>
            </a:r>
            <a:r>
              <a:rPr sz="3200" spc="-15">
                <a:latin typeface="Calibri"/>
                <a:cs typeface="Calibri"/>
              </a:rPr>
              <a:t>by</a:t>
            </a:r>
            <a:r>
              <a:rPr sz="3200" spc="90">
                <a:latin typeface="Calibri"/>
                <a:cs typeface="Calibri"/>
              </a:rPr>
              <a:t> </a:t>
            </a:r>
            <a:r>
              <a:rPr sz="3200" spc="-70">
                <a:latin typeface="Calibri"/>
                <a:cs typeface="Calibri"/>
              </a:rPr>
              <a:t>row.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1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165-E892-1945-8BE8-90CA0626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L" sz="3600"/>
              <a:t>Focusing on Similar MinHash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907-648C-D241-91B4-9C4FCC2B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i="1" spc="-40">
                <a:solidFill>
                  <a:srgbClr val="FF0065"/>
                </a:solidFill>
                <a:latin typeface="Calibri"/>
                <a:cs typeface="Calibri"/>
              </a:rPr>
              <a:t>Locality−sensitive </a:t>
            </a:r>
            <a:r>
              <a:rPr lang="en-GB" sz="3600" i="1" spc="-5">
                <a:solidFill>
                  <a:srgbClr val="FF0065"/>
                </a:solidFill>
                <a:latin typeface="Calibri"/>
                <a:cs typeface="Calibri"/>
              </a:rPr>
              <a:t>hashing </a:t>
            </a:r>
            <a:r>
              <a:rPr lang="en-GB" sz="3600" spc="-5">
                <a:latin typeface="Calibri"/>
                <a:cs typeface="Calibri"/>
              </a:rPr>
              <a:t>: </a:t>
            </a:r>
            <a:r>
              <a:rPr lang="en-GB" sz="3600" spc="-20">
                <a:latin typeface="Calibri"/>
                <a:cs typeface="Calibri"/>
              </a:rPr>
              <a:t>focus </a:t>
            </a:r>
            <a:r>
              <a:rPr lang="en-GB" sz="3600" spc="-5">
                <a:latin typeface="Calibri"/>
                <a:cs typeface="Calibri"/>
              </a:rPr>
              <a:t>on </a:t>
            </a:r>
            <a:r>
              <a:rPr lang="en-GB" sz="3600" spc="-15">
                <a:latin typeface="Calibri"/>
                <a:cs typeface="Calibri"/>
              </a:rPr>
              <a:t>pairs  </a:t>
            </a:r>
            <a:r>
              <a:rPr lang="en-GB" sz="3600" spc="-5">
                <a:latin typeface="Calibri"/>
                <a:cs typeface="Calibri"/>
              </a:rPr>
              <a:t>of </a:t>
            </a:r>
            <a:r>
              <a:rPr lang="en-GB" sz="3600" spc="-15">
                <a:latin typeface="Calibri"/>
                <a:cs typeface="Calibri"/>
              </a:rPr>
              <a:t>signatures </a:t>
            </a:r>
            <a:r>
              <a:rPr lang="en-GB" sz="3600" spc="-25">
                <a:latin typeface="Calibri"/>
                <a:cs typeface="Calibri"/>
              </a:rPr>
              <a:t>likely </a:t>
            </a:r>
            <a:r>
              <a:rPr lang="en-GB" sz="3600" spc="-20">
                <a:latin typeface="Calibri"/>
                <a:cs typeface="Calibri"/>
              </a:rPr>
              <a:t>to </a:t>
            </a:r>
            <a:r>
              <a:rPr lang="en-GB" sz="3600" spc="-5">
                <a:latin typeface="Calibri"/>
                <a:cs typeface="Calibri"/>
              </a:rPr>
              <a:t>be</a:t>
            </a:r>
            <a:r>
              <a:rPr lang="en-GB" sz="3600" spc="120">
                <a:latin typeface="Calibri"/>
                <a:cs typeface="Calibri"/>
              </a:rPr>
              <a:t> </a:t>
            </a:r>
            <a:r>
              <a:rPr lang="en-GB" sz="3600" spc="-50">
                <a:latin typeface="Calibri"/>
                <a:cs typeface="Calibri"/>
              </a:rPr>
              <a:t>similar.</a:t>
            </a:r>
            <a:endParaRPr lang="en-GB" sz="3600">
              <a:latin typeface="Calibri"/>
              <a:cs typeface="Calibri"/>
            </a:endParaRPr>
          </a:p>
          <a:p>
            <a:r>
              <a:rPr lang="en-NL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00FE5-C0FD-C747-99BF-71E84952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3241"/>
            <a:ext cx="6925056" cy="59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197" y="1817878"/>
            <a:ext cx="8281670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10795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5">
                <a:solidFill>
                  <a:srgbClr val="7030A0"/>
                </a:solidFill>
                <a:latin typeface="Calibri"/>
                <a:cs typeface="Calibri"/>
              </a:rPr>
              <a:t>General </a:t>
            </a:r>
            <a:r>
              <a:rPr sz="3200" spc="-5">
                <a:solidFill>
                  <a:srgbClr val="7030A0"/>
                </a:solidFill>
                <a:latin typeface="Calibri"/>
                <a:cs typeface="Calibri"/>
              </a:rPr>
              <a:t>idea</a:t>
            </a:r>
            <a:r>
              <a:rPr sz="3200" spc="-5">
                <a:latin typeface="Calibri"/>
                <a:cs typeface="Calibri"/>
              </a:rPr>
              <a:t>: </a:t>
            </a:r>
            <a:r>
              <a:rPr sz="3200" spc="-25">
                <a:latin typeface="Calibri"/>
                <a:cs typeface="Calibri"/>
              </a:rPr>
              <a:t>Generate </a:t>
            </a:r>
            <a:r>
              <a:rPr sz="3200" spc="-20">
                <a:latin typeface="Calibri"/>
                <a:cs typeface="Calibri"/>
              </a:rPr>
              <a:t>from </a:t>
            </a:r>
            <a:r>
              <a:rPr sz="3200" spc="-5">
                <a:latin typeface="Calibri"/>
                <a:cs typeface="Calibri"/>
              </a:rPr>
              <a:t>the </a:t>
            </a:r>
            <a:r>
              <a:rPr sz="3200" spc="-10">
                <a:latin typeface="Calibri"/>
                <a:cs typeface="Calibri"/>
              </a:rPr>
              <a:t>collection of  </a:t>
            </a:r>
            <a:r>
              <a:rPr sz="3200" spc="-5">
                <a:latin typeface="Calibri"/>
                <a:cs typeface="Calibri"/>
              </a:rPr>
              <a:t>all </a:t>
            </a:r>
            <a:r>
              <a:rPr sz="3200" spc="-10">
                <a:latin typeface="Calibri"/>
                <a:cs typeface="Calibri"/>
              </a:rPr>
              <a:t>elements (signatures </a:t>
            </a:r>
            <a:r>
              <a:rPr sz="3200" spc="-5">
                <a:latin typeface="Calibri"/>
                <a:cs typeface="Calibri"/>
              </a:rPr>
              <a:t>in our </a:t>
            </a:r>
            <a:r>
              <a:rPr sz="3200" spc="-20">
                <a:latin typeface="Calibri"/>
                <a:cs typeface="Calibri"/>
              </a:rPr>
              <a:t>example) </a:t>
            </a:r>
            <a:r>
              <a:rPr sz="3200" spc="-5">
                <a:latin typeface="Calibri"/>
                <a:cs typeface="Calibri"/>
              </a:rPr>
              <a:t>a </a:t>
            </a:r>
            <a:r>
              <a:rPr sz="3200" spc="-10">
                <a:latin typeface="Calibri"/>
                <a:cs typeface="Calibri"/>
              </a:rPr>
              <a:t>small  </a:t>
            </a:r>
            <a:r>
              <a:rPr sz="3200" spc="-15">
                <a:latin typeface="Calibri"/>
                <a:cs typeface="Calibri"/>
              </a:rPr>
              <a:t>list </a:t>
            </a:r>
            <a:r>
              <a:rPr sz="3200" spc="-5">
                <a:latin typeface="Calibri"/>
                <a:cs typeface="Calibri"/>
              </a:rPr>
              <a:t>of </a:t>
            </a:r>
            <a:r>
              <a:rPr sz="3200" i="1" spc="-10">
                <a:solidFill>
                  <a:srgbClr val="FF0065"/>
                </a:solidFill>
                <a:latin typeface="Calibri"/>
                <a:cs typeface="Calibri"/>
              </a:rPr>
              <a:t>candidate </a:t>
            </a:r>
            <a:r>
              <a:rPr sz="3200" i="1" spc="-5">
                <a:solidFill>
                  <a:srgbClr val="FF0065"/>
                </a:solidFill>
                <a:latin typeface="Calibri"/>
                <a:cs typeface="Calibri"/>
              </a:rPr>
              <a:t>pairs</a:t>
            </a:r>
            <a:r>
              <a:rPr sz="3200" spc="-5">
                <a:latin typeface="Calibri"/>
                <a:cs typeface="Calibri"/>
              </a:rPr>
              <a:t>: </a:t>
            </a:r>
            <a:r>
              <a:rPr sz="3200" spc="-15">
                <a:latin typeface="Calibri"/>
                <a:cs typeface="Calibri"/>
              </a:rPr>
              <a:t>pairs </a:t>
            </a:r>
            <a:r>
              <a:rPr sz="3200" spc="-5">
                <a:latin typeface="Calibri"/>
                <a:cs typeface="Calibri"/>
              </a:rPr>
              <a:t>of </a:t>
            </a:r>
            <a:r>
              <a:rPr sz="3200" spc="-10">
                <a:latin typeface="Calibri"/>
                <a:cs typeface="Calibri"/>
              </a:rPr>
              <a:t>elements whose  </a:t>
            </a:r>
            <a:r>
              <a:rPr sz="3200" spc="-5">
                <a:latin typeface="Calibri"/>
                <a:cs typeface="Calibri"/>
              </a:rPr>
              <a:t>similarity </a:t>
            </a:r>
            <a:r>
              <a:rPr sz="3200" spc="-15">
                <a:latin typeface="Calibri"/>
                <a:cs typeface="Calibri"/>
              </a:rPr>
              <a:t>must </a:t>
            </a:r>
            <a:r>
              <a:rPr sz="3200" spc="-5">
                <a:latin typeface="Calibri"/>
                <a:cs typeface="Calibri"/>
              </a:rPr>
              <a:t>be</a:t>
            </a:r>
            <a:r>
              <a:rPr sz="3200" spc="3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evaluated.</a:t>
            </a:r>
            <a:endParaRPr sz="3200">
              <a:latin typeface="Calibri"/>
              <a:cs typeface="Calibri"/>
            </a:endParaRPr>
          </a:p>
          <a:p>
            <a:pPr marL="332740" marR="508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20">
                <a:solidFill>
                  <a:srgbClr val="7030A0"/>
                </a:solidFill>
                <a:latin typeface="Calibri"/>
                <a:cs typeface="Calibri"/>
              </a:rPr>
              <a:t>For </a:t>
            </a:r>
            <a:r>
              <a:rPr sz="3200" spc="-15">
                <a:solidFill>
                  <a:srgbClr val="7030A0"/>
                </a:solidFill>
                <a:latin typeface="Calibri"/>
                <a:cs typeface="Calibri"/>
              </a:rPr>
              <a:t>signature </a:t>
            </a:r>
            <a:r>
              <a:rPr sz="3200" spc="-10">
                <a:solidFill>
                  <a:srgbClr val="7030A0"/>
                </a:solidFill>
                <a:latin typeface="Calibri"/>
                <a:cs typeface="Calibri"/>
              </a:rPr>
              <a:t>matrices</a:t>
            </a:r>
            <a:r>
              <a:rPr sz="3200" spc="-10">
                <a:latin typeface="Calibri"/>
                <a:cs typeface="Calibri"/>
              </a:rPr>
              <a:t>: </a:t>
            </a:r>
            <a:r>
              <a:rPr sz="3200" spc="-5">
                <a:latin typeface="Calibri"/>
                <a:cs typeface="Calibri"/>
              </a:rPr>
              <a:t>Hash </a:t>
            </a:r>
            <a:r>
              <a:rPr sz="3200" spc="-10">
                <a:latin typeface="Calibri"/>
                <a:cs typeface="Calibri"/>
              </a:rPr>
              <a:t>columns </a:t>
            </a:r>
            <a:r>
              <a:rPr sz="3200" spc="-20">
                <a:latin typeface="Calibri"/>
                <a:cs typeface="Calibri"/>
              </a:rPr>
              <a:t>to many  buckets, </a:t>
            </a:r>
            <a:r>
              <a:rPr sz="3200" spc="-5">
                <a:latin typeface="Calibri"/>
                <a:cs typeface="Calibri"/>
              </a:rPr>
              <a:t>and </a:t>
            </a:r>
            <a:r>
              <a:rPr sz="3200" spc="-30">
                <a:latin typeface="Calibri"/>
                <a:cs typeface="Calibri"/>
              </a:rPr>
              <a:t>make </a:t>
            </a:r>
            <a:r>
              <a:rPr sz="3200" spc="-10">
                <a:latin typeface="Calibri"/>
                <a:cs typeface="Calibri"/>
              </a:rPr>
              <a:t>elements </a:t>
            </a:r>
            <a:r>
              <a:rPr sz="3200" spc="-5">
                <a:latin typeface="Calibri"/>
                <a:cs typeface="Calibri"/>
              </a:rPr>
              <a:t>of the same </a:t>
            </a:r>
            <a:r>
              <a:rPr sz="3200" spc="-25">
                <a:latin typeface="Calibri"/>
                <a:cs typeface="Calibri"/>
              </a:rPr>
              <a:t>bucket  </a:t>
            </a:r>
            <a:r>
              <a:rPr sz="3200" spc="-15">
                <a:latin typeface="Calibri"/>
                <a:cs typeface="Calibri"/>
              </a:rPr>
              <a:t>candidate</a:t>
            </a:r>
            <a:r>
              <a:rPr sz="3200" spc="-4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pairs.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0441" y="502158"/>
            <a:ext cx="7195566" cy="99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597" y="2122678"/>
            <a:ext cx="72637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b="0" spc="-5">
                <a:latin typeface="Calibri"/>
                <a:cs typeface="Calibri"/>
              </a:rPr>
              <a:t>Pick a </a:t>
            </a:r>
            <a:r>
              <a:rPr b="0" spc="-10">
                <a:latin typeface="Calibri"/>
                <a:cs typeface="Calibri"/>
              </a:rPr>
              <a:t>similarity threshold </a:t>
            </a:r>
            <a:r>
              <a:rPr b="0" i="1" spc="-5">
                <a:latin typeface="Calibri"/>
                <a:cs typeface="Calibri"/>
              </a:rPr>
              <a:t>t</a:t>
            </a:r>
            <a:r>
              <a:rPr b="0" spc="-5">
                <a:latin typeface="Calibri"/>
                <a:cs typeface="Calibri"/>
              </a:rPr>
              <a:t>, a </a:t>
            </a:r>
            <a:r>
              <a:rPr b="0" spc="-10">
                <a:latin typeface="Calibri"/>
                <a:cs typeface="Calibri"/>
              </a:rPr>
              <a:t>fraction </a:t>
            </a:r>
            <a:r>
              <a:rPr b="0" spc="-5">
                <a:latin typeface="Calibri"/>
                <a:cs typeface="Calibri"/>
              </a:rPr>
              <a:t>&lt;</a:t>
            </a:r>
            <a:r>
              <a:rPr b="0" spc="14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1.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37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597" y="2610358"/>
            <a:ext cx="7494905" cy="289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5080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65">
                <a:latin typeface="Calibri"/>
                <a:cs typeface="Calibri"/>
              </a:rPr>
              <a:t>We </a:t>
            </a:r>
            <a:r>
              <a:rPr sz="3200" spc="-20">
                <a:latin typeface="Calibri"/>
                <a:cs typeface="Calibri"/>
              </a:rPr>
              <a:t>want </a:t>
            </a:r>
            <a:r>
              <a:rPr sz="3200" spc="-5">
                <a:latin typeface="Calibri"/>
                <a:cs typeface="Calibri"/>
              </a:rPr>
              <a:t>a pair of </a:t>
            </a:r>
            <a:r>
              <a:rPr sz="3200" spc="-10">
                <a:latin typeface="Calibri"/>
                <a:cs typeface="Calibri"/>
              </a:rPr>
              <a:t>columns </a:t>
            </a:r>
            <a:r>
              <a:rPr sz="3200" i="1" spc="-5">
                <a:latin typeface="Calibri"/>
                <a:cs typeface="Calibri"/>
              </a:rPr>
              <a:t>c </a:t>
            </a:r>
            <a:r>
              <a:rPr sz="3200" spc="-5">
                <a:latin typeface="Calibri"/>
                <a:cs typeface="Calibri"/>
              </a:rPr>
              <a:t>and </a:t>
            </a:r>
            <a:r>
              <a:rPr sz="3200" i="1" spc="-5">
                <a:latin typeface="Calibri"/>
                <a:cs typeface="Calibri"/>
              </a:rPr>
              <a:t>d </a:t>
            </a:r>
            <a:r>
              <a:rPr sz="3200" spc="-5">
                <a:latin typeface="Calibri"/>
                <a:cs typeface="Calibri"/>
              </a:rPr>
              <a:t>of the  </a:t>
            </a:r>
            <a:r>
              <a:rPr sz="3200" spc="-15">
                <a:latin typeface="Calibri"/>
                <a:cs typeface="Calibri"/>
              </a:rPr>
              <a:t>signature </a:t>
            </a:r>
            <a:r>
              <a:rPr sz="3200" spc="-10">
                <a:latin typeface="Calibri"/>
                <a:cs typeface="Calibri"/>
              </a:rPr>
              <a:t>matrix </a:t>
            </a:r>
            <a:r>
              <a:rPr sz="3200" spc="-5">
                <a:latin typeface="Calibri"/>
                <a:cs typeface="Calibri"/>
              </a:rPr>
              <a:t>M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be a </a:t>
            </a:r>
            <a:r>
              <a:rPr sz="3200" i="1" spc="-10">
                <a:solidFill>
                  <a:srgbClr val="FF0065"/>
                </a:solidFill>
                <a:latin typeface="Calibri"/>
                <a:cs typeface="Calibri"/>
              </a:rPr>
              <a:t>candidate </a:t>
            </a:r>
            <a:r>
              <a:rPr sz="3200" i="1" spc="-5">
                <a:solidFill>
                  <a:srgbClr val="FF0065"/>
                </a:solidFill>
                <a:latin typeface="Calibri"/>
                <a:cs typeface="Calibri"/>
              </a:rPr>
              <a:t>pair </a:t>
            </a:r>
            <a:r>
              <a:rPr sz="3200" spc="-10">
                <a:latin typeface="Calibri"/>
                <a:cs typeface="Calibri"/>
              </a:rPr>
              <a:t>if  </a:t>
            </a:r>
            <a:r>
              <a:rPr sz="3200" spc="-5">
                <a:latin typeface="Calibri"/>
                <a:cs typeface="Calibri"/>
              </a:rPr>
              <a:t>and only if their </a:t>
            </a:r>
            <a:r>
              <a:rPr sz="3200" spc="-15">
                <a:latin typeface="Calibri"/>
                <a:cs typeface="Calibri"/>
              </a:rPr>
              <a:t>signatures agree </a:t>
            </a:r>
            <a:r>
              <a:rPr sz="3200" spc="-5">
                <a:latin typeface="Calibri"/>
                <a:cs typeface="Calibri"/>
              </a:rPr>
              <a:t>in </a:t>
            </a:r>
            <a:r>
              <a:rPr sz="3200" spc="-20">
                <a:latin typeface="Calibri"/>
                <a:cs typeface="Calibri"/>
              </a:rPr>
              <a:t>at </a:t>
            </a:r>
            <a:r>
              <a:rPr sz="3200" spc="-15">
                <a:latin typeface="Calibri"/>
                <a:cs typeface="Calibri"/>
              </a:rPr>
              <a:t>least  </a:t>
            </a:r>
            <a:r>
              <a:rPr sz="3200" spc="-10">
                <a:latin typeface="Calibri"/>
                <a:cs typeface="Calibri"/>
              </a:rPr>
              <a:t>fraction </a:t>
            </a:r>
            <a:r>
              <a:rPr sz="3200" i="1" spc="-5">
                <a:latin typeface="Calibri"/>
                <a:cs typeface="Calibri"/>
              </a:rPr>
              <a:t>t </a:t>
            </a:r>
            <a:r>
              <a:rPr sz="3200" spc="-5">
                <a:latin typeface="Calibri"/>
                <a:cs typeface="Calibri"/>
              </a:rPr>
              <a:t>of the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rows.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700"/>
              </a:spcBef>
              <a:buClr>
                <a:srgbClr val="7030A0"/>
              </a:buClr>
              <a:buFont typeface="Microsoft Sans Serif"/>
              <a:buChar char="▪"/>
              <a:tabLst>
                <a:tab pos="625475" algn="l"/>
                <a:tab pos="3615690" algn="l"/>
              </a:tabLst>
            </a:pPr>
            <a:r>
              <a:rPr sz="2800">
                <a:latin typeface="Calibri"/>
                <a:cs typeface="Calibri"/>
              </a:rPr>
              <a:t>I.e., </a:t>
            </a:r>
            <a:r>
              <a:rPr sz="2800" i="1" spc="-5">
                <a:latin typeface="Calibri"/>
                <a:cs typeface="Calibri"/>
              </a:rPr>
              <a:t>M</a:t>
            </a:r>
            <a:r>
              <a:rPr sz="2800" spc="-5">
                <a:latin typeface="Calibri"/>
                <a:cs typeface="Calibri"/>
              </a:rPr>
              <a:t>(</a:t>
            </a:r>
            <a:r>
              <a:rPr sz="2800" i="1" spc="-5">
                <a:latin typeface="Calibri"/>
                <a:cs typeface="Calibri"/>
              </a:rPr>
              <a:t>i, c</a:t>
            </a:r>
            <a:r>
              <a:rPr sz="2800" spc="-5">
                <a:latin typeface="Calibri"/>
                <a:cs typeface="Calibri"/>
              </a:rPr>
              <a:t>) </a:t>
            </a:r>
            <a:r>
              <a:rPr sz="2800">
                <a:latin typeface="Calibri"/>
                <a:cs typeface="Calibri"/>
              </a:rPr>
              <a:t>=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M</a:t>
            </a:r>
            <a:r>
              <a:rPr sz="2800" spc="-5">
                <a:latin typeface="Calibri"/>
                <a:cs typeface="Calibri"/>
              </a:rPr>
              <a:t>(</a:t>
            </a:r>
            <a:r>
              <a:rPr sz="2800" i="1" spc="-5">
                <a:latin typeface="Calibri"/>
                <a:cs typeface="Calibri"/>
              </a:rPr>
              <a:t>i,</a:t>
            </a:r>
            <a:r>
              <a:rPr sz="2800" i="1" spc="10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d</a:t>
            </a:r>
            <a:r>
              <a:rPr sz="2800" spc="-5">
                <a:latin typeface="Calibri"/>
                <a:cs typeface="Calibri"/>
              </a:rPr>
              <a:t>)	</a:t>
            </a:r>
            <a:r>
              <a:rPr sz="2800" spc="-25">
                <a:latin typeface="Calibri"/>
                <a:cs typeface="Calibri"/>
              </a:rPr>
              <a:t>for </a:t>
            </a:r>
            <a:r>
              <a:rPr sz="2800" spc="-15">
                <a:latin typeface="Calibri"/>
                <a:cs typeface="Calibri"/>
              </a:rPr>
              <a:t>at </a:t>
            </a:r>
            <a:r>
              <a:rPr sz="2800" spc="-10">
                <a:latin typeface="Calibri"/>
                <a:cs typeface="Calibri"/>
              </a:rPr>
              <a:t>least </a:t>
            </a:r>
            <a:r>
              <a:rPr sz="2800" spc="-15">
                <a:latin typeface="Calibri"/>
                <a:cs typeface="Calibri"/>
              </a:rPr>
              <a:t>fraction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624840">
              <a:lnSpc>
                <a:spcPct val="100000"/>
              </a:lnSpc>
            </a:pPr>
            <a:r>
              <a:rPr sz="2800" spc="-10">
                <a:latin typeface="Calibri"/>
                <a:cs typeface="Calibri"/>
              </a:rPr>
              <a:t>values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-85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i</a:t>
            </a:r>
            <a:r>
              <a:rPr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AA5D9-E3E9-804D-90BF-9FF937F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Assumptions for LSH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D3C6E-0ECE-D644-8297-EEFCE1F4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68121"/>
            <a:ext cx="9052560" cy="4018279"/>
          </a:xfrm>
        </p:spPr>
        <p:txBody>
          <a:bodyPr>
            <a:noAutofit/>
          </a:bodyPr>
          <a:lstStyle/>
          <a:p>
            <a:r>
              <a:rPr lang="en-NL" sz="2800"/>
              <a:t>Consider a space S of points with distance measure d</a:t>
            </a:r>
          </a:p>
          <a:p>
            <a:r>
              <a:rPr lang="en-NL" sz="2800"/>
              <a:t>Hash functions to be (d1,d2,p1,p2)-sensitive if for any two points x and y:</a:t>
            </a:r>
          </a:p>
          <a:p>
            <a:pPr lvl="1"/>
            <a:r>
              <a:rPr lang="en-GB" sz="2400"/>
              <a:t>I</a:t>
            </a:r>
            <a:r>
              <a:rPr lang="en-NL" sz="2400"/>
              <a:t>f d(x,y)&lt;=d</a:t>
            </a:r>
            <a:r>
              <a:rPr lang="en-NL" sz="2400" baseline="-25000"/>
              <a:t>1</a:t>
            </a:r>
            <a:r>
              <a:rPr lang="en-NL" sz="2400"/>
              <a:t> then h(x)=h(y)&gt;=p</a:t>
            </a:r>
            <a:r>
              <a:rPr lang="en-NL" sz="2400" baseline="-25000"/>
              <a:t>1</a:t>
            </a:r>
            <a:r>
              <a:rPr lang="en-NL" sz="2400"/>
              <a:t>, ∀h</a:t>
            </a:r>
          </a:p>
          <a:p>
            <a:pPr lvl="1"/>
            <a:r>
              <a:rPr lang="en-GB" sz="2400"/>
              <a:t>I</a:t>
            </a:r>
            <a:r>
              <a:rPr lang="en-NL" sz="2400"/>
              <a:t>f (d,y)≥d</a:t>
            </a:r>
            <a:r>
              <a:rPr lang="en-NL" sz="2400" baseline="-25000"/>
              <a:t>2</a:t>
            </a:r>
            <a:r>
              <a:rPr lang="en-NL" sz="2400"/>
              <a:t>, then h(x)=h(y)≤p</a:t>
            </a:r>
            <a:r>
              <a:rPr lang="en-NL" sz="2400" baseline="-25000"/>
              <a:t>2</a:t>
            </a:r>
            <a:r>
              <a:rPr lang="en-NL" sz="2400"/>
              <a:t>, ∀h</a:t>
            </a:r>
          </a:p>
          <a:p>
            <a:pPr lvl="1"/>
            <a:endParaRPr lang="en-NL" sz="2400"/>
          </a:p>
          <a:p>
            <a:r>
              <a:rPr lang="en-NL" sz="2800"/>
              <a:t>For Jaccard distance &amp; minhash:</a:t>
            </a:r>
          </a:p>
          <a:p>
            <a:pPr lvl="1"/>
            <a:r>
              <a:rPr lang="en-NL" sz="2400"/>
              <a:t>Prob[h(x)=h(y)] = 1 – d(x,y)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D007A-F879-6D41-BC05-A5D16CA8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5158013"/>
            <a:ext cx="435610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5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551" y="784859"/>
            <a:ext cx="7249668" cy="59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197" y="1894078"/>
            <a:ext cx="7771130" cy="29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5">
                <a:solidFill>
                  <a:srgbClr val="7030A0"/>
                </a:solidFill>
                <a:latin typeface="Calibri"/>
                <a:cs typeface="Calibri"/>
              </a:rPr>
              <a:t>Big idea</a:t>
            </a:r>
            <a:r>
              <a:rPr sz="3200" spc="-5">
                <a:latin typeface="Calibri"/>
                <a:cs typeface="Calibri"/>
              </a:rPr>
              <a:t>: hash </a:t>
            </a:r>
            <a:r>
              <a:rPr sz="3200" spc="-10">
                <a:latin typeface="Calibri"/>
                <a:cs typeface="Calibri"/>
              </a:rPr>
              <a:t>columns </a:t>
            </a:r>
            <a:r>
              <a:rPr sz="3200" spc="-5">
                <a:latin typeface="Calibri"/>
                <a:cs typeface="Calibri"/>
              </a:rPr>
              <a:t>of </a:t>
            </a:r>
            <a:r>
              <a:rPr sz="3200" spc="-15">
                <a:latin typeface="Calibri"/>
                <a:cs typeface="Calibri"/>
              </a:rPr>
              <a:t>signature </a:t>
            </a:r>
            <a:r>
              <a:rPr sz="3200" spc="-10">
                <a:latin typeface="Calibri"/>
                <a:cs typeface="Calibri"/>
              </a:rPr>
              <a:t>matrix</a:t>
            </a:r>
            <a:r>
              <a:rPr sz="3200" spc="160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332105">
              <a:lnSpc>
                <a:spcPct val="100000"/>
              </a:lnSpc>
            </a:pPr>
            <a:r>
              <a:rPr sz="3200" spc="-20">
                <a:latin typeface="Calibri"/>
                <a:cs typeface="Calibri"/>
              </a:rPr>
              <a:t>several</a:t>
            </a:r>
            <a:r>
              <a:rPr sz="3200" spc="-6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times.</a:t>
            </a:r>
            <a:endParaRPr sz="3200">
              <a:latin typeface="Calibri"/>
              <a:cs typeface="Calibri"/>
            </a:endParaRPr>
          </a:p>
          <a:p>
            <a:pPr marL="332740" marR="7620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20">
                <a:latin typeface="Calibri"/>
                <a:cs typeface="Calibri"/>
              </a:rPr>
              <a:t>Arrange </a:t>
            </a:r>
            <a:r>
              <a:rPr sz="3200" spc="-10">
                <a:latin typeface="Calibri"/>
                <a:cs typeface="Calibri"/>
              </a:rPr>
              <a:t>that </a:t>
            </a:r>
            <a:r>
              <a:rPr sz="3200" spc="-5">
                <a:latin typeface="Calibri"/>
                <a:cs typeface="Calibri"/>
              </a:rPr>
              <a:t>(only) similar </a:t>
            </a:r>
            <a:r>
              <a:rPr sz="3200" spc="-10">
                <a:latin typeface="Calibri"/>
                <a:cs typeface="Calibri"/>
              </a:rPr>
              <a:t>columns </a:t>
            </a:r>
            <a:r>
              <a:rPr sz="3200" spc="-20">
                <a:latin typeface="Calibri"/>
                <a:cs typeface="Calibri"/>
              </a:rPr>
              <a:t>are </a:t>
            </a:r>
            <a:r>
              <a:rPr sz="3200" spc="-25">
                <a:latin typeface="Calibri"/>
                <a:cs typeface="Calibri"/>
              </a:rPr>
              <a:t>likely 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hash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the same</a:t>
            </a:r>
            <a:r>
              <a:rPr sz="3200" spc="55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bucket.</a:t>
            </a:r>
            <a:endParaRPr sz="3200">
              <a:latin typeface="Calibri"/>
              <a:cs typeface="Calibri"/>
            </a:endParaRPr>
          </a:p>
          <a:p>
            <a:pPr marL="332105" marR="287655" indent="-319405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spc="-10">
                <a:latin typeface="Calibri"/>
                <a:cs typeface="Calibri"/>
              </a:rPr>
              <a:t>Candidate </a:t>
            </a:r>
            <a:r>
              <a:rPr sz="3200" spc="-15">
                <a:latin typeface="Calibri"/>
                <a:cs typeface="Calibri"/>
              </a:rPr>
              <a:t>pairs </a:t>
            </a:r>
            <a:r>
              <a:rPr sz="3200" spc="-20">
                <a:latin typeface="Calibri"/>
                <a:cs typeface="Calibri"/>
              </a:rPr>
              <a:t>are </a:t>
            </a:r>
            <a:r>
              <a:rPr sz="3200" spc="-5">
                <a:latin typeface="Calibri"/>
                <a:cs typeface="Calibri"/>
              </a:rPr>
              <a:t>those </a:t>
            </a:r>
            <a:r>
              <a:rPr sz="3200" spc="-10">
                <a:latin typeface="Calibri"/>
                <a:cs typeface="Calibri"/>
              </a:rPr>
              <a:t>that </a:t>
            </a:r>
            <a:r>
              <a:rPr sz="3200" spc="-5">
                <a:latin typeface="Calibri"/>
                <a:cs typeface="Calibri"/>
              </a:rPr>
              <a:t>hash </a:t>
            </a:r>
            <a:r>
              <a:rPr sz="3200" spc="-20">
                <a:solidFill>
                  <a:srgbClr val="FF9A00"/>
                </a:solidFill>
                <a:latin typeface="Calibri"/>
                <a:cs typeface="Calibri"/>
              </a:rPr>
              <a:t>at </a:t>
            </a:r>
            <a:r>
              <a:rPr sz="3200" spc="-15">
                <a:solidFill>
                  <a:srgbClr val="FF9A00"/>
                </a:solidFill>
                <a:latin typeface="Calibri"/>
                <a:cs typeface="Calibri"/>
              </a:rPr>
              <a:t>least  </a:t>
            </a:r>
            <a:r>
              <a:rPr sz="3200" spc="-5">
                <a:solidFill>
                  <a:srgbClr val="FF9A00"/>
                </a:solidFill>
                <a:latin typeface="Calibri"/>
                <a:cs typeface="Calibri"/>
              </a:rPr>
              <a:t>once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the same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bucket.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9C8-C467-AB49-A4C5-1BD9B41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Connection to 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9515-6874-C040-9512-063C1961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68121"/>
            <a:ext cx="9329166" cy="5958841"/>
          </a:xfrm>
        </p:spPr>
        <p:txBody>
          <a:bodyPr>
            <a:normAutofit/>
          </a:bodyPr>
          <a:lstStyle/>
          <a:p>
            <a:r>
              <a:rPr lang="en-NL"/>
              <a:t>Entity Identification is based on similarity</a:t>
            </a:r>
          </a:p>
          <a:p>
            <a:pPr lvl="1"/>
            <a:r>
              <a:rPr lang="en-NL"/>
              <a:t>i.e., finding similar items</a:t>
            </a:r>
          </a:p>
          <a:p>
            <a:r>
              <a:rPr lang="en-NL"/>
              <a:t>For small number of entities of relativelly small size things are manageable. </a:t>
            </a:r>
          </a:p>
          <a:p>
            <a:pPr lvl="1"/>
            <a:r>
              <a:rPr lang="en-NL"/>
              <a:t>What if we have too many entities ? </a:t>
            </a:r>
          </a:p>
          <a:p>
            <a:pPr lvl="1"/>
            <a:r>
              <a:rPr lang="en-NL"/>
              <a:t>What if the entities are too large? </a:t>
            </a:r>
          </a:p>
          <a:p>
            <a:pPr lvl="2"/>
            <a:r>
              <a:rPr lang="en-NL"/>
              <a:t>Too many comparisons (Time)</a:t>
            </a:r>
          </a:p>
          <a:p>
            <a:pPr lvl="2"/>
            <a:r>
              <a:rPr lang="en-NL"/>
              <a:t>Too large memory requirements (Space) </a:t>
            </a:r>
          </a:p>
          <a:p>
            <a:r>
              <a:rPr lang="en-NL"/>
              <a:t>Approach: See entities as a set </a:t>
            </a:r>
          </a:p>
          <a:p>
            <a:pPr lvl="1"/>
            <a:r>
              <a:rPr lang="en-NL" u="sng"/>
              <a:t>Finding similar items </a:t>
            </a:r>
            <a:r>
              <a:rPr lang="en-NL"/>
              <a:t>reduced to </a:t>
            </a:r>
            <a:r>
              <a:rPr lang="en-NL" u="sng"/>
              <a:t>finding similar 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F03F-B590-D344-B8EE-D4DA30C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8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97813"/>
            <a:ext cx="5233416" cy="44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2362200"/>
            <a:ext cx="43434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2357627"/>
            <a:ext cx="4353560" cy="4201160"/>
          </a:xfrm>
          <a:custGeom>
            <a:avLst/>
            <a:gdLst/>
            <a:ahLst/>
            <a:cxnLst/>
            <a:rect l="l" t="t" r="r" b="b"/>
            <a:pathLst>
              <a:path w="4353559" h="4201159">
                <a:moveTo>
                  <a:pt x="4353306" y="0"/>
                </a:moveTo>
                <a:lnTo>
                  <a:pt x="0" y="0"/>
                </a:lnTo>
                <a:lnTo>
                  <a:pt x="0" y="4200906"/>
                </a:lnTo>
                <a:lnTo>
                  <a:pt x="4353306" y="4200906"/>
                </a:lnTo>
                <a:lnTo>
                  <a:pt x="4353306" y="4195572"/>
                </a:lnTo>
                <a:lnTo>
                  <a:pt x="9906" y="4195572"/>
                </a:lnTo>
                <a:lnTo>
                  <a:pt x="4572" y="4191000"/>
                </a:lnTo>
                <a:lnTo>
                  <a:pt x="9906" y="41910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4353306" y="4572"/>
                </a:lnTo>
                <a:lnTo>
                  <a:pt x="4353306" y="0"/>
                </a:lnTo>
                <a:close/>
              </a:path>
              <a:path w="4353559" h="4201159">
                <a:moveTo>
                  <a:pt x="9906" y="4191000"/>
                </a:moveTo>
                <a:lnTo>
                  <a:pt x="4572" y="4191000"/>
                </a:lnTo>
                <a:lnTo>
                  <a:pt x="9906" y="4195572"/>
                </a:lnTo>
                <a:lnTo>
                  <a:pt x="9906" y="4191000"/>
                </a:lnTo>
                <a:close/>
              </a:path>
              <a:path w="4353559" h="4201159">
                <a:moveTo>
                  <a:pt x="4343400" y="4191000"/>
                </a:moveTo>
                <a:lnTo>
                  <a:pt x="9906" y="4191000"/>
                </a:lnTo>
                <a:lnTo>
                  <a:pt x="9906" y="4195572"/>
                </a:lnTo>
                <a:lnTo>
                  <a:pt x="4343400" y="4195572"/>
                </a:lnTo>
                <a:lnTo>
                  <a:pt x="4343400" y="4191000"/>
                </a:lnTo>
                <a:close/>
              </a:path>
              <a:path w="4353559" h="4201159">
                <a:moveTo>
                  <a:pt x="4343400" y="4572"/>
                </a:moveTo>
                <a:lnTo>
                  <a:pt x="4343400" y="4195572"/>
                </a:lnTo>
                <a:lnTo>
                  <a:pt x="4347972" y="4191000"/>
                </a:lnTo>
                <a:lnTo>
                  <a:pt x="4353306" y="4191000"/>
                </a:lnTo>
                <a:lnTo>
                  <a:pt x="4353306" y="9906"/>
                </a:lnTo>
                <a:lnTo>
                  <a:pt x="4347972" y="9906"/>
                </a:lnTo>
                <a:lnTo>
                  <a:pt x="4343400" y="4572"/>
                </a:lnTo>
                <a:close/>
              </a:path>
              <a:path w="4353559" h="4201159">
                <a:moveTo>
                  <a:pt x="4353306" y="4191000"/>
                </a:moveTo>
                <a:lnTo>
                  <a:pt x="4347972" y="4191000"/>
                </a:lnTo>
                <a:lnTo>
                  <a:pt x="4343400" y="4195572"/>
                </a:lnTo>
                <a:lnTo>
                  <a:pt x="4353306" y="4195572"/>
                </a:lnTo>
                <a:lnTo>
                  <a:pt x="4353306" y="4191000"/>
                </a:lnTo>
                <a:close/>
              </a:path>
              <a:path w="4353559" h="4201159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4353559" h="4201159">
                <a:moveTo>
                  <a:pt x="4343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4343400" y="9906"/>
                </a:lnTo>
                <a:lnTo>
                  <a:pt x="4343400" y="4572"/>
                </a:lnTo>
                <a:close/>
              </a:path>
              <a:path w="4353559" h="4201159">
                <a:moveTo>
                  <a:pt x="4353306" y="4572"/>
                </a:moveTo>
                <a:lnTo>
                  <a:pt x="4343400" y="4572"/>
                </a:lnTo>
                <a:lnTo>
                  <a:pt x="4347972" y="9906"/>
                </a:lnTo>
                <a:lnTo>
                  <a:pt x="4353306" y="9906"/>
                </a:lnTo>
                <a:lnTo>
                  <a:pt x="4353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320078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403898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487718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571538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5709" y="3198876"/>
            <a:ext cx="76200" cy="842010"/>
          </a:xfrm>
          <a:custGeom>
            <a:avLst/>
            <a:gdLst/>
            <a:ahLst/>
            <a:cxnLst/>
            <a:rect l="l" t="t" r="r" b="b"/>
            <a:pathLst>
              <a:path w="76200" h="842010">
                <a:moveTo>
                  <a:pt x="32766" y="765810"/>
                </a:moveTo>
                <a:lnTo>
                  <a:pt x="0" y="765810"/>
                </a:lnTo>
                <a:lnTo>
                  <a:pt x="38100" y="842010"/>
                </a:lnTo>
                <a:lnTo>
                  <a:pt x="70103" y="778001"/>
                </a:lnTo>
                <a:lnTo>
                  <a:pt x="32766" y="778001"/>
                </a:lnTo>
                <a:lnTo>
                  <a:pt x="32766" y="765810"/>
                </a:lnTo>
                <a:close/>
              </a:path>
              <a:path w="76200" h="842010">
                <a:moveTo>
                  <a:pt x="42672" y="64008"/>
                </a:moveTo>
                <a:lnTo>
                  <a:pt x="32766" y="64008"/>
                </a:lnTo>
                <a:lnTo>
                  <a:pt x="32766" y="778001"/>
                </a:lnTo>
                <a:lnTo>
                  <a:pt x="42672" y="778001"/>
                </a:lnTo>
                <a:lnTo>
                  <a:pt x="42672" y="64008"/>
                </a:lnTo>
                <a:close/>
              </a:path>
              <a:path w="76200" h="842010">
                <a:moveTo>
                  <a:pt x="76200" y="765810"/>
                </a:moveTo>
                <a:lnTo>
                  <a:pt x="42672" y="765810"/>
                </a:lnTo>
                <a:lnTo>
                  <a:pt x="42672" y="778001"/>
                </a:lnTo>
                <a:lnTo>
                  <a:pt x="70103" y="778001"/>
                </a:lnTo>
                <a:lnTo>
                  <a:pt x="76200" y="765810"/>
                </a:lnTo>
                <a:close/>
              </a:path>
              <a:path w="76200" h="842010">
                <a:moveTo>
                  <a:pt x="38100" y="0"/>
                </a:move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70103" y="64008"/>
                </a:lnTo>
                <a:lnTo>
                  <a:pt x="38100" y="0"/>
                </a:lnTo>
                <a:close/>
              </a:path>
              <a:path w="76200" h="842010">
                <a:moveTo>
                  <a:pt x="70103" y="64008"/>
                </a:move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70103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6500" y="2362200"/>
            <a:ext cx="76200" cy="4191000"/>
          </a:xfrm>
          <a:custGeom>
            <a:avLst/>
            <a:gdLst/>
            <a:ahLst/>
            <a:cxnLst/>
            <a:rect l="l" t="t" r="r" b="b"/>
            <a:pathLst>
              <a:path w="76200" h="4191000">
                <a:moveTo>
                  <a:pt x="33527" y="4114800"/>
                </a:moveTo>
                <a:lnTo>
                  <a:pt x="0" y="4114800"/>
                </a:lnTo>
                <a:lnTo>
                  <a:pt x="38100" y="4191000"/>
                </a:lnTo>
                <a:lnTo>
                  <a:pt x="69723" y="4127754"/>
                </a:lnTo>
                <a:lnTo>
                  <a:pt x="33527" y="4127754"/>
                </a:lnTo>
                <a:lnTo>
                  <a:pt x="33527" y="4114800"/>
                </a:lnTo>
                <a:close/>
              </a:path>
              <a:path w="76200" h="4191000">
                <a:moveTo>
                  <a:pt x="43433" y="64008"/>
                </a:moveTo>
                <a:lnTo>
                  <a:pt x="33527" y="64008"/>
                </a:lnTo>
                <a:lnTo>
                  <a:pt x="33527" y="4127754"/>
                </a:lnTo>
                <a:lnTo>
                  <a:pt x="43433" y="4127754"/>
                </a:lnTo>
                <a:lnTo>
                  <a:pt x="43433" y="64008"/>
                </a:lnTo>
                <a:close/>
              </a:path>
              <a:path w="76200" h="4191000">
                <a:moveTo>
                  <a:pt x="76200" y="4114800"/>
                </a:moveTo>
                <a:lnTo>
                  <a:pt x="43433" y="4114800"/>
                </a:lnTo>
                <a:lnTo>
                  <a:pt x="43433" y="4127754"/>
                </a:lnTo>
                <a:lnTo>
                  <a:pt x="69723" y="4127754"/>
                </a:lnTo>
                <a:lnTo>
                  <a:pt x="76200" y="4114800"/>
                </a:lnTo>
                <a:close/>
              </a:path>
              <a:path w="76200" h="4191000">
                <a:moveTo>
                  <a:pt x="38100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70104" y="64008"/>
                </a:lnTo>
                <a:lnTo>
                  <a:pt x="38100" y="0"/>
                </a:lnTo>
                <a:close/>
              </a:path>
              <a:path w="76200" h="4191000">
                <a:moveTo>
                  <a:pt x="70104" y="64008"/>
                </a:moveTo>
                <a:lnTo>
                  <a:pt x="43433" y="64008"/>
                </a:lnTo>
                <a:lnTo>
                  <a:pt x="43433" y="76200"/>
                </a:lnTo>
                <a:lnTo>
                  <a:pt x="76200" y="76200"/>
                </a:lnTo>
                <a:lnTo>
                  <a:pt x="7010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3941" y="3233165"/>
            <a:ext cx="758634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7984" marR="5080" indent="10795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r </a:t>
            </a:r>
            <a:r>
              <a:rPr sz="1800">
                <a:latin typeface="Corbel"/>
                <a:cs typeface="Corbel"/>
              </a:rPr>
              <a:t>rows  </a:t>
            </a:r>
            <a:r>
              <a:rPr sz="1800" spc="-5">
                <a:latin typeface="Corbel"/>
                <a:cs typeface="Corbel"/>
              </a:rPr>
              <a:t>per</a:t>
            </a:r>
            <a:r>
              <a:rPr sz="1800" spc="-9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band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b</a:t>
            </a:r>
            <a:r>
              <a:rPr sz="1800" i="1" spc="26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bands</a:t>
            </a:r>
          </a:p>
        </p:txBody>
      </p:sp>
      <p:sp>
        <p:nvSpPr>
          <p:cNvPr id="12" name="object 12"/>
          <p:cNvSpPr/>
          <p:nvPr/>
        </p:nvSpPr>
        <p:spPr>
          <a:xfrm>
            <a:off x="4953000" y="2362200"/>
            <a:ext cx="228600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8428" y="2357627"/>
            <a:ext cx="238760" cy="4201160"/>
          </a:xfrm>
          <a:custGeom>
            <a:avLst/>
            <a:gdLst/>
            <a:ahLst/>
            <a:cxnLst/>
            <a:rect l="l" t="t" r="r" b="b"/>
            <a:pathLst>
              <a:path w="238760" h="4201159">
                <a:moveTo>
                  <a:pt x="238506" y="0"/>
                </a:moveTo>
                <a:lnTo>
                  <a:pt x="0" y="0"/>
                </a:lnTo>
                <a:lnTo>
                  <a:pt x="0" y="4200906"/>
                </a:lnTo>
                <a:lnTo>
                  <a:pt x="238506" y="4200906"/>
                </a:lnTo>
                <a:lnTo>
                  <a:pt x="238506" y="4195572"/>
                </a:lnTo>
                <a:lnTo>
                  <a:pt x="9906" y="4195572"/>
                </a:lnTo>
                <a:lnTo>
                  <a:pt x="4572" y="4191000"/>
                </a:lnTo>
                <a:lnTo>
                  <a:pt x="9906" y="41910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238506" y="4572"/>
                </a:lnTo>
                <a:lnTo>
                  <a:pt x="238506" y="0"/>
                </a:lnTo>
                <a:close/>
              </a:path>
              <a:path w="238760" h="4201159">
                <a:moveTo>
                  <a:pt x="9906" y="4191000"/>
                </a:moveTo>
                <a:lnTo>
                  <a:pt x="4572" y="4191000"/>
                </a:lnTo>
                <a:lnTo>
                  <a:pt x="9906" y="4195572"/>
                </a:lnTo>
                <a:lnTo>
                  <a:pt x="9906" y="4191000"/>
                </a:lnTo>
                <a:close/>
              </a:path>
              <a:path w="238760" h="4201159">
                <a:moveTo>
                  <a:pt x="228600" y="4191000"/>
                </a:moveTo>
                <a:lnTo>
                  <a:pt x="9906" y="4191000"/>
                </a:lnTo>
                <a:lnTo>
                  <a:pt x="9906" y="4195572"/>
                </a:lnTo>
                <a:lnTo>
                  <a:pt x="228600" y="4195572"/>
                </a:lnTo>
                <a:lnTo>
                  <a:pt x="228600" y="4191000"/>
                </a:lnTo>
                <a:close/>
              </a:path>
              <a:path w="238760" h="4201159">
                <a:moveTo>
                  <a:pt x="228600" y="4572"/>
                </a:moveTo>
                <a:lnTo>
                  <a:pt x="228600" y="4195572"/>
                </a:lnTo>
                <a:lnTo>
                  <a:pt x="233172" y="4191000"/>
                </a:lnTo>
                <a:lnTo>
                  <a:pt x="238506" y="4191000"/>
                </a:lnTo>
                <a:lnTo>
                  <a:pt x="238506" y="9906"/>
                </a:lnTo>
                <a:lnTo>
                  <a:pt x="233172" y="9906"/>
                </a:lnTo>
                <a:lnTo>
                  <a:pt x="228600" y="4572"/>
                </a:lnTo>
                <a:close/>
              </a:path>
              <a:path w="238760" h="4201159">
                <a:moveTo>
                  <a:pt x="238506" y="4191000"/>
                </a:moveTo>
                <a:lnTo>
                  <a:pt x="233172" y="4191000"/>
                </a:lnTo>
                <a:lnTo>
                  <a:pt x="228600" y="4195572"/>
                </a:lnTo>
                <a:lnTo>
                  <a:pt x="238506" y="4195572"/>
                </a:lnTo>
                <a:lnTo>
                  <a:pt x="238506" y="4191000"/>
                </a:lnTo>
                <a:close/>
              </a:path>
              <a:path w="238760" h="4201159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238760" h="4201159">
                <a:moveTo>
                  <a:pt x="2286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228600" y="9906"/>
                </a:lnTo>
                <a:lnTo>
                  <a:pt x="228600" y="4572"/>
                </a:lnTo>
                <a:close/>
              </a:path>
              <a:path w="238760" h="4201159">
                <a:moveTo>
                  <a:pt x="238506" y="4572"/>
                </a:moveTo>
                <a:lnTo>
                  <a:pt x="228600" y="4572"/>
                </a:lnTo>
                <a:lnTo>
                  <a:pt x="233172" y="9906"/>
                </a:lnTo>
                <a:lnTo>
                  <a:pt x="238506" y="9906"/>
                </a:lnTo>
                <a:lnTo>
                  <a:pt x="2385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3733800"/>
            <a:ext cx="2593975" cy="2061210"/>
          </a:xfrm>
          <a:custGeom>
            <a:avLst/>
            <a:gdLst/>
            <a:ahLst/>
            <a:cxnLst/>
            <a:rect l="l" t="t" r="r" b="b"/>
            <a:pathLst>
              <a:path w="2593975" h="2061210">
                <a:moveTo>
                  <a:pt x="63483" y="43873"/>
                </a:moveTo>
                <a:lnTo>
                  <a:pt x="57413" y="51508"/>
                </a:lnTo>
                <a:lnTo>
                  <a:pt x="2588514" y="2061210"/>
                </a:lnTo>
                <a:lnTo>
                  <a:pt x="2593848" y="2054352"/>
                </a:lnTo>
                <a:lnTo>
                  <a:pt x="63483" y="43873"/>
                </a:lnTo>
                <a:close/>
              </a:path>
              <a:path w="2593975" h="2061210">
                <a:moveTo>
                  <a:pt x="0" y="0"/>
                </a:moveTo>
                <a:lnTo>
                  <a:pt x="36575" y="77724"/>
                </a:lnTo>
                <a:lnTo>
                  <a:pt x="57413" y="51508"/>
                </a:lnTo>
                <a:lnTo>
                  <a:pt x="47244" y="43434"/>
                </a:lnTo>
                <a:lnTo>
                  <a:pt x="53339" y="35813"/>
                </a:lnTo>
                <a:lnTo>
                  <a:pt x="69889" y="35813"/>
                </a:lnTo>
                <a:lnTo>
                  <a:pt x="83820" y="18287"/>
                </a:lnTo>
                <a:lnTo>
                  <a:pt x="0" y="0"/>
                </a:lnTo>
                <a:close/>
              </a:path>
              <a:path w="2593975" h="2061210">
                <a:moveTo>
                  <a:pt x="53339" y="35813"/>
                </a:moveTo>
                <a:lnTo>
                  <a:pt x="47244" y="43434"/>
                </a:lnTo>
                <a:lnTo>
                  <a:pt x="57413" y="51508"/>
                </a:lnTo>
                <a:lnTo>
                  <a:pt x="63483" y="43873"/>
                </a:lnTo>
                <a:lnTo>
                  <a:pt x="53339" y="35813"/>
                </a:lnTo>
                <a:close/>
              </a:path>
              <a:path w="2593975" h="2061210">
                <a:moveTo>
                  <a:pt x="69889" y="35813"/>
                </a:moveTo>
                <a:lnTo>
                  <a:pt x="53339" y="35813"/>
                </a:lnTo>
                <a:lnTo>
                  <a:pt x="63483" y="43873"/>
                </a:lnTo>
                <a:lnTo>
                  <a:pt x="69889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9779" y="5549645"/>
            <a:ext cx="4309745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0585" marR="5080" indent="129539">
              <a:lnSpc>
                <a:spcPct val="100000"/>
              </a:lnSpc>
            </a:pPr>
            <a:r>
              <a:rPr sz="1800" spc="-5">
                <a:latin typeface="Corbel"/>
                <a:cs typeface="Corbel"/>
              </a:rPr>
              <a:t>One  signature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Matrix</a:t>
            </a:r>
            <a:r>
              <a:rPr sz="1800" spc="-105">
                <a:latin typeface="Corbel"/>
                <a:cs typeface="Corbel"/>
              </a:rPr>
              <a:t> </a:t>
            </a:r>
            <a:r>
              <a:rPr sz="1800" i="1">
                <a:latin typeface="Corbel"/>
                <a:cs typeface="Corbel"/>
              </a:rPr>
              <a:t>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797813"/>
            <a:ext cx="6438900" cy="54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797" y="2122678"/>
            <a:ext cx="7039609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  <a:tab pos="3150870" algn="l"/>
                <a:tab pos="4288155" algn="l"/>
                <a:tab pos="6130925" algn="l"/>
              </a:tabLst>
            </a:pPr>
            <a:r>
              <a:rPr b="0" spc="-10">
                <a:latin typeface="Calibri"/>
                <a:cs typeface="Calibri"/>
              </a:rPr>
              <a:t>Divid</a:t>
            </a:r>
            <a:r>
              <a:rPr b="0" spc="-5">
                <a:latin typeface="Calibri"/>
                <a:cs typeface="Calibri"/>
              </a:rPr>
              <a:t>e</a:t>
            </a:r>
            <a:r>
              <a:rPr b="0" spc="2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m</a:t>
            </a:r>
            <a:r>
              <a:rPr b="0" spc="-40">
                <a:latin typeface="Calibri"/>
                <a:cs typeface="Calibri"/>
              </a:rPr>
              <a:t>a</a:t>
            </a:r>
            <a:r>
              <a:rPr b="0" spc="-5">
                <a:latin typeface="Calibri"/>
                <a:cs typeface="Calibri"/>
              </a:rPr>
              <a:t>trix</a:t>
            </a:r>
            <a:r>
              <a:rPr b="0" spc="20">
                <a:latin typeface="Calibri"/>
                <a:cs typeface="Calibri"/>
              </a:rPr>
              <a:t> </a:t>
            </a:r>
            <a:r>
              <a:rPr b="0" i="1" spc="-5">
                <a:latin typeface="Calibri"/>
                <a:cs typeface="Calibri"/>
              </a:rPr>
              <a:t>M</a:t>
            </a:r>
            <a:r>
              <a:rPr b="0" i="1">
                <a:latin typeface="Calibri"/>
                <a:cs typeface="Calibri"/>
              </a:rPr>
              <a:t>	</a:t>
            </a:r>
            <a:r>
              <a:rPr b="0" spc="-10">
                <a:latin typeface="Calibri"/>
                <a:cs typeface="Calibri"/>
              </a:rPr>
              <a:t>i</a:t>
            </a:r>
            <a:r>
              <a:rPr b="0" spc="-40">
                <a:latin typeface="Calibri"/>
                <a:cs typeface="Calibri"/>
              </a:rPr>
              <a:t>n</a:t>
            </a:r>
            <a:r>
              <a:rPr b="0" spc="-35">
                <a:latin typeface="Calibri"/>
                <a:cs typeface="Calibri"/>
              </a:rPr>
              <a:t>t</a:t>
            </a:r>
            <a:r>
              <a:rPr b="0" spc="-5">
                <a:latin typeface="Calibri"/>
                <a:cs typeface="Calibri"/>
              </a:rPr>
              <a:t>o</a:t>
            </a:r>
            <a:r>
              <a:rPr b="0" spc="20">
                <a:latin typeface="Calibri"/>
                <a:cs typeface="Calibri"/>
              </a:rPr>
              <a:t> </a:t>
            </a:r>
            <a:r>
              <a:rPr b="0" i="1" spc="-5">
                <a:latin typeface="Calibri"/>
                <a:cs typeface="Calibri"/>
              </a:rPr>
              <a:t>b</a:t>
            </a:r>
            <a:r>
              <a:rPr b="0" i="1">
                <a:latin typeface="Calibri"/>
                <a:cs typeface="Calibri"/>
              </a:rPr>
              <a:t>	</a:t>
            </a:r>
            <a:r>
              <a:rPr b="0" spc="-10">
                <a:latin typeface="Calibri"/>
                <a:cs typeface="Calibri"/>
              </a:rPr>
              <a:t>band</a:t>
            </a:r>
            <a:r>
              <a:rPr b="0" spc="-5">
                <a:latin typeface="Calibri"/>
                <a:cs typeface="Calibri"/>
              </a:rPr>
              <a:t>s</a:t>
            </a:r>
            <a:r>
              <a:rPr b="0" spc="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o</a:t>
            </a:r>
            <a:r>
              <a:rPr b="0" spc="-5">
                <a:latin typeface="Calibri"/>
                <a:cs typeface="Calibri"/>
              </a:rPr>
              <a:t>f</a:t>
            </a:r>
            <a:r>
              <a:rPr b="0" spc="5">
                <a:latin typeface="Calibri"/>
                <a:cs typeface="Calibri"/>
              </a:rPr>
              <a:t> </a:t>
            </a:r>
            <a:r>
              <a:rPr b="0" i="1" spc="-5">
                <a:latin typeface="Calibri"/>
                <a:cs typeface="Calibri"/>
              </a:rPr>
              <a:t>r</a:t>
            </a:r>
            <a:r>
              <a:rPr b="0" i="1">
                <a:latin typeface="Calibri"/>
                <a:cs typeface="Calibri"/>
              </a:rPr>
              <a:t>	</a:t>
            </a:r>
            <a:r>
              <a:rPr b="0" spc="-60">
                <a:latin typeface="Calibri"/>
                <a:cs typeface="Calibri"/>
              </a:rPr>
              <a:t>r</a:t>
            </a:r>
            <a:r>
              <a:rPr b="0" spc="-20">
                <a:latin typeface="Calibri"/>
                <a:cs typeface="Calibri"/>
              </a:rPr>
              <a:t>o</a:t>
            </a:r>
            <a:r>
              <a:rPr b="0" spc="-40">
                <a:latin typeface="Calibri"/>
                <a:cs typeface="Calibri"/>
              </a:rPr>
              <a:t>w</a:t>
            </a:r>
            <a:r>
              <a:rPr b="0" spc="-10">
                <a:latin typeface="Calibri"/>
                <a:cs typeface="Calibri"/>
              </a:rPr>
              <a:t>s</a:t>
            </a:r>
            <a:r>
              <a:rPr b="0" spc="-5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6257" y="7186294"/>
            <a:ext cx="1416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>
                <a:solidFill>
                  <a:srgbClr val="3E3E3E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797" y="2610358"/>
            <a:ext cx="8089900" cy="343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  <a:tab pos="4057015" algn="l"/>
              </a:tabLst>
            </a:pPr>
            <a:r>
              <a:rPr sz="3200" spc="-20">
                <a:latin typeface="Calibri"/>
                <a:cs typeface="Calibri"/>
              </a:rPr>
              <a:t>For </a:t>
            </a:r>
            <a:r>
              <a:rPr sz="3200" spc="-5">
                <a:latin typeface="Calibri"/>
                <a:cs typeface="Calibri"/>
              </a:rPr>
              <a:t>each band, hash its </a:t>
            </a:r>
            <a:r>
              <a:rPr sz="3200" spc="-10">
                <a:latin typeface="Calibri"/>
                <a:cs typeface="Calibri"/>
              </a:rPr>
              <a:t>portion </a:t>
            </a:r>
            <a:r>
              <a:rPr sz="3200" spc="-5">
                <a:latin typeface="Calibri"/>
                <a:cs typeface="Calibri"/>
              </a:rPr>
              <a:t>of each </a:t>
            </a:r>
            <a:r>
              <a:rPr sz="3200" spc="-10">
                <a:latin typeface="Calibri"/>
                <a:cs typeface="Calibri"/>
              </a:rPr>
              <a:t>column  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5">
                <a:latin typeface="Calibri"/>
                <a:cs typeface="Calibri"/>
              </a:rPr>
              <a:t>a hash </a:t>
            </a:r>
            <a:r>
              <a:rPr sz="3200" spc="-15">
                <a:latin typeface="Calibri"/>
                <a:cs typeface="Calibri"/>
              </a:rPr>
              <a:t>table</a:t>
            </a:r>
            <a:r>
              <a:rPr sz="3200" spc="114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with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k	</a:t>
            </a:r>
            <a:r>
              <a:rPr sz="3200" spc="-20">
                <a:latin typeface="Calibri"/>
                <a:cs typeface="Calibri"/>
              </a:rPr>
              <a:t>buckets.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ts val="3345"/>
              </a:lnSpc>
              <a:spcBef>
                <a:spcPts val="700"/>
              </a:spcBef>
              <a:buClr>
                <a:srgbClr val="7030A0"/>
              </a:buClr>
              <a:buFont typeface="Microsoft Sans Serif"/>
              <a:buChar char="▪"/>
              <a:tabLst>
                <a:tab pos="625475" algn="l"/>
                <a:tab pos="1831339" algn="l"/>
              </a:tabLst>
            </a:pPr>
            <a:r>
              <a:rPr sz="2800" spc="-25">
                <a:latin typeface="Calibri"/>
                <a:cs typeface="Calibri"/>
              </a:rPr>
              <a:t>Make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k	</a:t>
            </a:r>
            <a:r>
              <a:rPr sz="2800">
                <a:latin typeface="Calibri"/>
                <a:cs typeface="Calibri"/>
              </a:rPr>
              <a:t>as </a:t>
            </a:r>
            <a:r>
              <a:rPr sz="2800" spc="-15">
                <a:latin typeface="Calibri"/>
                <a:cs typeface="Calibri"/>
              </a:rPr>
              <a:t>large </a:t>
            </a:r>
            <a:r>
              <a:rPr sz="2800">
                <a:latin typeface="Calibri"/>
                <a:cs typeface="Calibri"/>
              </a:rPr>
              <a:t>as</a:t>
            </a:r>
            <a:r>
              <a:rPr sz="2800" spc="-9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possible.</a:t>
            </a:r>
            <a:endParaRPr sz="2800">
              <a:latin typeface="Calibri"/>
              <a:cs typeface="Calibri"/>
            </a:endParaRPr>
          </a:p>
          <a:p>
            <a:pPr marL="332105" marR="134620" indent="-319405">
              <a:lnSpc>
                <a:spcPts val="3650"/>
              </a:lnSpc>
              <a:spcBef>
                <a:spcPts val="265"/>
              </a:spcBef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</a:tabLst>
            </a:pPr>
            <a:r>
              <a:rPr sz="3200" i="1" spc="-5">
                <a:solidFill>
                  <a:srgbClr val="FF0065"/>
                </a:solidFill>
                <a:latin typeface="Calibri"/>
                <a:cs typeface="Calibri"/>
              </a:rPr>
              <a:t>Candidate </a:t>
            </a:r>
            <a:r>
              <a:rPr sz="3200" spc="-10">
                <a:latin typeface="Calibri"/>
                <a:cs typeface="Calibri"/>
              </a:rPr>
              <a:t>column </a:t>
            </a:r>
            <a:r>
              <a:rPr sz="3200" spc="-15">
                <a:latin typeface="Calibri"/>
                <a:cs typeface="Calibri"/>
              </a:rPr>
              <a:t>pairs </a:t>
            </a:r>
            <a:r>
              <a:rPr sz="3200" spc="-20">
                <a:latin typeface="Calibri"/>
                <a:cs typeface="Calibri"/>
              </a:rPr>
              <a:t>are </a:t>
            </a:r>
            <a:r>
              <a:rPr sz="3200" spc="-5">
                <a:latin typeface="Calibri"/>
                <a:cs typeface="Calibri"/>
              </a:rPr>
              <a:t>those </a:t>
            </a:r>
            <a:r>
              <a:rPr sz="3200" spc="-10">
                <a:latin typeface="Calibri"/>
                <a:cs typeface="Calibri"/>
              </a:rPr>
              <a:t>that </a:t>
            </a:r>
            <a:r>
              <a:rPr sz="3200" spc="-5">
                <a:latin typeface="Calibri"/>
                <a:cs typeface="Calibri"/>
              </a:rPr>
              <a:t>hash </a:t>
            </a:r>
            <a:r>
              <a:rPr sz="3200" spc="-35">
                <a:latin typeface="Calibri"/>
                <a:cs typeface="Calibri"/>
              </a:rPr>
              <a:t>to  </a:t>
            </a:r>
            <a:r>
              <a:rPr sz="3200" spc="-5">
                <a:latin typeface="Calibri"/>
                <a:cs typeface="Calibri"/>
              </a:rPr>
              <a:t>the same </a:t>
            </a:r>
            <a:r>
              <a:rPr sz="3200" spc="-25">
                <a:latin typeface="Calibri"/>
                <a:cs typeface="Calibri"/>
              </a:rPr>
              <a:t>bucket for </a:t>
            </a:r>
            <a:r>
              <a:rPr sz="3200" spc="815">
                <a:latin typeface="Lucida Sans Unicode"/>
                <a:cs typeface="Lucida Sans Unicode"/>
              </a:rPr>
              <a:t>S</a:t>
            </a:r>
            <a:r>
              <a:rPr sz="3200" spc="-245">
                <a:latin typeface="Lucida Sans Unicode"/>
                <a:cs typeface="Lucida Sans Unicode"/>
              </a:rPr>
              <a:t> </a:t>
            </a:r>
            <a:r>
              <a:rPr sz="3200" spc="-5">
                <a:latin typeface="Calibri"/>
                <a:cs typeface="Calibri"/>
              </a:rPr>
              <a:t>1 </a:t>
            </a:r>
            <a:r>
              <a:rPr sz="3200" spc="-10">
                <a:latin typeface="Calibri"/>
                <a:cs typeface="Calibri"/>
              </a:rPr>
              <a:t>band.</a:t>
            </a:r>
            <a:endParaRPr sz="3200">
              <a:latin typeface="Calibri"/>
              <a:cs typeface="Calibri"/>
            </a:endParaRPr>
          </a:p>
          <a:p>
            <a:pPr marL="332740" marR="435609" indent="-320040">
              <a:lnSpc>
                <a:spcPct val="100000"/>
              </a:lnSpc>
              <a:spcBef>
                <a:spcPts val="95"/>
              </a:spcBef>
              <a:buClr>
                <a:srgbClr val="F0AD00"/>
              </a:buClr>
              <a:buSzPct val="79687"/>
              <a:buFont typeface="Arial"/>
              <a:buChar char="▪"/>
              <a:tabLst>
                <a:tab pos="332740" algn="l"/>
                <a:tab pos="2569845" algn="l"/>
              </a:tabLst>
            </a:pPr>
            <a:r>
              <a:rPr sz="3200" spc="-55">
                <a:latin typeface="Calibri"/>
                <a:cs typeface="Calibri"/>
              </a:rPr>
              <a:t>Tune </a:t>
            </a:r>
            <a:r>
              <a:rPr sz="3200" i="1" spc="-5">
                <a:latin typeface="Calibri"/>
                <a:cs typeface="Calibri"/>
              </a:rPr>
              <a:t>b</a:t>
            </a:r>
            <a:r>
              <a:rPr sz="3200" i="1" spc="8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and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 i="1" spc="-5">
                <a:latin typeface="Calibri"/>
                <a:cs typeface="Calibri"/>
              </a:rPr>
              <a:t>r	</a:t>
            </a:r>
            <a:r>
              <a:rPr sz="3200" spc="-20">
                <a:latin typeface="Calibri"/>
                <a:cs typeface="Calibri"/>
              </a:rPr>
              <a:t>to </a:t>
            </a:r>
            <a:r>
              <a:rPr sz="3200" spc="-25">
                <a:latin typeface="Calibri"/>
                <a:cs typeface="Calibri"/>
              </a:rPr>
              <a:t>catch </a:t>
            </a:r>
            <a:r>
              <a:rPr sz="3200" spc="-15">
                <a:latin typeface="Calibri"/>
                <a:cs typeface="Calibri"/>
              </a:rPr>
              <a:t>most </a:t>
            </a:r>
            <a:r>
              <a:rPr sz="3200" spc="-5">
                <a:latin typeface="Calibri"/>
                <a:cs typeface="Calibri"/>
              </a:rPr>
              <a:t>similar</a:t>
            </a:r>
            <a:r>
              <a:rPr sz="3200" spc="9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pairs,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but  </a:t>
            </a:r>
            <a:r>
              <a:rPr sz="3200" spc="-35">
                <a:latin typeface="Calibri"/>
                <a:cs typeface="Calibri"/>
              </a:rPr>
              <a:t>few </a:t>
            </a:r>
            <a:r>
              <a:rPr sz="3200" spc="-10">
                <a:latin typeface="Calibri"/>
                <a:cs typeface="Calibri"/>
              </a:rPr>
              <a:t>nonsimilar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pairs.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784859"/>
            <a:ext cx="7756398" cy="462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3276600"/>
            <a:ext cx="28194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6627" y="3272028"/>
            <a:ext cx="2828925" cy="3362960"/>
          </a:xfrm>
          <a:custGeom>
            <a:avLst/>
            <a:gdLst/>
            <a:ahLst/>
            <a:cxnLst/>
            <a:rect l="l" t="t" r="r" b="b"/>
            <a:pathLst>
              <a:path w="2828925" h="3362959">
                <a:moveTo>
                  <a:pt x="2828544" y="0"/>
                </a:moveTo>
                <a:lnTo>
                  <a:pt x="0" y="0"/>
                </a:lnTo>
                <a:lnTo>
                  <a:pt x="0" y="3362706"/>
                </a:lnTo>
                <a:lnTo>
                  <a:pt x="2828544" y="3362706"/>
                </a:lnTo>
                <a:lnTo>
                  <a:pt x="2828544" y="3357372"/>
                </a:lnTo>
                <a:lnTo>
                  <a:pt x="9144" y="3357372"/>
                </a:lnTo>
                <a:lnTo>
                  <a:pt x="4572" y="3352800"/>
                </a:lnTo>
                <a:lnTo>
                  <a:pt x="9144" y="3352800"/>
                </a:lnTo>
                <a:lnTo>
                  <a:pt x="9144" y="9906"/>
                </a:lnTo>
                <a:lnTo>
                  <a:pt x="4572" y="9906"/>
                </a:lnTo>
                <a:lnTo>
                  <a:pt x="9144" y="4572"/>
                </a:lnTo>
                <a:lnTo>
                  <a:pt x="2828544" y="4572"/>
                </a:lnTo>
                <a:lnTo>
                  <a:pt x="2828544" y="0"/>
                </a:lnTo>
                <a:close/>
              </a:path>
              <a:path w="2828925" h="3362959">
                <a:moveTo>
                  <a:pt x="9144" y="3352800"/>
                </a:moveTo>
                <a:lnTo>
                  <a:pt x="4572" y="3352800"/>
                </a:lnTo>
                <a:lnTo>
                  <a:pt x="9144" y="3357372"/>
                </a:lnTo>
                <a:lnTo>
                  <a:pt x="9144" y="3352800"/>
                </a:lnTo>
                <a:close/>
              </a:path>
              <a:path w="2828925" h="3362959">
                <a:moveTo>
                  <a:pt x="2819400" y="3352800"/>
                </a:moveTo>
                <a:lnTo>
                  <a:pt x="9144" y="3352800"/>
                </a:lnTo>
                <a:lnTo>
                  <a:pt x="9144" y="3357372"/>
                </a:lnTo>
                <a:lnTo>
                  <a:pt x="2819400" y="3357372"/>
                </a:lnTo>
                <a:lnTo>
                  <a:pt x="2819400" y="3352800"/>
                </a:lnTo>
                <a:close/>
              </a:path>
              <a:path w="2828925" h="3362959">
                <a:moveTo>
                  <a:pt x="2819400" y="4572"/>
                </a:moveTo>
                <a:lnTo>
                  <a:pt x="2819400" y="3357372"/>
                </a:lnTo>
                <a:lnTo>
                  <a:pt x="2823972" y="3352800"/>
                </a:lnTo>
                <a:lnTo>
                  <a:pt x="2828544" y="3352800"/>
                </a:lnTo>
                <a:lnTo>
                  <a:pt x="2828544" y="9906"/>
                </a:lnTo>
                <a:lnTo>
                  <a:pt x="2823972" y="9906"/>
                </a:lnTo>
                <a:lnTo>
                  <a:pt x="2819400" y="4572"/>
                </a:lnTo>
                <a:close/>
              </a:path>
              <a:path w="2828925" h="3362959">
                <a:moveTo>
                  <a:pt x="2828544" y="3352800"/>
                </a:moveTo>
                <a:lnTo>
                  <a:pt x="2823972" y="3352800"/>
                </a:lnTo>
                <a:lnTo>
                  <a:pt x="2819400" y="3357372"/>
                </a:lnTo>
                <a:lnTo>
                  <a:pt x="2828544" y="3357372"/>
                </a:lnTo>
                <a:lnTo>
                  <a:pt x="2828544" y="3352800"/>
                </a:lnTo>
                <a:close/>
              </a:path>
              <a:path w="2828925" h="3362959">
                <a:moveTo>
                  <a:pt x="9144" y="4572"/>
                </a:moveTo>
                <a:lnTo>
                  <a:pt x="4572" y="9906"/>
                </a:lnTo>
                <a:lnTo>
                  <a:pt x="9144" y="9906"/>
                </a:lnTo>
                <a:lnTo>
                  <a:pt x="9144" y="4572"/>
                </a:lnTo>
                <a:close/>
              </a:path>
              <a:path w="2828925" h="3362959">
                <a:moveTo>
                  <a:pt x="2819400" y="4572"/>
                </a:moveTo>
                <a:lnTo>
                  <a:pt x="9144" y="4572"/>
                </a:lnTo>
                <a:lnTo>
                  <a:pt x="9144" y="9906"/>
                </a:lnTo>
                <a:lnTo>
                  <a:pt x="2819400" y="9906"/>
                </a:lnTo>
                <a:lnTo>
                  <a:pt x="2819400" y="4572"/>
                </a:lnTo>
                <a:close/>
              </a:path>
              <a:path w="2828925" h="3362959">
                <a:moveTo>
                  <a:pt x="2828544" y="4572"/>
                </a:moveTo>
                <a:lnTo>
                  <a:pt x="2819400" y="4572"/>
                </a:lnTo>
                <a:lnTo>
                  <a:pt x="2823972" y="9906"/>
                </a:lnTo>
                <a:lnTo>
                  <a:pt x="2828544" y="9906"/>
                </a:lnTo>
                <a:lnTo>
                  <a:pt x="28285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396278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57238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525818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594398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1027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0027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3028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4028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028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9600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5028" y="3957828"/>
            <a:ext cx="162560" cy="619760"/>
          </a:xfrm>
          <a:custGeom>
            <a:avLst/>
            <a:gdLst/>
            <a:ahLst/>
            <a:cxnLst/>
            <a:rect l="l" t="t" r="r" b="b"/>
            <a:pathLst>
              <a:path w="162560" h="619760">
                <a:moveTo>
                  <a:pt x="162306" y="0"/>
                </a:moveTo>
                <a:lnTo>
                  <a:pt x="0" y="0"/>
                </a:lnTo>
                <a:lnTo>
                  <a:pt x="0" y="619506"/>
                </a:lnTo>
                <a:lnTo>
                  <a:pt x="162306" y="619506"/>
                </a:lnTo>
                <a:lnTo>
                  <a:pt x="162306" y="614172"/>
                </a:lnTo>
                <a:lnTo>
                  <a:pt x="9906" y="614172"/>
                </a:lnTo>
                <a:lnTo>
                  <a:pt x="4572" y="609600"/>
                </a:lnTo>
                <a:lnTo>
                  <a:pt x="9906" y="6096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62306" y="4572"/>
                </a:lnTo>
                <a:lnTo>
                  <a:pt x="162306" y="0"/>
                </a:lnTo>
                <a:close/>
              </a:path>
              <a:path w="162560" h="619760">
                <a:moveTo>
                  <a:pt x="9906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09600"/>
                </a:lnTo>
                <a:close/>
              </a:path>
              <a:path w="162560" h="619760">
                <a:moveTo>
                  <a:pt x="152400" y="609600"/>
                </a:moveTo>
                <a:lnTo>
                  <a:pt x="9906" y="609600"/>
                </a:lnTo>
                <a:lnTo>
                  <a:pt x="9906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2560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2306" y="609600"/>
                </a:lnTo>
                <a:lnTo>
                  <a:pt x="162306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2306" y="614172"/>
                </a:lnTo>
                <a:lnTo>
                  <a:pt x="162306" y="609600"/>
                </a:lnTo>
                <a:close/>
              </a:path>
              <a:path w="162560" h="6197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62560" h="619760">
                <a:moveTo>
                  <a:pt x="152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2560" h="619760">
                <a:moveTo>
                  <a:pt x="162306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2306" y="9906"/>
                </a:lnTo>
                <a:lnTo>
                  <a:pt x="162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24048" y="6813042"/>
            <a:ext cx="87249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Matrix</a:t>
            </a:r>
            <a:r>
              <a:rPr sz="1800" spc="-10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133600" y="1752600"/>
            <a:ext cx="2514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027" y="1748027"/>
            <a:ext cx="2524125" cy="772160"/>
          </a:xfrm>
          <a:custGeom>
            <a:avLst/>
            <a:gdLst/>
            <a:ahLst/>
            <a:cxnLst/>
            <a:rect l="l" t="t" r="r" b="b"/>
            <a:pathLst>
              <a:path w="2524125" h="772160">
                <a:moveTo>
                  <a:pt x="2523744" y="0"/>
                </a:moveTo>
                <a:lnTo>
                  <a:pt x="0" y="0"/>
                </a:lnTo>
                <a:lnTo>
                  <a:pt x="0" y="771906"/>
                </a:lnTo>
                <a:lnTo>
                  <a:pt x="2523744" y="771906"/>
                </a:lnTo>
                <a:lnTo>
                  <a:pt x="2523744" y="766572"/>
                </a:lnTo>
                <a:lnTo>
                  <a:pt x="9144" y="766572"/>
                </a:lnTo>
                <a:lnTo>
                  <a:pt x="4572" y="762000"/>
                </a:lnTo>
                <a:lnTo>
                  <a:pt x="9144" y="762000"/>
                </a:lnTo>
                <a:lnTo>
                  <a:pt x="9144" y="9906"/>
                </a:lnTo>
                <a:lnTo>
                  <a:pt x="4572" y="9906"/>
                </a:lnTo>
                <a:lnTo>
                  <a:pt x="9144" y="4572"/>
                </a:lnTo>
                <a:lnTo>
                  <a:pt x="2523744" y="4572"/>
                </a:lnTo>
                <a:lnTo>
                  <a:pt x="2523744" y="0"/>
                </a:lnTo>
                <a:close/>
              </a:path>
              <a:path w="2524125" h="772160">
                <a:moveTo>
                  <a:pt x="9144" y="762000"/>
                </a:moveTo>
                <a:lnTo>
                  <a:pt x="4572" y="762000"/>
                </a:lnTo>
                <a:lnTo>
                  <a:pt x="9144" y="766572"/>
                </a:lnTo>
                <a:lnTo>
                  <a:pt x="9144" y="762000"/>
                </a:lnTo>
                <a:close/>
              </a:path>
              <a:path w="2524125" h="772160">
                <a:moveTo>
                  <a:pt x="2514600" y="762000"/>
                </a:moveTo>
                <a:lnTo>
                  <a:pt x="9144" y="762000"/>
                </a:lnTo>
                <a:lnTo>
                  <a:pt x="9144" y="766572"/>
                </a:lnTo>
                <a:lnTo>
                  <a:pt x="2514600" y="766572"/>
                </a:lnTo>
                <a:lnTo>
                  <a:pt x="2514600" y="762000"/>
                </a:lnTo>
                <a:close/>
              </a:path>
              <a:path w="2524125" h="772160">
                <a:moveTo>
                  <a:pt x="2514600" y="4572"/>
                </a:moveTo>
                <a:lnTo>
                  <a:pt x="2514600" y="766572"/>
                </a:lnTo>
                <a:lnTo>
                  <a:pt x="2519172" y="762000"/>
                </a:lnTo>
                <a:lnTo>
                  <a:pt x="2523744" y="762000"/>
                </a:lnTo>
                <a:lnTo>
                  <a:pt x="2523744" y="9906"/>
                </a:lnTo>
                <a:lnTo>
                  <a:pt x="2519172" y="9906"/>
                </a:lnTo>
                <a:lnTo>
                  <a:pt x="2514600" y="4572"/>
                </a:lnTo>
                <a:close/>
              </a:path>
              <a:path w="2524125" h="772160">
                <a:moveTo>
                  <a:pt x="2523744" y="762000"/>
                </a:moveTo>
                <a:lnTo>
                  <a:pt x="2519172" y="762000"/>
                </a:lnTo>
                <a:lnTo>
                  <a:pt x="2514600" y="766572"/>
                </a:lnTo>
                <a:lnTo>
                  <a:pt x="2523744" y="766572"/>
                </a:lnTo>
                <a:lnTo>
                  <a:pt x="2523744" y="762000"/>
                </a:lnTo>
                <a:close/>
              </a:path>
              <a:path w="2524125" h="772160">
                <a:moveTo>
                  <a:pt x="9144" y="4572"/>
                </a:moveTo>
                <a:lnTo>
                  <a:pt x="4572" y="9906"/>
                </a:lnTo>
                <a:lnTo>
                  <a:pt x="9144" y="9906"/>
                </a:lnTo>
                <a:lnTo>
                  <a:pt x="9144" y="4572"/>
                </a:lnTo>
                <a:close/>
              </a:path>
              <a:path w="2524125" h="772160">
                <a:moveTo>
                  <a:pt x="2514600" y="4572"/>
                </a:moveTo>
                <a:lnTo>
                  <a:pt x="9144" y="4572"/>
                </a:lnTo>
                <a:lnTo>
                  <a:pt x="9144" y="9906"/>
                </a:lnTo>
                <a:lnTo>
                  <a:pt x="2514600" y="9906"/>
                </a:lnTo>
                <a:lnTo>
                  <a:pt x="2514600" y="4572"/>
                </a:lnTo>
                <a:close/>
              </a:path>
              <a:path w="2524125" h="772160">
                <a:moveTo>
                  <a:pt x="2523744" y="4572"/>
                </a:moveTo>
                <a:lnTo>
                  <a:pt x="2514600" y="4572"/>
                </a:lnTo>
                <a:lnTo>
                  <a:pt x="2519172" y="9906"/>
                </a:lnTo>
                <a:lnTo>
                  <a:pt x="2523744" y="9906"/>
                </a:lnTo>
                <a:lnTo>
                  <a:pt x="25237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04820" y="1844802"/>
            <a:ext cx="77279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>
                <a:latin typeface="Corbel"/>
                <a:cs typeface="Corbel"/>
              </a:rPr>
              <a:t>Buckets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5227" y="2133600"/>
            <a:ext cx="480059" cy="1814830"/>
          </a:xfrm>
          <a:custGeom>
            <a:avLst/>
            <a:gdLst/>
            <a:ahLst/>
            <a:cxnLst/>
            <a:rect l="l" t="t" r="r" b="b"/>
            <a:pathLst>
              <a:path w="480060" h="1814829">
                <a:moveTo>
                  <a:pt x="438895" y="73100"/>
                </a:moveTo>
                <a:lnTo>
                  <a:pt x="0" y="1812036"/>
                </a:lnTo>
                <a:lnTo>
                  <a:pt x="9906" y="1814322"/>
                </a:lnTo>
                <a:lnTo>
                  <a:pt x="448022" y="75476"/>
                </a:lnTo>
                <a:lnTo>
                  <a:pt x="438895" y="73100"/>
                </a:lnTo>
                <a:close/>
              </a:path>
              <a:path w="480060" h="1814829">
                <a:moveTo>
                  <a:pt x="475072" y="60960"/>
                </a:moveTo>
                <a:lnTo>
                  <a:pt x="441960" y="60960"/>
                </a:lnTo>
                <a:lnTo>
                  <a:pt x="451104" y="63246"/>
                </a:lnTo>
                <a:lnTo>
                  <a:pt x="448022" y="75476"/>
                </a:lnTo>
                <a:lnTo>
                  <a:pt x="480060" y="83820"/>
                </a:lnTo>
                <a:lnTo>
                  <a:pt x="475072" y="60960"/>
                </a:lnTo>
                <a:close/>
              </a:path>
              <a:path w="480060" h="1814829">
                <a:moveTo>
                  <a:pt x="441960" y="60960"/>
                </a:moveTo>
                <a:lnTo>
                  <a:pt x="438895" y="73100"/>
                </a:lnTo>
                <a:lnTo>
                  <a:pt x="448022" y="75476"/>
                </a:lnTo>
                <a:lnTo>
                  <a:pt x="451104" y="63246"/>
                </a:lnTo>
                <a:lnTo>
                  <a:pt x="441960" y="60960"/>
                </a:lnTo>
                <a:close/>
              </a:path>
              <a:path w="480060" h="1814829">
                <a:moveTo>
                  <a:pt x="461772" y="0"/>
                </a:moveTo>
                <a:lnTo>
                  <a:pt x="406908" y="64770"/>
                </a:lnTo>
                <a:lnTo>
                  <a:pt x="438895" y="73100"/>
                </a:lnTo>
                <a:lnTo>
                  <a:pt x="441960" y="60960"/>
                </a:lnTo>
                <a:lnTo>
                  <a:pt x="475072" y="60960"/>
                </a:lnTo>
                <a:lnTo>
                  <a:pt x="461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7751" y="2133600"/>
            <a:ext cx="1679575" cy="1816735"/>
          </a:xfrm>
          <a:custGeom>
            <a:avLst/>
            <a:gdLst/>
            <a:ahLst/>
            <a:cxnLst/>
            <a:rect l="l" t="t" r="r" b="b"/>
            <a:pathLst>
              <a:path w="1679575" h="1816735">
                <a:moveTo>
                  <a:pt x="1624241" y="52874"/>
                </a:moveTo>
                <a:lnTo>
                  <a:pt x="0" y="1810512"/>
                </a:lnTo>
                <a:lnTo>
                  <a:pt x="6858" y="1816608"/>
                </a:lnTo>
                <a:lnTo>
                  <a:pt x="1631330" y="59478"/>
                </a:lnTo>
                <a:lnTo>
                  <a:pt x="1624241" y="52874"/>
                </a:lnTo>
                <a:close/>
              </a:path>
              <a:path w="1679575" h="1816735">
                <a:moveTo>
                  <a:pt x="1666980" y="43434"/>
                </a:moveTo>
                <a:lnTo>
                  <a:pt x="1632965" y="43434"/>
                </a:lnTo>
                <a:lnTo>
                  <a:pt x="1639824" y="50291"/>
                </a:lnTo>
                <a:lnTo>
                  <a:pt x="1631330" y="59478"/>
                </a:lnTo>
                <a:lnTo>
                  <a:pt x="1655826" y="82296"/>
                </a:lnTo>
                <a:lnTo>
                  <a:pt x="1666980" y="43434"/>
                </a:lnTo>
                <a:close/>
              </a:path>
              <a:path w="1679575" h="1816735">
                <a:moveTo>
                  <a:pt x="1632965" y="43434"/>
                </a:moveTo>
                <a:lnTo>
                  <a:pt x="1624241" y="52874"/>
                </a:lnTo>
                <a:lnTo>
                  <a:pt x="1631330" y="59478"/>
                </a:lnTo>
                <a:lnTo>
                  <a:pt x="1639824" y="50291"/>
                </a:lnTo>
                <a:lnTo>
                  <a:pt x="1632965" y="43434"/>
                </a:lnTo>
                <a:close/>
              </a:path>
              <a:path w="1679575" h="1816735">
                <a:moveTo>
                  <a:pt x="1679448" y="0"/>
                </a:moveTo>
                <a:lnTo>
                  <a:pt x="1600200" y="30479"/>
                </a:lnTo>
                <a:lnTo>
                  <a:pt x="1624241" y="52874"/>
                </a:lnTo>
                <a:lnTo>
                  <a:pt x="1632965" y="43434"/>
                </a:lnTo>
                <a:lnTo>
                  <a:pt x="1666980" y="43434"/>
                </a:lnTo>
                <a:lnTo>
                  <a:pt x="167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8098" y="2133600"/>
            <a:ext cx="668655" cy="1815464"/>
          </a:xfrm>
          <a:custGeom>
            <a:avLst/>
            <a:gdLst/>
            <a:ahLst/>
            <a:cxnLst/>
            <a:rect l="l" t="t" r="r" b="b"/>
            <a:pathLst>
              <a:path w="668655" h="1815464">
                <a:moveTo>
                  <a:pt x="40083" y="70510"/>
                </a:moveTo>
                <a:lnTo>
                  <a:pt x="31667" y="73464"/>
                </a:lnTo>
                <a:lnTo>
                  <a:pt x="659891" y="1815084"/>
                </a:lnTo>
                <a:lnTo>
                  <a:pt x="668274" y="1812036"/>
                </a:lnTo>
                <a:lnTo>
                  <a:pt x="40083" y="70510"/>
                </a:lnTo>
                <a:close/>
              </a:path>
              <a:path w="668655" h="1815464">
                <a:moveTo>
                  <a:pt x="9906" y="0"/>
                </a:moveTo>
                <a:lnTo>
                  <a:pt x="0" y="84582"/>
                </a:lnTo>
                <a:lnTo>
                  <a:pt x="31667" y="73464"/>
                </a:lnTo>
                <a:lnTo>
                  <a:pt x="27431" y="61722"/>
                </a:lnTo>
                <a:lnTo>
                  <a:pt x="35813" y="58674"/>
                </a:lnTo>
                <a:lnTo>
                  <a:pt x="70836" y="58674"/>
                </a:lnTo>
                <a:lnTo>
                  <a:pt x="9906" y="0"/>
                </a:lnTo>
                <a:close/>
              </a:path>
              <a:path w="668655" h="1815464">
                <a:moveTo>
                  <a:pt x="35813" y="58674"/>
                </a:moveTo>
                <a:lnTo>
                  <a:pt x="27431" y="61722"/>
                </a:lnTo>
                <a:lnTo>
                  <a:pt x="31667" y="73464"/>
                </a:lnTo>
                <a:lnTo>
                  <a:pt x="40083" y="70510"/>
                </a:lnTo>
                <a:lnTo>
                  <a:pt x="35813" y="58674"/>
                </a:lnTo>
                <a:close/>
              </a:path>
              <a:path w="668655" h="1815464">
                <a:moveTo>
                  <a:pt x="70836" y="58674"/>
                </a:moveTo>
                <a:lnTo>
                  <a:pt x="35813" y="58674"/>
                </a:lnTo>
                <a:lnTo>
                  <a:pt x="40083" y="70510"/>
                </a:lnTo>
                <a:lnTo>
                  <a:pt x="71627" y="59436"/>
                </a:lnTo>
                <a:lnTo>
                  <a:pt x="70836" y="58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8228" y="2133600"/>
            <a:ext cx="189230" cy="1813560"/>
          </a:xfrm>
          <a:custGeom>
            <a:avLst/>
            <a:gdLst/>
            <a:ahLst/>
            <a:cxnLst/>
            <a:rect l="l" t="t" r="r" b="b"/>
            <a:pathLst>
              <a:path w="189229" h="1813560">
                <a:moveTo>
                  <a:pt x="146009" y="75810"/>
                </a:moveTo>
                <a:lnTo>
                  <a:pt x="0" y="1812798"/>
                </a:lnTo>
                <a:lnTo>
                  <a:pt x="9906" y="1813560"/>
                </a:lnTo>
                <a:lnTo>
                  <a:pt x="155913" y="76602"/>
                </a:lnTo>
                <a:lnTo>
                  <a:pt x="146009" y="75810"/>
                </a:lnTo>
                <a:close/>
              </a:path>
              <a:path w="189229" h="1813560">
                <a:moveTo>
                  <a:pt x="182513" y="63246"/>
                </a:moveTo>
                <a:lnTo>
                  <a:pt x="147066" y="63246"/>
                </a:lnTo>
                <a:lnTo>
                  <a:pt x="156972" y="64008"/>
                </a:lnTo>
                <a:lnTo>
                  <a:pt x="155913" y="76602"/>
                </a:lnTo>
                <a:lnTo>
                  <a:pt x="188975" y="79248"/>
                </a:lnTo>
                <a:lnTo>
                  <a:pt x="182513" y="63246"/>
                </a:lnTo>
                <a:close/>
              </a:path>
              <a:path w="189229" h="1813560">
                <a:moveTo>
                  <a:pt x="147066" y="63246"/>
                </a:moveTo>
                <a:lnTo>
                  <a:pt x="146009" y="75810"/>
                </a:lnTo>
                <a:lnTo>
                  <a:pt x="155913" y="76602"/>
                </a:lnTo>
                <a:lnTo>
                  <a:pt x="156972" y="64008"/>
                </a:lnTo>
                <a:lnTo>
                  <a:pt x="147066" y="63246"/>
                </a:lnTo>
                <a:close/>
              </a:path>
              <a:path w="189229" h="1813560">
                <a:moveTo>
                  <a:pt x="156972" y="0"/>
                </a:moveTo>
                <a:lnTo>
                  <a:pt x="112775" y="73151"/>
                </a:lnTo>
                <a:lnTo>
                  <a:pt x="146009" y="75810"/>
                </a:lnTo>
                <a:lnTo>
                  <a:pt x="147066" y="63246"/>
                </a:lnTo>
                <a:lnTo>
                  <a:pt x="182513" y="63246"/>
                </a:lnTo>
                <a:lnTo>
                  <a:pt x="156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6466" y="2133600"/>
            <a:ext cx="772160" cy="1815464"/>
          </a:xfrm>
          <a:custGeom>
            <a:avLst/>
            <a:gdLst/>
            <a:ahLst/>
            <a:cxnLst/>
            <a:rect l="l" t="t" r="r" b="b"/>
            <a:pathLst>
              <a:path w="772160" h="1815464">
                <a:moveTo>
                  <a:pt x="39806" y="68469"/>
                </a:moveTo>
                <a:lnTo>
                  <a:pt x="30690" y="72333"/>
                </a:lnTo>
                <a:lnTo>
                  <a:pt x="763523" y="1815084"/>
                </a:lnTo>
                <a:lnTo>
                  <a:pt x="771906" y="1811274"/>
                </a:lnTo>
                <a:lnTo>
                  <a:pt x="39806" y="68469"/>
                </a:lnTo>
                <a:close/>
              </a:path>
              <a:path w="772160" h="1815464">
                <a:moveTo>
                  <a:pt x="5333" y="0"/>
                </a:moveTo>
                <a:lnTo>
                  <a:pt x="0" y="85344"/>
                </a:lnTo>
                <a:lnTo>
                  <a:pt x="30690" y="72333"/>
                </a:lnTo>
                <a:lnTo>
                  <a:pt x="25907" y="60960"/>
                </a:lnTo>
                <a:lnTo>
                  <a:pt x="35051" y="57150"/>
                </a:lnTo>
                <a:lnTo>
                  <a:pt x="66508" y="57150"/>
                </a:lnTo>
                <a:lnTo>
                  <a:pt x="70103" y="55625"/>
                </a:lnTo>
                <a:lnTo>
                  <a:pt x="5333" y="0"/>
                </a:lnTo>
                <a:close/>
              </a:path>
              <a:path w="772160" h="1815464">
                <a:moveTo>
                  <a:pt x="35051" y="57150"/>
                </a:moveTo>
                <a:lnTo>
                  <a:pt x="25907" y="60960"/>
                </a:lnTo>
                <a:lnTo>
                  <a:pt x="30690" y="72333"/>
                </a:lnTo>
                <a:lnTo>
                  <a:pt x="39806" y="68469"/>
                </a:lnTo>
                <a:lnTo>
                  <a:pt x="35051" y="57150"/>
                </a:lnTo>
                <a:close/>
              </a:path>
              <a:path w="772160" h="1815464">
                <a:moveTo>
                  <a:pt x="66508" y="57150"/>
                </a:moveTo>
                <a:lnTo>
                  <a:pt x="35051" y="57150"/>
                </a:lnTo>
                <a:lnTo>
                  <a:pt x="39806" y="68469"/>
                </a:lnTo>
                <a:lnTo>
                  <a:pt x="665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0228" y="2133600"/>
            <a:ext cx="189230" cy="1813560"/>
          </a:xfrm>
          <a:custGeom>
            <a:avLst/>
            <a:gdLst/>
            <a:ahLst/>
            <a:cxnLst/>
            <a:rect l="l" t="t" r="r" b="b"/>
            <a:pathLst>
              <a:path w="189229" h="1813560">
                <a:moveTo>
                  <a:pt x="146009" y="75810"/>
                </a:moveTo>
                <a:lnTo>
                  <a:pt x="0" y="1812798"/>
                </a:lnTo>
                <a:lnTo>
                  <a:pt x="9906" y="1813560"/>
                </a:lnTo>
                <a:lnTo>
                  <a:pt x="155913" y="76602"/>
                </a:lnTo>
                <a:lnTo>
                  <a:pt x="146009" y="75810"/>
                </a:lnTo>
                <a:close/>
              </a:path>
              <a:path w="189229" h="1813560">
                <a:moveTo>
                  <a:pt x="182513" y="63246"/>
                </a:moveTo>
                <a:lnTo>
                  <a:pt x="147066" y="63246"/>
                </a:lnTo>
                <a:lnTo>
                  <a:pt x="156972" y="64008"/>
                </a:lnTo>
                <a:lnTo>
                  <a:pt x="155913" y="76602"/>
                </a:lnTo>
                <a:lnTo>
                  <a:pt x="188975" y="79248"/>
                </a:lnTo>
                <a:lnTo>
                  <a:pt x="182513" y="63246"/>
                </a:lnTo>
                <a:close/>
              </a:path>
              <a:path w="189229" h="1813560">
                <a:moveTo>
                  <a:pt x="147066" y="63246"/>
                </a:moveTo>
                <a:lnTo>
                  <a:pt x="146009" y="75810"/>
                </a:lnTo>
                <a:lnTo>
                  <a:pt x="155913" y="76602"/>
                </a:lnTo>
                <a:lnTo>
                  <a:pt x="156972" y="64008"/>
                </a:lnTo>
                <a:lnTo>
                  <a:pt x="147066" y="63246"/>
                </a:lnTo>
                <a:close/>
              </a:path>
              <a:path w="189229" h="1813560">
                <a:moveTo>
                  <a:pt x="156972" y="0"/>
                </a:moveTo>
                <a:lnTo>
                  <a:pt x="112775" y="73151"/>
                </a:lnTo>
                <a:lnTo>
                  <a:pt x="146009" y="75810"/>
                </a:lnTo>
                <a:lnTo>
                  <a:pt x="147066" y="63246"/>
                </a:lnTo>
                <a:lnTo>
                  <a:pt x="182513" y="63246"/>
                </a:lnTo>
                <a:lnTo>
                  <a:pt x="156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200" y="2133600"/>
            <a:ext cx="995680" cy="1816100"/>
          </a:xfrm>
          <a:custGeom>
            <a:avLst/>
            <a:gdLst/>
            <a:ahLst/>
            <a:cxnLst/>
            <a:rect l="l" t="t" r="r" b="b"/>
            <a:pathLst>
              <a:path w="995679" h="1816100">
                <a:moveTo>
                  <a:pt x="40931" y="64862"/>
                </a:moveTo>
                <a:lnTo>
                  <a:pt x="32571" y="69475"/>
                </a:lnTo>
                <a:lnTo>
                  <a:pt x="986789" y="1815846"/>
                </a:lnTo>
                <a:lnTo>
                  <a:pt x="995172" y="1811274"/>
                </a:lnTo>
                <a:lnTo>
                  <a:pt x="40931" y="64862"/>
                </a:lnTo>
                <a:close/>
              </a:path>
              <a:path w="995679" h="1816100">
                <a:moveTo>
                  <a:pt x="0" y="0"/>
                </a:moveTo>
                <a:lnTo>
                  <a:pt x="3810" y="85344"/>
                </a:lnTo>
                <a:lnTo>
                  <a:pt x="32571" y="69475"/>
                </a:lnTo>
                <a:lnTo>
                  <a:pt x="26670" y="58674"/>
                </a:lnTo>
                <a:lnTo>
                  <a:pt x="35051" y="54101"/>
                </a:lnTo>
                <a:lnTo>
                  <a:pt x="60436" y="54101"/>
                </a:lnTo>
                <a:lnTo>
                  <a:pt x="70103" y="48767"/>
                </a:lnTo>
                <a:lnTo>
                  <a:pt x="0" y="0"/>
                </a:lnTo>
                <a:close/>
              </a:path>
              <a:path w="995679" h="1816100">
                <a:moveTo>
                  <a:pt x="35051" y="54101"/>
                </a:moveTo>
                <a:lnTo>
                  <a:pt x="26670" y="58674"/>
                </a:lnTo>
                <a:lnTo>
                  <a:pt x="32571" y="69475"/>
                </a:lnTo>
                <a:lnTo>
                  <a:pt x="40931" y="64862"/>
                </a:lnTo>
                <a:lnTo>
                  <a:pt x="35051" y="54101"/>
                </a:lnTo>
                <a:close/>
              </a:path>
              <a:path w="995679" h="1816100">
                <a:moveTo>
                  <a:pt x="60436" y="54101"/>
                </a:moveTo>
                <a:lnTo>
                  <a:pt x="35051" y="54101"/>
                </a:lnTo>
                <a:lnTo>
                  <a:pt x="40931" y="64862"/>
                </a:lnTo>
                <a:lnTo>
                  <a:pt x="60436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5604" y="3962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1032" y="3957828"/>
            <a:ext cx="161925" cy="619760"/>
          </a:xfrm>
          <a:custGeom>
            <a:avLst/>
            <a:gdLst/>
            <a:ahLst/>
            <a:cxnLst/>
            <a:rect l="l" t="t" r="r" b="b"/>
            <a:pathLst>
              <a:path w="161925" h="619760">
                <a:moveTo>
                  <a:pt x="161544" y="0"/>
                </a:moveTo>
                <a:lnTo>
                  <a:pt x="0" y="0"/>
                </a:lnTo>
                <a:lnTo>
                  <a:pt x="0" y="619506"/>
                </a:lnTo>
                <a:lnTo>
                  <a:pt x="161544" y="619506"/>
                </a:lnTo>
                <a:lnTo>
                  <a:pt x="161544" y="614172"/>
                </a:lnTo>
                <a:lnTo>
                  <a:pt x="9143" y="614172"/>
                </a:lnTo>
                <a:lnTo>
                  <a:pt x="4572" y="609600"/>
                </a:lnTo>
                <a:lnTo>
                  <a:pt x="9143" y="609600"/>
                </a:lnTo>
                <a:lnTo>
                  <a:pt x="9143" y="9906"/>
                </a:lnTo>
                <a:lnTo>
                  <a:pt x="4572" y="9906"/>
                </a:lnTo>
                <a:lnTo>
                  <a:pt x="9143" y="4572"/>
                </a:lnTo>
                <a:lnTo>
                  <a:pt x="161544" y="4572"/>
                </a:lnTo>
                <a:lnTo>
                  <a:pt x="161544" y="0"/>
                </a:lnTo>
                <a:close/>
              </a:path>
              <a:path w="161925" h="619760">
                <a:moveTo>
                  <a:pt x="9143" y="609600"/>
                </a:moveTo>
                <a:lnTo>
                  <a:pt x="4572" y="609600"/>
                </a:lnTo>
                <a:lnTo>
                  <a:pt x="9143" y="614172"/>
                </a:lnTo>
                <a:lnTo>
                  <a:pt x="9143" y="609600"/>
                </a:lnTo>
                <a:close/>
              </a:path>
              <a:path w="161925" h="619760">
                <a:moveTo>
                  <a:pt x="152400" y="609600"/>
                </a:moveTo>
                <a:lnTo>
                  <a:pt x="9143" y="609600"/>
                </a:lnTo>
                <a:lnTo>
                  <a:pt x="9143" y="614172"/>
                </a:lnTo>
                <a:lnTo>
                  <a:pt x="152400" y="614172"/>
                </a:lnTo>
                <a:lnTo>
                  <a:pt x="152400" y="609600"/>
                </a:lnTo>
                <a:close/>
              </a:path>
              <a:path w="161925" h="619760">
                <a:moveTo>
                  <a:pt x="152400" y="4572"/>
                </a:moveTo>
                <a:lnTo>
                  <a:pt x="152400" y="614172"/>
                </a:lnTo>
                <a:lnTo>
                  <a:pt x="156972" y="609600"/>
                </a:lnTo>
                <a:lnTo>
                  <a:pt x="161544" y="609600"/>
                </a:lnTo>
                <a:lnTo>
                  <a:pt x="161544" y="9906"/>
                </a:lnTo>
                <a:lnTo>
                  <a:pt x="156972" y="9906"/>
                </a:lnTo>
                <a:lnTo>
                  <a:pt x="152400" y="4572"/>
                </a:lnTo>
                <a:close/>
              </a:path>
              <a:path w="161925" h="619760">
                <a:moveTo>
                  <a:pt x="161544" y="609600"/>
                </a:moveTo>
                <a:lnTo>
                  <a:pt x="156972" y="609600"/>
                </a:lnTo>
                <a:lnTo>
                  <a:pt x="152400" y="614172"/>
                </a:lnTo>
                <a:lnTo>
                  <a:pt x="161544" y="614172"/>
                </a:lnTo>
                <a:lnTo>
                  <a:pt x="161544" y="609600"/>
                </a:lnTo>
                <a:close/>
              </a:path>
              <a:path w="161925" h="619760">
                <a:moveTo>
                  <a:pt x="9143" y="4572"/>
                </a:moveTo>
                <a:lnTo>
                  <a:pt x="4572" y="9906"/>
                </a:lnTo>
                <a:lnTo>
                  <a:pt x="9143" y="9906"/>
                </a:lnTo>
                <a:lnTo>
                  <a:pt x="9143" y="4572"/>
                </a:lnTo>
                <a:close/>
              </a:path>
              <a:path w="161925" h="619760">
                <a:moveTo>
                  <a:pt x="152400" y="4572"/>
                </a:moveTo>
                <a:lnTo>
                  <a:pt x="9143" y="4572"/>
                </a:lnTo>
                <a:lnTo>
                  <a:pt x="9143" y="9906"/>
                </a:lnTo>
                <a:lnTo>
                  <a:pt x="152400" y="9906"/>
                </a:lnTo>
                <a:lnTo>
                  <a:pt x="152400" y="4572"/>
                </a:lnTo>
                <a:close/>
              </a:path>
              <a:path w="161925" h="619760">
                <a:moveTo>
                  <a:pt x="161544" y="4572"/>
                </a:moveTo>
                <a:lnTo>
                  <a:pt x="152400" y="4572"/>
                </a:lnTo>
                <a:lnTo>
                  <a:pt x="156972" y="9906"/>
                </a:lnTo>
                <a:lnTo>
                  <a:pt x="161544" y="9906"/>
                </a:lnTo>
                <a:lnTo>
                  <a:pt x="1615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13854" y="2879597"/>
            <a:ext cx="191643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Columns 6 and 7</a:t>
            </a:r>
            <a:r>
              <a:rPr sz="1800" spc="-90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are  surely</a:t>
            </a:r>
            <a:r>
              <a:rPr sz="1800" spc="-90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different.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91761" y="3192779"/>
            <a:ext cx="2659380" cy="190500"/>
          </a:xfrm>
          <a:custGeom>
            <a:avLst/>
            <a:gdLst/>
            <a:ahLst/>
            <a:cxnLst/>
            <a:rect l="l" t="t" r="r" b="b"/>
            <a:pathLst>
              <a:path w="2659379" h="190500">
                <a:moveTo>
                  <a:pt x="2658617" y="0"/>
                </a:moveTo>
                <a:lnTo>
                  <a:pt x="2620517" y="2286"/>
                </a:lnTo>
                <a:lnTo>
                  <a:pt x="2621280" y="11430"/>
                </a:lnTo>
                <a:lnTo>
                  <a:pt x="2659380" y="9906"/>
                </a:lnTo>
                <a:lnTo>
                  <a:pt x="2658617" y="0"/>
                </a:lnTo>
                <a:close/>
              </a:path>
              <a:path w="2659379" h="190500">
                <a:moveTo>
                  <a:pt x="2591562" y="3810"/>
                </a:moveTo>
                <a:lnTo>
                  <a:pt x="2554223" y="6096"/>
                </a:lnTo>
                <a:lnTo>
                  <a:pt x="2554223" y="15240"/>
                </a:lnTo>
                <a:lnTo>
                  <a:pt x="2592323" y="13716"/>
                </a:lnTo>
                <a:lnTo>
                  <a:pt x="2591562" y="3810"/>
                </a:lnTo>
                <a:close/>
              </a:path>
              <a:path w="2659379" h="190500">
                <a:moveTo>
                  <a:pt x="2525267" y="7620"/>
                </a:moveTo>
                <a:lnTo>
                  <a:pt x="2487167" y="9906"/>
                </a:lnTo>
                <a:lnTo>
                  <a:pt x="2487930" y="19050"/>
                </a:lnTo>
                <a:lnTo>
                  <a:pt x="2526030" y="17525"/>
                </a:lnTo>
                <a:lnTo>
                  <a:pt x="2525267" y="7620"/>
                </a:lnTo>
                <a:close/>
              </a:path>
              <a:path w="2659379" h="190500">
                <a:moveTo>
                  <a:pt x="2458973" y="11430"/>
                </a:moveTo>
                <a:lnTo>
                  <a:pt x="2420873" y="13716"/>
                </a:lnTo>
                <a:lnTo>
                  <a:pt x="2421636" y="22860"/>
                </a:lnTo>
                <a:lnTo>
                  <a:pt x="2458973" y="21336"/>
                </a:lnTo>
                <a:lnTo>
                  <a:pt x="2458973" y="11430"/>
                </a:lnTo>
                <a:close/>
              </a:path>
              <a:path w="2659379" h="190500">
                <a:moveTo>
                  <a:pt x="2391917" y="15240"/>
                </a:moveTo>
                <a:lnTo>
                  <a:pt x="2353817" y="17525"/>
                </a:lnTo>
                <a:lnTo>
                  <a:pt x="2354580" y="26670"/>
                </a:lnTo>
                <a:lnTo>
                  <a:pt x="2392680" y="25146"/>
                </a:lnTo>
                <a:lnTo>
                  <a:pt x="2391917" y="15240"/>
                </a:lnTo>
                <a:close/>
              </a:path>
              <a:path w="2659379" h="190500">
                <a:moveTo>
                  <a:pt x="2325623" y="19050"/>
                </a:moveTo>
                <a:lnTo>
                  <a:pt x="2287524" y="21336"/>
                </a:lnTo>
                <a:lnTo>
                  <a:pt x="2288286" y="30480"/>
                </a:lnTo>
                <a:lnTo>
                  <a:pt x="2326386" y="28956"/>
                </a:lnTo>
                <a:lnTo>
                  <a:pt x="2325623" y="19050"/>
                </a:lnTo>
                <a:close/>
              </a:path>
              <a:path w="2659379" h="190500">
                <a:moveTo>
                  <a:pt x="2259329" y="22860"/>
                </a:moveTo>
                <a:lnTo>
                  <a:pt x="2221229" y="25146"/>
                </a:lnTo>
                <a:lnTo>
                  <a:pt x="2221229" y="34290"/>
                </a:lnTo>
                <a:lnTo>
                  <a:pt x="2259329" y="32766"/>
                </a:lnTo>
                <a:lnTo>
                  <a:pt x="2259329" y="22860"/>
                </a:lnTo>
                <a:close/>
              </a:path>
              <a:path w="2659379" h="190500">
                <a:moveTo>
                  <a:pt x="2192274" y="26670"/>
                </a:moveTo>
                <a:lnTo>
                  <a:pt x="2154174" y="28956"/>
                </a:lnTo>
                <a:lnTo>
                  <a:pt x="2154936" y="38100"/>
                </a:lnTo>
                <a:lnTo>
                  <a:pt x="2193036" y="36575"/>
                </a:lnTo>
                <a:lnTo>
                  <a:pt x="2192274" y="26670"/>
                </a:lnTo>
                <a:close/>
              </a:path>
              <a:path w="2659379" h="190500">
                <a:moveTo>
                  <a:pt x="2125979" y="30480"/>
                </a:moveTo>
                <a:lnTo>
                  <a:pt x="2087879" y="32766"/>
                </a:lnTo>
                <a:lnTo>
                  <a:pt x="2088641" y="41910"/>
                </a:lnTo>
                <a:lnTo>
                  <a:pt x="2126741" y="40386"/>
                </a:lnTo>
                <a:lnTo>
                  <a:pt x="2125979" y="30480"/>
                </a:lnTo>
                <a:close/>
              </a:path>
              <a:path w="2659379" h="190500">
                <a:moveTo>
                  <a:pt x="2059686" y="34290"/>
                </a:moveTo>
                <a:lnTo>
                  <a:pt x="2021586" y="36575"/>
                </a:lnTo>
                <a:lnTo>
                  <a:pt x="2021586" y="45720"/>
                </a:lnTo>
                <a:lnTo>
                  <a:pt x="2059686" y="44196"/>
                </a:lnTo>
                <a:lnTo>
                  <a:pt x="2059686" y="34290"/>
                </a:lnTo>
                <a:close/>
              </a:path>
              <a:path w="2659379" h="190500">
                <a:moveTo>
                  <a:pt x="1992629" y="38100"/>
                </a:moveTo>
                <a:lnTo>
                  <a:pt x="1954529" y="40386"/>
                </a:lnTo>
                <a:lnTo>
                  <a:pt x="1955291" y="49530"/>
                </a:lnTo>
                <a:lnTo>
                  <a:pt x="1993391" y="48006"/>
                </a:lnTo>
                <a:lnTo>
                  <a:pt x="1992629" y="38100"/>
                </a:lnTo>
                <a:close/>
              </a:path>
              <a:path w="2659379" h="190500">
                <a:moveTo>
                  <a:pt x="1926336" y="41910"/>
                </a:moveTo>
                <a:lnTo>
                  <a:pt x="1888236" y="44196"/>
                </a:lnTo>
                <a:lnTo>
                  <a:pt x="1888998" y="53340"/>
                </a:lnTo>
                <a:lnTo>
                  <a:pt x="1927098" y="51816"/>
                </a:lnTo>
                <a:lnTo>
                  <a:pt x="1926336" y="41910"/>
                </a:lnTo>
                <a:close/>
              </a:path>
              <a:path w="2659379" h="190500">
                <a:moveTo>
                  <a:pt x="1860041" y="45720"/>
                </a:moveTo>
                <a:lnTo>
                  <a:pt x="1821941" y="48006"/>
                </a:lnTo>
                <a:lnTo>
                  <a:pt x="1821941" y="57150"/>
                </a:lnTo>
                <a:lnTo>
                  <a:pt x="1860041" y="55625"/>
                </a:lnTo>
                <a:lnTo>
                  <a:pt x="1860041" y="45720"/>
                </a:lnTo>
                <a:close/>
              </a:path>
              <a:path w="2659379" h="190500">
                <a:moveTo>
                  <a:pt x="1792986" y="49530"/>
                </a:moveTo>
                <a:lnTo>
                  <a:pt x="1754886" y="51816"/>
                </a:lnTo>
                <a:lnTo>
                  <a:pt x="1755648" y="60960"/>
                </a:lnTo>
                <a:lnTo>
                  <a:pt x="1793748" y="59436"/>
                </a:lnTo>
                <a:lnTo>
                  <a:pt x="1792986" y="49530"/>
                </a:lnTo>
                <a:close/>
              </a:path>
              <a:path w="2659379" h="190500">
                <a:moveTo>
                  <a:pt x="1726691" y="53340"/>
                </a:moveTo>
                <a:lnTo>
                  <a:pt x="1688591" y="55625"/>
                </a:lnTo>
                <a:lnTo>
                  <a:pt x="1689353" y="64770"/>
                </a:lnTo>
                <a:lnTo>
                  <a:pt x="1727453" y="63246"/>
                </a:lnTo>
                <a:lnTo>
                  <a:pt x="1726691" y="53340"/>
                </a:lnTo>
                <a:close/>
              </a:path>
              <a:path w="2659379" h="190500">
                <a:moveTo>
                  <a:pt x="1659636" y="57150"/>
                </a:moveTo>
                <a:lnTo>
                  <a:pt x="1622298" y="59436"/>
                </a:lnTo>
                <a:lnTo>
                  <a:pt x="1622298" y="69342"/>
                </a:lnTo>
                <a:lnTo>
                  <a:pt x="1660398" y="67056"/>
                </a:lnTo>
                <a:lnTo>
                  <a:pt x="1659636" y="57150"/>
                </a:lnTo>
                <a:close/>
              </a:path>
              <a:path w="2659379" h="190500">
                <a:moveTo>
                  <a:pt x="1593341" y="60960"/>
                </a:moveTo>
                <a:lnTo>
                  <a:pt x="1555241" y="63246"/>
                </a:lnTo>
                <a:lnTo>
                  <a:pt x="1556003" y="73152"/>
                </a:lnTo>
                <a:lnTo>
                  <a:pt x="1594103" y="70866"/>
                </a:lnTo>
                <a:lnTo>
                  <a:pt x="1593341" y="60960"/>
                </a:lnTo>
                <a:close/>
              </a:path>
              <a:path w="2659379" h="190500">
                <a:moveTo>
                  <a:pt x="1527048" y="64770"/>
                </a:moveTo>
                <a:lnTo>
                  <a:pt x="1488948" y="67056"/>
                </a:lnTo>
                <a:lnTo>
                  <a:pt x="1489710" y="76962"/>
                </a:lnTo>
                <a:lnTo>
                  <a:pt x="1527048" y="74675"/>
                </a:lnTo>
                <a:lnTo>
                  <a:pt x="1527048" y="64770"/>
                </a:lnTo>
                <a:close/>
              </a:path>
              <a:path w="2659379" h="190500">
                <a:moveTo>
                  <a:pt x="1459991" y="68580"/>
                </a:moveTo>
                <a:lnTo>
                  <a:pt x="1421891" y="70866"/>
                </a:lnTo>
                <a:lnTo>
                  <a:pt x="1422653" y="80772"/>
                </a:lnTo>
                <a:lnTo>
                  <a:pt x="1460753" y="78486"/>
                </a:lnTo>
                <a:lnTo>
                  <a:pt x="1459991" y="68580"/>
                </a:lnTo>
                <a:close/>
              </a:path>
              <a:path w="2659379" h="190500">
                <a:moveTo>
                  <a:pt x="1393698" y="72390"/>
                </a:moveTo>
                <a:lnTo>
                  <a:pt x="1355598" y="74675"/>
                </a:lnTo>
                <a:lnTo>
                  <a:pt x="1356360" y="84582"/>
                </a:lnTo>
                <a:lnTo>
                  <a:pt x="1394460" y="82296"/>
                </a:lnTo>
                <a:lnTo>
                  <a:pt x="1393698" y="72390"/>
                </a:lnTo>
                <a:close/>
              </a:path>
              <a:path w="2659379" h="190500">
                <a:moveTo>
                  <a:pt x="1327403" y="76200"/>
                </a:moveTo>
                <a:lnTo>
                  <a:pt x="1289303" y="78486"/>
                </a:lnTo>
                <a:lnTo>
                  <a:pt x="1290065" y="88392"/>
                </a:lnTo>
                <a:lnTo>
                  <a:pt x="1327403" y="86106"/>
                </a:lnTo>
                <a:lnTo>
                  <a:pt x="1327403" y="76200"/>
                </a:lnTo>
                <a:close/>
              </a:path>
              <a:path w="2659379" h="190500">
                <a:moveTo>
                  <a:pt x="1260348" y="80010"/>
                </a:moveTo>
                <a:lnTo>
                  <a:pt x="1222248" y="82296"/>
                </a:lnTo>
                <a:lnTo>
                  <a:pt x="1223010" y="92202"/>
                </a:lnTo>
                <a:lnTo>
                  <a:pt x="1261110" y="89916"/>
                </a:lnTo>
                <a:lnTo>
                  <a:pt x="1260348" y="80010"/>
                </a:lnTo>
                <a:close/>
              </a:path>
              <a:path w="2659379" h="190500">
                <a:moveTo>
                  <a:pt x="1194053" y="83820"/>
                </a:moveTo>
                <a:lnTo>
                  <a:pt x="1155953" y="86106"/>
                </a:lnTo>
                <a:lnTo>
                  <a:pt x="1156715" y="96012"/>
                </a:lnTo>
                <a:lnTo>
                  <a:pt x="1194815" y="93725"/>
                </a:lnTo>
                <a:lnTo>
                  <a:pt x="1194053" y="83820"/>
                </a:lnTo>
                <a:close/>
              </a:path>
              <a:path w="2659379" h="190500">
                <a:moveTo>
                  <a:pt x="1127760" y="87630"/>
                </a:moveTo>
                <a:lnTo>
                  <a:pt x="1089660" y="89916"/>
                </a:lnTo>
                <a:lnTo>
                  <a:pt x="1089660" y="99822"/>
                </a:lnTo>
                <a:lnTo>
                  <a:pt x="1127760" y="97536"/>
                </a:lnTo>
                <a:lnTo>
                  <a:pt x="1127760" y="87630"/>
                </a:lnTo>
                <a:close/>
              </a:path>
              <a:path w="2659379" h="190500">
                <a:moveTo>
                  <a:pt x="1060703" y="91440"/>
                </a:moveTo>
                <a:lnTo>
                  <a:pt x="1022603" y="93725"/>
                </a:lnTo>
                <a:lnTo>
                  <a:pt x="1023365" y="103632"/>
                </a:lnTo>
                <a:lnTo>
                  <a:pt x="1061465" y="101346"/>
                </a:lnTo>
                <a:lnTo>
                  <a:pt x="1060703" y="91440"/>
                </a:lnTo>
                <a:close/>
              </a:path>
              <a:path w="2659379" h="190500">
                <a:moveTo>
                  <a:pt x="994410" y="95250"/>
                </a:moveTo>
                <a:lnTo>
                  <a:pt x="956310" y="97536"/>
                </a:lnTo>
                <a:lnTo>
                  <a:pt x="957072" y="107442"/>
                </a:lnTo>
                <a:lnTo>
                  <a:pt x="995172" y="105156"/>
                </a:lnTo>
                <a:lnTo>
                  <a:pt x="994410" y="95250"/>
                </a:lnTo>
                <a:close/>
              </a:path>
              <a:path w="2659379" h="190500">
                <a:moveTo>
                  <a:pt x="928115" y="99060"/>
                </a:moveTo>
                <a:lnTo>
                  <a:pt x="890015" y="101346"/>
                </a:lnTo>
                <a:lnTo>
                  <a:pt x="890015" y="111252"/>
                </a:lnTo>
                <a:lnTo>
                  <a:pt x="928115" y="108966"/>
                </a:lnTo>
                <a:lnTo>
                  <a:pt x="928115" y="99060"/>
                </a:lnTo>
                <a:close/>
              </a:path>
              <a:path w="2659379" h="190500">
                <a:moveTo>
                  <a:pt x="861060" y="102870"/>
                </a:moveTo>
                <a:lnTo>
                  <a:pt x="822960" y="105156"/>
                </a:lnTo>
                <a:lnTo>
                  <a:pt x="823722" y="115062"/>
                </a:lnTo>
                <a:lnTo>
                  <a:pt x="861822" y="112775"/>
                </a:lnTo>
                <a:lnTo>
                  <a:pt x="861060" y="102870"/>
                </a:lnTo>
                <a:close/>
              </a:path>
              <a:path w="2659379" h="190500">
                <a:moveTo>
                  <a:pt x="794765" y="106680"/>
                </a:moveTo>
                <a:lnTo>
                  <a:pt x="756665" y="108966"/>
                </a:lnTo>
                <a:lnTo>
                  <a:pt x="757427" y="118872"/>
                </a:lnTo>
                <a:lnTo>
                  <a:pt x="795527" y="116586"/>
                </a:lnTo>
                <a:lnTo>
                  <a:pt x="794765" y="106680"/>
                </a:lnTo>
                <a:close/>
              </a:path>
              <a:path w="2659379" h="190500">
                <a:moveTo>
                  <a:pt x="727710" y="110490"/>
                </a:moveTo>
                <a:lnTo>
                  <a:pt x="690372" y="112775"/>
                </a:lnTo>
                <a:lnTo>
                  <a:pt x="690372" y="122682"/>
                </a:lnTo>
                <a:lnTo>
                  <a:pt x="728472" y="120396"/>
                </a:lnTo>
                <a:lnTo>
                  <a:pt x="727710" y="110490"/>
                </a:lnTo>
                <a:close/>
              </a:path>
              <a:path w="2659379" h="190500">
                <a:moveTo>
                  <a:pt x="661415" y="114300"/>
                </a:moveTo>
                <a:lnTo>
                  <a:pt x="623315" y="116586"/>
                </a:lnTo>
                <a:lnTo>
                  <a:pt x="624077" y="126492"/>
                </a:lnTo>
                <a:lnTo>
                  <a:pt x="662177" y="124206"/>
                </a:lnTo>
                <a:lnTo>
                  <a:pt x="661415" y="114300"/>
                </a:lnTo>
                <a:close/>
              </a:path>
              <a:path w="2659379" h="190500">
                <a:moveTo>
                  <a:pt x="595122" y="118110"/>
                </a:moveTo>
                <a:lnTo>
                  <a:pt x="557022" y="120396"/>
                </a:lnTo>
                <a:lnTo>
                  <a:pt x="557784" y="130302"/>
                </a:lnTo>
                <a:lnTo>
                  <a:pt x="595122" y="128016"/>
                </a:lnTo>
                <a:lnTo>
                  <a:pt x="595122" y="118110"/>
                </a:lnTo>
                <a:close/>
              </a:path>
              <a:path w="2659379" h="190500">
                <a:moveTo>
                  <a:pt x="528065" y="121920"/>
                </a:moveTo>
                <a:lnTo>
                  <a:pt x="490727" y="124206"/>
                </a:lnTo>
                <a:lnTo>
                  <a:pt x="490727" y="134112"/>
                </a:lnTo>
                <a:lnTo>
                  <a:pt x="528827" y="131825"/>
                </a:lnTo>
                <a:lnTo>
                  <a:pt x="528065" y="121920"/>
                </a:lnTo>
                <a:close/>
              </a:path>
              <a:path w="2659379" h="190500">
                <a:moveTo>
                  <a:pt x="461772" y="125730"/>
                </a:moveTo>
                <a:lnTo>
                  <a:pt x="423672" y="128016"/>
                </a:lnTo>
                <a:lnTo>
                  <a:pt x="424434" y="137922"/>
                </a:lnTo>
                <a:lnTo>
                  <a:pt x="462534" y="135636"/>
                </a:lnTo>
                <a:lnTo>
                  <a:pt x="461772" y="125730"/>
                </a:lnTo>
                <a:close/>
              </a:path>
              <a:path w="2659379" h="190500">
                <a:moveTo>
                  <a:pt x="395477" y="129540"/>
                </a:moveTo>
                <a:lnTo>
                  <a:pt x="357377" y="131825"/>
                </a:lnTo>
                <a:lnTo>
                  <a:pt x="358139" y="141732"/>
                </a:lnTo>
                <a:lnTo>
                  <a:pt x="395477" y="139446"/>
                </a:lnTo>
                <a:lnTo>
                  <a:pt x="395477" y="129540"/>
                </a:lnTo>
                <a:close/>
              </a:path>
              <a:path w="2659379" h="190500">
                <a:moveTo>
                  <a:pt x="328422" y="133350"/>
                </a:moveTo>
                <a:lnTo>
                  <a:pt x="290322" y="135636"/>
                </a:lnTo>
                <a:lnTo>
                  <a:pt x="291084" y="145542"/>
                </a:lnTo>
                <a:lnTo>
                  <a:pt x="329184" y="143256"/>
                </a:lnTo>
                <a:lnTo>
                  <a:pt x="328422" y="133350"/>
                </a:lnTo>
                <a:close/>
              </a:path>
              <a:path w="2659379" h="190500">
                <a:moveTo>
                  <a:pt x="262127" y="137160"/>
                </a:moveTo>
                <a:lnTo>
                  <a:pt x="224027" y="139446"/>
                </a:lnTo>
                <a:lnTo>
                  <a:pt x="224789" y="149352"/>
                </a:lnTo>
                <a:lnTo>
                  <a:pt x="262889" y="147066"/>
                </a:lnTo>
                <a:lnTo>
                  <a:pt x="262127" y="137160"/>
                </a:lnTo>
                <a:close/>
              </a:path>
              <a:path w="2659379" h="190500">
                <a:moveTo>
                  <a:pt x="195834" y="140970"/>
                </a:moveTo>
                <a:lnTo>
                  <a:pt x="157734" y="143256"/>
                </a:lnTo>
                <a:lnTo>
                  <a:pt x="157734" y="153162"/>
                </a:lnTo>
                <a:lnTo>
                  <a:pt x="195834" y="150875"/>
                </a:lnTo>
                <a:lnTo>
                  <a:pt x="195834" y="140970"/>
                </a:lnTo>
                <a:close/>
              </a:path>
              <a:path w="2659379" h="190500">
                <a:moveTo>
                  <a:pt x="128777" y="144780"/>
                </a:moveTo>
                <a:lnTo>
                  <a:pt x="90677" y="147066"/>
                </a:lnTo>
                <a:lnTo>
                  <a:pt x="91439" y="156972"/>
                </a:lnTo>
                <a:lnTo>
                  <a:pt x="129539" y="154686"/>
                </a:lnTo>
                <a:lnTo>
                  <a:pt x="128777" y="144780"/>
                </a:lnTo>
                <a:close/>
              </a:path>
              <a:path w="2659379" h="190500">
                <a:moveTo>
                  <a:pt x="73913" y="115062"/>
                </a:moveTo>
                <a:lnTo>
                  <a:pt x="0" y="156972"/>
                </a:lnTo>
                <a:lnTo>
                  <a:pt x="77724" y="190500"/>
                </a:lnTo>
                <a:lnTo>
                  <a:pt x="73913" y="1150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30874" y="1844040"/>
            <a:ext cx="206756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Columns 2 and</a:t>
            </a:r>
            <a:r>
              <a:rPr sz="1800" spc="-8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6</a:t>
            </a:r>
          </a:p>
          <a:p>
            <a:pPr marL="12700" marR="5080">
              <a:lnSpc>
                <a:spcPct val="100000"/>
              </a:lnSpc>
            </a:pPr>
            <a:r>
              <a:rPr sz="1800" spc="-5">
                <a:latin typeface="Corbel"/>
                <a:cs typeface="Corbel"/>
              </a:rPr>
              <a:t>are </a:t>
            </a:r>
            <a:r>
              <a:rPr sz="1800">
                <a:latin typeface="Corbel"/>
                <a:cs typeface="Corbel"/>
              </a:rPr>
              <a:t>probably</a:t>
            </a:r>
            <a:r>
              <a:rPr sz="1800" spc="-9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identical  in this</a:t>
            </a:r>
            <a:r>
              <a:rPr sz="1800" spc="-114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band.</a:t>
            </a:r>
          </a:p>
        </p:txBody>
      </p:sp>
      <p:sp>
        <p:nvSpPr>
          <p:cNvPr id="37" name="object 37"/>
          <p:cNvSpPr/>
          <p:nvPr/>
        </p:nvSpPr>
        <p:spPr>
          <a:xfrm>
            <a:off x="4267200" y="2124455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524000" y="33528"/>
                </a:moveTo>
                <a:lnTo>
                  <a:pt x="1485900" y="33528"/>
                </a:lnTo>
                <a:lnTo>
                  <a:pt x="1485900" y="42672"/>
                </a:lnTo>
                <a:lnTo>
                  <a:pt x="1524000" y="42672"/>
                </a:lnTo>
                <a:lnTo>
                  <a:pt x="1524000" y="33528"/>
                </a:lnTo>
                <a:close/>
              </a:path>
              <a:path w="1524000" h="76200">
                <a:moveTo>
                  <a:pt x="1457705" y="33528"/>
                </a:moveTo>
                <a:lnTo>
                  <a:pt x="1419605" y="33528"/>
                </a:lnTo>
                <a:lnTo>
                  <a:pt x="1419605" y="42672"/>
                </a:lnTo>
                <a:lnTo>
                  <a:pt x="1457705" y="42672"/>
                </a:lnTo>
                <a:lnTo>
                  <a:pt x="1457705" y="33528"/>
                </a:lnTo>
                <a:close/>
              </a:path>
              <a:path w="1524000" h="76200">
                <a:moveTo>
                  <a:pt x="1390650" y="33528"/>
                </a:moveTo>
                <a:lnTo>
                  <a:pt x="1352550" y="33528"/>
                </a:lnTo>
                <a:lnTo>
                  <a:pt x="1352550" y="42672"/>
                </a:lnTo>
                <a:lnTo>
                  <a:pt x="1390650" y="42672"/>
                </a:lnTo>
                <a:lnTo>
                  <a:pt x="1390650" y="33528"/>
                </a:lnTo>
                <a:close/>
              </a:path>
              <a:path w="1524000" h="76200">
                <a:moveTo>
                  <a:pt x="1324355" y="33528"/>
                </a:moveTo>
                <a:lnTo>
                  <a:pt x="1286255" y="33528"/>
                </a:lnTo>
                <a:lnTo>
                  <a:pt x="1286255" y="42672"/>
                </a:lnTo>
                <a:lnTo>
                  <a:pt x="1324355" y="42672"/>
                </a:lnTo>
                <a:lnTo>
                  <a:pt x="1324355" y="33528"/>
                </a:lnTo>
                <a:close/>
              </a:path>
              <a:path w="1524000" h="76200">
                <a:moveTo>
                  <a:pt x="1257300" y="33528"/>
                </a:moveTo>
                <a:lnTo>
                  <a:pt x="1219200" y="33528"/>
                </a:lnTo>
                <a:lnTo>
                  <a:pt x="1219200" y="42672"/>
                </a:lnTo>
                <a:lnTo>
                  <a:pt x="1257300" y="42672"/>
                </a:lnTo>
                <a:lnTo>
                  <a:pt x="1257300" y="33528"/>
                </a:lnTo>
                <a:close/>
              </a:path>
              <a:path w="1524000" h="76200">
                <a:moveTo>
                  <a:pt x="1191005" y="33528"/>
                </a:moveTo>
                <a:lnTo>
                  <a:pt x="1152905" y="33528"/>
                </a:lnTo>
                <a:lnTo>
                  <a:pt x="1152905" y="42672"/>
                </a:lnTo>
                <a:lnTo>
                  <a:pt x="1191005" y="42672"/>
                </a:lnTo>
                <a:lnTo>
                  <a:pt x="1191005" y="33528"/>
                </a:lnTo>
                <a:close/>
              </a:path>
              <a:path w="1524000" h="76200">
                <a:moveTo>
                  <a:pt x="1123950" y="33528"/>
                </a:moveTo>
                <a:lnTo>
                  <a:pt x="1085850" y="33528"/>
                </a:lnTo>
                <a:lnTo>
                  <a:pt x="1085850" y="42672"/>
                </a:lnTo>
                <a:lnTo>
                  <a:pt x="1123950" y="42672"/>
                </a:lnTo>
                <a:lnTo>
                  <a:pt x="1123950" y="33528"/>
                </a:lnTo>
                <a:close/>
              </a:path>
              <a:path w="1524000" h="76200">
                <a:moveTo>
                  <a:pt x="1057655" y="33528"/>
                </a:moveTo>
                <a:lnTo>
                  <a:pt x="1019555" y="33528"/>
                </a:lnTo>
                <a:lnTo>
                  <a:pt x="1019555" y="42672"/>
                </a:lnTo>
                <a:lnTo>
                  <a:pt x="1057655" y="42672"/>
                </a:lnTo>
                <a:lnTo>
                  <a:pt x="1057655" y="33528"/>
                </a:lnTo>
                <a:close/>
              </a:path>
              <a:path w="1524000" h="76200">
                <a:moveTo>
                  <a:pt x="990600" y="33528"/>
                </a:moveTo>
                <a:lnTo>
                  <a:pt x="952500" y="33528"/>
                </a:lnTo>
                <a:lnTo>
                  <a:pt x="952500" y="42672"/>
                </a:lnTo>
                <a:lnTo>
                  <a:pt x="990600" y="42672"/>
                </a:lnTo>
                <a:lnTo>
                  <a:pt x="990600" y="33528"/>
                </a:lnTo>
                <a:close/>
              </a:path>
              <a:path w="1524000" h="76200">
                <a:moveTo>
                  <a:pt x="924305" y="33528"/>
                </a:moveTo>
                <a:lnTo>
                  <a:pt x="886205" y="33528"/>
                </a:lnTo>
                <a:lnTo>
                  <a:pt x="886205" y="42672"/>
                </a:lnTo>
                <a:lnTo>
                  <a:pt x="924305" y="42672"/>
                </a:lnTo>
                <a:lnTo>
                  <a:pt x="924305" y="33528"/>
                </a:lnTo>
                <a:close/>
              </a:path>
              <a:path w="1524000" h="76200">
                <a:moveTo>
                  <a:pt x="857250" y="33528"/>
                </a:moveTo>
                <a:lnTo>
                  <a:pt x="819150" y="33528"/>
                </a:lnTo>
                <a:lnTo>
                  <a:pt x="819150" y="42672"/>
                </a:lnTo>
                <a:lnTo>
                  <a:pt x="857250" y="42672"/>
                </a:lnTo>
                <a:lnTo>
                  <a:pt x="857250" y="33528"/>
                </a:lnTo>
                <a:close/>
              </a:path>
              <a:path w="1524000" h="76200">
                <a:moveTo>
                  <a:pt x="790955" y="33528"/>
                </a:moveTo>
                <a:lnTo>
                  <a:pt x="752855" y="33528"/>
                </a:lnTo>
                <a:lnTo>
                  <a:pt x="752855" y="42672"/>
                </a:lnTo>
                <a:lnTo>
                  <a:pt x="790955" y="42672"/>
                </a:lnTo>
                <a:lnTo>
                  <a:pt x="790955" y="33528"/>
                </a:lnTo>
                <a:close/>
              </a:path>
              <a:path w="1524000" h="76200">
                <a:moveTo>
                  <a:pt x="723900" y="33528"/>
                </a:moveTo>
                <a:lnTo>
                  <a:pt x="685800" y="33528"/>
                </a:lnTo>
                <a:lnTo>
                  <a:pt x="685800" y="42672"/>
                </a:lnTo>
                <a:lnTo>
                  <a:pt x="723900" y="42672"/>
                </a:lnTo>
                <a:lnTo>
                  <a:pt x="723900" y="33528"/>
                </a:lnTo>
                <a:close/>
              </a:path>
              <a:path w="1524000" h="76200">
                <a:moveTo>
                  <a:pt x="657605" y="33528"/>
                </a:moveTo>
                <a:lnTo>
                  <a:pt x="619505" y="33528"/>
                </a:lnTo>
                <a:lnTo>
                  <a:pt x="619505" y="42672"/>
                </a:lnTo>
                <a:lnTo>
                  <a:pt x="657605" y="42672"/>
                </a:lnTo>
                <a:lnTo>
                  <a:pt x="657605" y="33528"/>
                </a:lnTo>
                <a:close/>
              </a:path>
              <a:path w="1524000" h="76200">
                <a:moveTo>
                  <a:pt x="590550" y="33528"/>
                </a:moveTo>
                <a:lnTo>
                  <a:pt x="552450" y="33528"/>
                </a:lnTo>
                <a:lnTo>
                  <a:pt x="552450" y="42672"/>
                </a:lnTo>
                <a:lnTo>
                  <a:pt x="590550" y="42672"/>
                </a:lnTo>
                <a:lnTo>
                  <a:pt x="590550" y="33528"/>
                </a:lnTo>
                <a:close/>
              </a:path>
              <a:path w="1524000" h="76200">
                <a:moveTo>
                  <a:pt x="524255" y="33528"/>
                </a:moveTo>
                <a:lnTo>
                  <a:pt x="486155" y="33528"/>
                </a:lnTo>
                <a:lnTo>
                  <a:pt x="486155" y="42672"/>
                </a:lnTo>
                <a:lnTo>
                  <a:pt x="524255" y="42672"/>
                </a:lnTo>
                <a:lnTo>
                  <a:pt x="524255" y="33528"/>
                </a:lnTo>
                <a:close/>
              </a:path>
              <a:path w="1524000" h="76200">
                <a:moveTo>
                  <a:pt x="457200" y="33528"/>
                </a:moveTo>
                <a:lnTo>
                  <a:pt x="419100" y="33528"/>
                </a:lnTo>
                <a:lnTo>
                  <a:pt x="419100" y="42672"/>
                </a:lnTo>
                <a:lnTo>
                  <a:pt x="457200" y="42672"/>
                </a:lnTo>
                <a:lnTo>
                  <a:pt x="457200" y="33528"/>
                </a:lnTo>
                <a:close/>
              </a:path>
              <a:path w="1524000" h="76200">
                <a:moveTo>
                  <a:pt x="390905" y="33528"/>
                </a:moveTo>
                <a:lnTo>
                  <a:pt x="352805" y="33528"/>
                </a:lnTo>
                <a:lnTo>
                  <a:pt x="352805" y="42672"/>
                </a:lnTo>
                <a:lnTo>
                  <a:pt x="390905" y="42672"/>
                </a:lnTo>
                <a:lnTo>
                  <a:pt x="390905" y="33528"/>
                </a:lnTo>
                <a:close/>
              </a:path>
              <a:path w="1524000" h="76200">
                <a:moveTo>
                  <a:pt x="323850" y="33528"/>
                </a:moveTo>
                <a:lnTo>
                  <a:pt x="285750" y="33528"/>
                </a:lnTo>
                <a:lnTo>
                  <a:pt x="285750" y="42672"/>
                </a:lnTo>
                <a:lnTo>
                  <a:pt x="323850" y="42672"/>
                </a:lnTo>
                <a:lnTo>
                  <a:pt x="323850" y="33528"/>
                </a:lnTo>
                <a:close/>
              </a:path>
              <a:path w="1524000" h="76200">
                <a:moveTo>
                  <a:pt x="257555" y="33528"/>
                </a:moveTo>
                <a:lnTo>
                  <a:pt x="219455" y="33528"/>
                </a:lnTo>
                <a:lnTo>
                  <a:pt x="219455" y="42672"/>
                </a:lnTo>
                <a:lnTo>
                  <a:pt x="257555" y="42672"/>
                </a:lnTo>
                <a:lnTo>
                  <a:pt x="257555" y="33528"/>
                </a:lnTo>
                <a:close/>
              </a:path>
              <a:path w="1524000" h="76200">
                <a:moveTo>
                  <a:pt x="190500" y="33528"/>
                </a:moveTo>
                <a:lnTo>
                  <a:pt x="152400" y="33528"/>
                </a:lnTo>
                <a:lnTo>
                  <a:pt x="152400" y="42672"/>
                </a:lnTo>
                <a:lnTo>
                  <a:pt x="190500" y="42672"/>
                </a:lnTo>
                <a:lnTo>
                  <a:pt x="190500" y="33528"/>
                </a:lnTo>
                <a:close/>
              </a:path>
              <a:path w="1524000" h="76200">
                <a:moveTo>
                  <a:pt x="124205" y="33528"/>
                </a:moveTo>
                <a:lnTo>
                  <a:pt x="86105" y="33528"/>
                </a:lnTo>
                <a:lnTo>
                  <a:pt x="86105" y="42672"/>
                </a:lnTo>
                <a:lnTo>
                  <a:pt x="124205" y="42672"/>
                </a:lnTo>
                <a:lnTo>
                  <a:pt x="124205" y="33528"/>
                </a:lnTo>
                <a:close/>
              </a:path>
              <a:path w="1524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25644" y="4132326"/>
            <a:ext cx="64516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r</a:t>
            </a:r>
            <a:r>
              <a:rPr sz="1800" i="1" spc="26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rows</a:t>
            </a:r>
          </a:p>
        </p:txBody>
      </p:sp>
      <p:sp>
        <p:nvSpPr>
          <p:cNvPr id="39" name="object 39"/>
          <p:cNvSpPr/>
          <p:nvPr/>
        </p:nvSpPr>
        <p:spPr>
          <a:xfrm>
            <a:off x="5010911" y="39624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42672" y="64008"/>
                </a:moveTo>
                <a:lnTo>
                  <a:pt x="32765" y="64008"/>
                </a:lnTo>
                <a:lnTo>
                  <a:pt x="32765" y="228600"/>
                </a:lnTo>
                <a:lnTo>
                  <a:pt x="42672" y="228600"/>
                </a:lnTo>
                <a:lnTo>
                  <a:pt x="42672" y="64008"/>
                </a:lnTo>
                <a:close/>
              </a:path>
              <a:path w="76200" h="228600">
                <a:moveTo>
                  <a:pt x="38100" y="0"/>
                </a:moveTo>
                <a:lnTo>
                  <a:pt x="0" y="76200"/>
                </a:lnTo>
                <a:lnTo>
                  <a:pt x="32765" y="76200"/>
                </a:lnTo>
                <a:lnTo>
                  <a:pt x="32765" y="64008"/>
                </a:lnTo>
                <a:lnTo>
                  <a:pt x="70104" y="64008"/>
                </a:lnTo>
                <a:lnTo>
                  <a:pt x="38100" y="0"/>
                </a:lnTo>
                <a:close/>
              </a:path>
              <a:path w="76200" h="228600">
                <a:moveTo>
                  <a:pt x="70104" y="64008"/>
                </a:move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7010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0911" y="441960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2765" y="76200"/>
                </a:moveTo>
                <a:lnTo>
                  <a:pt x="0" y="76200"/>
                </a:lnTo>
                <a:lnTo>
                  <a:pt x="38100" y="152400"/>
                </a:lnTo>
                <a:lnTo>
                  <a:pt x="69723" y="89153"/>
                </a:lnTo>
                <a:lnTo>
                  <a:pt x="32765" y="89153"/>
                </a:lnTo>
                <a:lnTo>
                  <a:pt x="32765" y="76200"/>
                </a:lnTo>
                <a:close/>
              </a:path>
              <a:path w="76200" h="152400">
                <a:moveTo>
                  <a:pt x="42672" y="0"/>
                </a:moveTo>
                <a:lnTo>
                  <a:pt x="32765" y="0"/>
                </a:lnTo>
                <a:lnTo>
                  <a:pt x="32765" y="89153"/>
                </a:lnTo>
                <a:lnTo>
                  <a:pt x="42672" y="89153"/>
                </a:lnTo>
                <a:lnTo>
                  <a:pt x="42672" y="0"/>
                </a:lnTo>
                <a:close/>
              </a:path>
              <a:path w="76200" h="152400">
                <a:moveTo>
                  <a:pt x="76200" y="76200"/>
                </a:moveTo>
                <a:lnTo>
                  <a:pt x="42672" y="76200"/>
                </a:lnTo>
                <a:lnTo>
                  <a:pt x="42672" y="89153"/>
                </a:lnTo>
                <a:lnTo>
                  <a:pt x="69723" y="8915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58711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42672" y="64008"/>
                </a:moveTo>
                <a:lnTo>
                  <a:pt x="32765" y="64008"/>
                </a:lnTo>
                <a:lnTo>
                  <a:pt x="32765" y="1066800"/>
                </a:lnTo>
                <a:lnTo>
                  <a:pt x="42672" y="1066800"/>
                </a:lnTo>
                <a:lnTo>
                  <a:pt x="42672" y="64008"/>
                </a:lnTo>
                <a:close/>
              </a:path>
              <a:path w="76200" h="1066800">
                <a:moveTo>
                  <a:pt x="38100" y="0"/>
                </a:moveTo>
                <a:lnTo>
                  <a:pt x="0" y="76200"/>
                </a:lnTo>
                <a:lnTo>
                  <a:pt x="32765" y="76200"/>
                </a:lnTo>
                <a:lnTo>
                  <a:pt x="32765" y="64008"/>
                </a:lnTo>
                <a:lnTo>
                  <a:pt x="70103" y="64008"/>
                </a:lnTo>
                <a:lnTo>
                  <a:pt x="38100" y="0"/>
                </a:lnTo>
                <a:close/>
              </a:path>
              <a:path w="76200" h="1066800">
                <a:moveTo>
                  <a:pt x="70103" y="64008"/>
                </a:moveTo>
                <a:lnTo>
                  <a:pt x="42672" y="64008"/>
                </a:lnTo>
                <a:lnTo>
                  <a:pt x="42672" y="76200"/>
                </a:lnTo>
                <a:lnTo>
                  <a:pt x="76199" y="76200"/>
                </a:lnTo>
                <a:lnTo>
                  <a:pt x="70103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8711" y="46482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32765" y="1295400"/>
                </a:moveTo>
                <a:lnTo>
                  <a:pt x="0" y="1295400"/>
                </a:lnTo>
                <a:lnTo>
                  <a:pt x="38100" y="1371600"/>
                </a:lnTo>
                <a:lnTo>
                  <a:pt x="69722" y="1308354"/>
                </a:lnTo>
                <a:lnTo>
                  <a:pt x="32765" y="1308354"/>
                </a:lnTo>
                <a:lnTo>
                  <a:pt x="32765" y="1295400"/>
                </a:lnTo>
                <a:close/>
              </a:path>
              <a:path w="76200" h="1371600">
                <a:moveTo>
                  <a:pt x="42672" y="0"/>
                </a:moveTo>
                <a:lnTo>
                  <a:pt x="32765" y="0"/>
                </a:lnTo>
                <a:lnTo>
                  <a:pt x="32765" y="1308354"/>
                </a:lnTo>
                <a:lnTo>
                  <a:pt x="42672" y="1308354"/>
                </a:lnTo>
                <a:lnTo>
                  <a:pt x="42672" y="0"/>
                </a:lnTo>
                <a:close/>
              </a:path>
              <a:path w="76200" h="1371600">
                <a:moveTo>
                  <a:pt x="76199" y="1295400"/>
                </a:moveTo>
                <a:lnTo>
                  <a:pt x="42672" y="1295400"/>
                </a:lnTo>
                <a:lnTo>
                  <a:pt x="42672" y="1308354"/>
                </a:lnTo>
                <a:lnTo>
                  <a:pt x="69722" y="1308354"/>
                </a:lnTo>
                <a:lnTo>
                  <a:pt x="76199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61023" y="4069841"/>
            <a:ext cx="8001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>
                <a:latin typeface="Corbel"/>
                <a:cs typeface="Corbel"/>
              </a:rPr>
              <a:t>b</a:t>
            </a:r>
            <a:r>
              <a:rPr sz="1800" i="1" spc="26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bands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012189" y="7186294"/>
            <a:ext cx="5175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>
                <a:solidFill>
                  <a:srgbClr val="3E3E3E"/>
                </a:solidFill>
                <a:latin typeface="Calibri"/>
                <a:cs typeface="Calibri"/>
              </a:rPr>
              <a:t>9/29/2014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797813"/>
            <a:ext cx="3970020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4238" y="2818638"/>
            <a:ext cx="99212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9666" y="2812542"/>
            <a:ext cx="1001394" cy="1384935"/>
          </a:xfrm>
          <a:custGeom>
            <a:avLst/>
            <a:gdLst/>
            <a:ahLst/>
            <a:cxnLst/>
            <a:rect l="l" t="t" r="r" b="b"/>
            <a:pathLst>
              <a:path w="1001394" h="1384935">
                <a:moveTo>
                  <a:pt x="2285" y="0"/>
                </a:moveTo>
                <a:lnTo>
                  <a:pt x="0" y="1384554"/>
                </a:lnTo>
                <a:lnTo>
                  <a:pt x="17708" y="1378458"/>
                </a:lnTo>
                <a:lnTo>
                  <a:pt x="9143" y="1378458"/>
                </a:lnTo>
                <a:lnTo>
                  <a:pt x="3047" y="1373886"/>
                </a:lnTo>
                <a:lnTo>
                  <a:pt x="9155" y="1371783"/>
                </a:lnTo>
                <a:lnTo>
                  <a:pt x="11420" y="12785"/>
                </a:lnTo>
                <a:lnTo>
                  <a:pt x="5333" y="10668"/>
                </a:lnTo>
                <a:lnTo>
                  <a:pt x="11429" y="6858"/>
                </a:lnTo>
                <a:lnTo>
                  <a:pt x="22002" y="6858"/>
                </a:lnTo>
                <a:lnTo>
                  <a:pt x="2285" y="0"/>
                </a:lnTo>
                <a:close/>
              </a:path>
              <a:path w="1001394" h="1384935">
                <a:moveTo>
                  <a:pt x="9155" y="1371783"/>
                </a:moveTo>
                <a:lnTo>
                  <a:pt x="3047" y="1373886"/>
                </a:lnTo>
                <a:lnTo>
                  <a:pt x="9143" y="1378458"/>
                </a:lnTo>
                <a:lnTo>
                  <a:pt x="9155" y="1371783"/>
                </a:lnTo>
                <a:close/>
              </a:path>
              <a:path w="1001394" h="1384935">
                <a:moveTo>
                  <a:pt x="991365" y="1033558"/>
                </a:moveTo>
                <a:lnTo>
                  <a:pt x="9155" y="1371783"/>
                </a:lnTo>
                <a:lnTo>
                  <a:pt x="9143" y="1378458"/>
                </a:lnTo>
                <a:lnTo>
                  <a:pt x="17708" y="1378458"/>
                </a:lnTo>
                <a:lnTo>
                  <a:pt x="1000506" y="1040130"/>
                </a:lnTo>
                <a:lnTo>
                  <a:pt x="1000510" y="1036320"/>
                </a:lnTo>
                <a:lnTo>
                  <a:pt x="991361" y="1036320"/>
                </a:lnTo>
                <a:lnTo>
                  <a:pt x="991365" y="1033558"/>
                </a:lnTo>
                <a:close/>
              </a:path>
              <a:path w="1001394" h="1384935">
                <a:moveTo>
                  <a:pt x="994409" y="1032510"/>
                </a:moveTo>
                <a:lnTo>
                  <a:pt x="991365" y="1033558"/>
                </a:lnTo>
                <a:lnTo>
                  <a:pt x="991361" y="1036320"/>
                </a:lnTo>
                <a:lnTo>
                  <a:pt x="994409" y="1032510"/>
                </a:lnTo>
                <a:close/>
              </a:path>
              <a:path w="1001394" h="1384935">
                <a:moveTo>
                  <a:pt x="1000514" y="1032510"/>
                </a:moveTo>
                <a:lnTo>
                  <a:pt x="994409" y="1032510"/>
                </a:lnTo>
                <a:lnTo>
                  <a:pt x="991361" y="1036320"/>
                </a:lnTo>
                <a:lnTo>
                  <a:pt x="1000510" y="1036320"/>
                </a:lnTo>
                <a:lnTo>
                  <a:pt x="1000514" y="1032510"/>
                </a:lnTo>
                <a:close/>
              </a:path>
              <a:path w="1001394" h="1384935">
                <a:moveTo>
                  <a:pt x="1001264" y="350520"/>
                </a:moveTo>
                <a:lnTo>
                  <a:pt x="992123" y="350520"/>
                </a:lnTo>
                <a:lnTo>
                  <a:pt x="995171" y="355092"/>
                </a:lnTo>
                <a:lnTo>
                  <a:pt x="992118" y="355092"/>
                </a:lnTo>
                <a:lnTo>
                  <a:pt x="991365" y="1033558"/>
                </a:lnTo>
                <a:lnTo>
                  <a:pt x="994409" y="1032510"/>
                </a:lnTo>
                <a:lnTo>
                  <a:pt x="1000514" y="1032510"/>
                </a:lnTo>
                <a:lnTo>
                  <a:pt x="1001259" y="355092"/>
                </a:lnTo>
                <a:lnTo>
                  <a:pt x="995171" y="355092"/>
                </a:lnTo>
                <a:lnTo>
                  <a:pt x="992120" y="354030"/>
                </a:lnTo>
                <a:lnTo>
                  <a:pt x="1001260" y="354030"/>
                </a:lnTo>
                <a:lnTo>
                  <a:pt x="1001264" y="350520"/>
                </a:lnTo>
                <a:close/>
              </a:path>
              <a:path w="1001394" h="1384935">
                <a:moveTo>
                  <a:pt x="992123" y="350520"/>
                </a:moveTo>
                <a:lnTo>
                  <a:pt x="992120" y="354030"/>
                </a:lnTo>
                <a:lnTo>
                  <a:pt x="995171" y="355092"/>
                </a:lnTo>
                <a:lnTo>
                  <a:pt x="992123" y="350520"/>
                </a:lnTo>
                <a:close/>
              </a:path>
              <a:path w="1001394" h="1384935">
                <a:moveTo>
                  <a:pt x="22002" y="6858"/>
                </a:moveTo>
                <a:lnTo>
                  <a:pt x="11429" y="6858"/>
                </a:lnTo>
                <a:lnTo>
                  <a:pt x="11420" y="12785"/>
                </a:lnTo>
                <a:lnTo>
                  <a:pt x="992120" y="354030"/>
                </a:lnTo>
                <a:lnTo>
                  <a:pt x="992123" y="350520"/>
                </a:lnTo>
                <a:lnTo>
                  <a:pt x="1001264" y="350520"/>
                </a:lnTo>
                <a:lnTo>
                  <a:pt x="1001267" y="347472"/>
                </a:lnTo>
                <a:lnTo>
                  <a:pt x="22002" y="6858"/>
                </a:lnTo>
                <a:close/>
              </a:path>
              <a:path w="1001394" h="1384935">
                <a:moveTo>
                  <a:pt x="11429" y="6858"/>
                </a:moveTo>
                <a:lnTo>
                  <a:pt x="5333" y="10668"/>
                </a:lnTo>
                <a:lnTo>
                  <a:pt x="11420" y="12785"/>
                </a:lnTo>
                <a:lnTo>
                  <a:pt x="11429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9770" y="3421379"/>
            <a:ext cx="859790" cy="217170"/>
          </a:xfrm>
          <a:custGeom>
            <a:avLst/>
            <a:gdLst/>
            <a:ahLst/>
            <a:cxnLst/>
            <a:rect l="l" t="t" r="r" b="b"/>
            <a:pathLst>
              <a:path w="859789" h="217170">
                <a:moveTo>
                  <a:pt x="0" y="138684"/>
                </a:moveTo>
                <a:lnTo>
                  <a:pt x="0" y="155448"/>
                </a:lnTo>
                <a:lnTo>
                  <a:pt x="2286" y="156210"/>
                </a:lnTo>
                <a:lnTo>
                  <a:pt x="4572" y="157734"/>
                </a:lnTo>
                <a:lnTo>
                  <a:pt x="7619" y="158496"/>
                </a:lnTo>
                <a:lnTo>
                  <a:pt x="9906" y="159258"/>
                </a:lnTo>
                <a:lnTo>
                  <a:pt x="13716" y="160782"/>
                </a:lnTo>
                <a:lnTo>
                  <a:pt x="17525" y="161544"/>
                </a:lnTo>
                <a:lnTo>
                  <a:pt x="20574" y="162306"/>
                </a:lnTo>
                <a:lnTo>
                  <a:pt x="25146" y="163068"/>
                </a:lnTo>
                <a:lnTo>
                  <a:pt x="28956" y="163068"/>
                </a:lnTo>
                <a:lnTo>
                  <a:pt x="32766" y="163830"/>
                </a:lnTo>
                <a:lnTo>
                  <a:pt x="48768" y="163830"/>
                </a:lnTo>
                <a:lnTo>
                  <a:pt x="57150" y="163068"/>
                </a:lnTo>
                <a:lnTo>
                  <a:pt x="70866" y="160020"/>
                </a:lnTo>
                <a:lnTo>
                  <a:pt x="76962" y="156972"/>
                </a:lnTo>
                <a:lnTo>
                  <a:pt x="82296" y="153162"/>
                </a:lnTo>
                <a:lnTo>
                  <a:pt x="87630" y="150114"/>
                </a:lnTo>
                <a:lnTo>
                  <a:pt x="89535" y="147828"/>
                </a:lnTo>
                <a:lnTo>
                  <a:pt x="34290" y="147828"/>
                </a:lnTo>
                <a:lnTo>
                  <a:pt x="30480" y="147066"/>
                </a:lnTo>
                <a:lnTo>
                  <a:pt x="26669" y="147066"/>
                </a:lnTo>
                <a:lnTo>
                  <a:pt x="22860" y="146304"/>
                </a:lnTo>
                <a:lnTo>
                  <a:pt x="19812" y="145542"/>
                </a:lnTo>
                <a:lnTo>
                  <a:pt x="16002" y="144780"/>
                </a:lnTo>
                <a:lnTo>
                  <a:pt x="12954" y="144018"/>
                </a:lnTo>
                <a:lnTo>
                  <a:pt x="9143" y="142494"/>
                </a:lnTo>
                <a:lnTo>
                  <a:pt x="6096" y="141732"/>
                </a:lnTo>
                <a:lnTo>
                  <a:pt x="0" y="138684"/>
                </a:lnTo>
                <a:close/>
              </a:path>
              <a:path w="859789" h="217170">
                <a:moveTo>
                  <a:pt x="60198" y="9144"/>
                </a:moveTo>
                <a:lnTo>
                  <a:pt x="44957" y="9144"/>
                </a:lnTo>
                <a:lnTo>
                  <a:pt x="38100" y="9906"/>
                </a:lnTo>
                <a:lnTo>
                  <a:pt x="32004" y="11430"/>
                </a:lnTo>
                <a:lnTo>
                  <a:pt x="25907" y="13716"/>
                </a:lnTo>
                <a:lnTo>
                  <a:pt x="20574" y="16002"/>
                </a:lnTo>
                <a:lnTo>
                  <a:pt x="16002" y="19812"/>
                </a:lnTo>
                <a:lnTo>
                  <a:pt x="11430" y="22860"/>
                </a:lnTo>
                <a:lnTo>
                  <a:pt x="7619" y="27432"/>
                </a:lnTo>
                <a:lnTo>
                  <a:pt x="4572" y="33528"/>
                </a:lnTo>
                <a:lnTo>
                  <a:pt x="1524" y="38862"/>
                </a:lnTo>
                <a:lnTo>
                  <a:pt x="762" y="44958"/>
                </a:lnTo>
                <a:lnTo>
                  <a:pt x="76" y="51816"/>
                </a:lnTo>
                <a:lnTo>
                  <a:pt x="0" y="60198"/>
                </a:lnTo>
                <a:lnTo>
                  <a:pt x="1524" y="66294"/>
                </a:lnTo>
                <a:lnTo>
                  <a:pt x="4572" y="70866"/>
                </a:lnTo>
                <a:lnTo>
                  <a:pt x="6857" y="75437"/>
                </a:lnTo>
                <a:lnTo>
                  <a:pt x="41148" y="92202"/>
                </a:lnTo>
                <a:lnTo>
                  <a:pt x="46481" y="93725"/>
                </a:lnTo>
                <a:lnTo>
                  <a:pt x="51054" y="94487"/>
                </a:lnTo>
                <a:lnTo>
                  <a:pt x="54863" y="96012"/>
                </a:lnTo>
                <a:lnTo>
                  <a:pt x="59436" y="97536"/>
                </a:lnTo>
                <a:lnTo>
                  <a:pt x="63246" y="98298"/>
                </a:lnTo>
                <a:lnTo>
                  <a:pt x="67056" y="99822"/>
                </a:lnTo>
                <a:lnTo>
                  <a:pt x="70104" y="102108"/>
                </a:lnTo>
                <a:lnTo>
                  <a:pt x="73152" y="103632"/>
                </a:lnTo>
                <a:lnTo>
                  <a:pt x="75437" y="105918"/>
                </a:lnTo>
                <a:lnTo>
                  <a:pt x="78486" y="112014"/>
                </a:lnTo>
                <a:lnTo>
                  <a:pt x="80010" y="115824"/>
                </a:lnTo>
                <a:lnTo>
                  <a:pt x="80010" y="125730"/>
                </a:lnTo>
                <a:lnTo>
                  <a:pt x="55625" y="146304"/>
                </a:lnTo>
                <a:lnTo>
                  <a:pt x="51054" y="147828"/>
                </a:lnTo>
                <a:lnTo>
                  <a:pt x="89535" y="147828"/>
                </a:lnTo>
                <a:lnTo>
                  <a:pt x="91440" y="145542"/>
                </a:lnTo>
                <a:lnTo>
                  <a:pt x="94487" y="139446"/>
                </a:lnTo>
                <a:lnTo>
                  <a:pt x="97536" y="134112"/>
                </a:lnTo>
                <a:lnTo>
                  <a:pt x="99060" y="127254"/>
                </a:lnTo>
                <a:lnTo>
                  <a:pt x="99060" y="112014"/>
                </a:lnTo>
                <a:lnTo>
                  <a:pt x="69342" y="82296"/>
                </a:lnTo>
                <a:lnTo>
                  <a:pt x="64007" y="80010"/>
                </a:lnTo>
                <a:lnTo>
                  <a:pt x="57912" y="78486"/>
                </a:lnTo>
                <a:lnTo>
                  <a:pt x="52578" y="77724"/>
                </a:lnTo>
                <a:lnTo>
                  <a:pt x="48006" y="76200"/>
                </a:lnTo>
                <a:lnTo>
                  <a:pt x="44196" y="75437"/>
                </a:lnTo>
                <a:lnTo>
                  <a:pt x="39624" y="73914"/>
                </a:lnTo>
                <a:lnTo>
                  <a:pt x="35813" y="73152"/>
                </a:lnTo>
                <a:lnTo>
                  <a:pt x="32766" y="71628"/>
                </a:lnTo>
                <a:lnTo>
                  <a:pt x="29718" y="69342"/>
                </a:lnTo>
                <a:lnTo>
                  <a:pt x="26669" y="67818"/>
                </a:lnTo>
                <a:lnTo>
                  <a:pt x="24384" y="65532"/>
                </a:lnTo>
                <a:lnTo>
                  <a:pt x="22098" y="62484"/>
                </a:lnTo>
                <a:lnTo>
                  <a:pt x="20574" y="59436"/>
                </a:lnTo>
                <a:lnTo>
                  <a:pt x="19812" y="55625"/>
                </a:lnTo>
                <a:lnTo>
                  <a:pt x="19812" y="47244"/>
                </a:lnTo>
                <a:lnTo>
                  <a:pt x="20574" y="44196"/>
                </a:lnTo>
                <a:lnTo>
                  <a:pt x="21336" y="40386"/>
                </a:lnTo>
                <a:lnTo>
                  <a:pt x="38100" y="27432"/>
                </a:lnTo>
                <a:lnTo>
                  <a:pt x="42672" y="25908"/>
                </a:lnTo>
                <a:lnTo>
                  <a:pt x="47243" y="25146"/>
                </a:lnTo>
                <a:lnTo>
                  <a:pt x="92963" y="25146"/>
                </a:lnTo>
                <a:lnTo>
                  <a:pt x="92963" y="17525"/>
                </a:lnTo>
                <a:lnTo>
                  <a:pt x="87630" y="15240"/>
                </a:lnTo>
                <a:lnTo>
                  <a:pt x="80772" y="12954"/>
                </a:lnTo>
                <a:lnTo>
                  <a:pt x="67056" y="9906"/>
                </a:lnTo>
                <a:lnTo>
                  <a:pt x="60198" y="9144"/>
                </a:lnTo>
                <a:close/>
              </a:path>
              <a:path w="859789" h="217170">
                <a:moveTo>
                  <a:pt x="92963" y="25146"/>
                </a:moveTo>
                <a:lnTo>
                  <a:pt x="60198" y="25146"/>
                </a:lnTo>
                <a:lnTo>
                  <a:pt x="67818" y="26670"/>
                </a:lnTo>
                <a:lnTo>
                  <a:pt x="73913" y="28194"/>
                </a:lnTo>
                <a:lnTo>
                  <a:pt x="80772" y="29718"/>
                </a:lnTo>
                <a:lnTo>
                  <a:pt x="92963" y="34290"/>
                </a:lnTo>
                <a:lnTo>
                  <a:pt x="92963" y="25146"/>
                </a:lnTo>
                <a:close/>
              </a:path>
              <a:path w="859789" h="217170">
                <a:moveTo>
                  <a:pt x="147828" y="0"/>
                </a:moveTo>
                <a:lnTo>
                  <a:pt x="130302" y="0"/>
                </a:lnTo>
                <a:lnTo>
                  <a:pt x="130302" y="161544"/>
                </a:lnTo>
                <a:lnTo>
                  <a:pt x="147828" y="161544"/>
                </a:lnTo>
                <a:lnTo>
                  <a:pt x="147828" y="86106"/>
                </a:lnTo>
                <a:lnTo>
                  <a:pt x="151637" y="80010"/>
                </a:lnTo>
                <a:lnTo>
                  <a:pt x="156210" y="75437"/>
                </a:lnTo>
                <a:lnTo>
                  <a:pt x="162306" y="72390"/>
                </a:lnTo>
                <a:lnTo>
                  <a:pt x="166306" y="70104"/>
                </a:lnTo>
                <a:lnTo>
                  <a:pt x="147828" y="70104"/>
                </a:lnTo>
                <a:lnTo>
                  <a:pt x="147828" y="0"/>
                </a:lnTo>
                <a:close/>
              </a:path>
              <a:path w="859789" h="217170">
                <a:moveTo>
                  <a:pt x="212217" y="67818"/>
                </a:moveTo>
                <a:lnTo>
                  <a:pt x="186690" y="67818"/>
                </a:lnTo>
                <a:lnTo>
                  <a:pt x="192024" y="69342"/>
                </a:lnTo>
                <a:lnTo>
                  <a:pt x="195072" y="73914"/>
                </a:lnTo>
                <a:lnTo>
                  <a:pt x="198881" y="78486"/>
                </a:lnTo>
                <a:lnTo>
                  <a:pt x="200406" y="84582"/>
                </a:lnTo>
                <a:lnTo>
                  <a:pt x="200406" y="161544"/>
                </a:lnTo>
                <a:lnTo>
                  <a:pt x="217169" y="161544"/>
                </a:lnTo>
                <a:lnTo>
                  <a:pt x="217169" y="83058"/>
                </a:lnTo>
                <a:lnTo>
                  <a:pt x="216407" y="76200"/>
                </a:lnTo>
                <a:lnTo>
                  <a:pt x="212217" y="67818"/>
                </a:lnTo>
                <a:close/>
              </a:path>
              <a:path w="859789" h="217170">
                <a:moveTo>
                  <a:pt x="186690" y="52578"/>
                </a:moveTo>
                <a:lnTo>
                  <a:pt x="179069" y="52578"/>
                </a:lnTo>
                <a:lnTo>
                  <a:pt x="175260" y="53340"/>
                </a:lnTo>
                <a:lnTo>
                  <a:pt x="172212" y="54102"/>
                </a:lnTo>
                <a:lnTo>
                  <a:pt x="168402" y="54864"/>
                </a:lnTo>
                <a:lnTo>
                  <a:pt x="159257" y="59436"/>
                </a:lnTo>
                <a:lnTo>
                  <a:pt x="156972" y="60960"/>
                </a:lnTo>
                <a:lnTo>
                  <a:pt x="147828" y="70104"/>
                </a:lnTo>
                <a:lnTo>
                  <a:pt x="166306" y="70104"/>
                </a:lnTo>
                <a:lnTo>
                  <a:pt x="167640" y="69342"/>
                </a:lnTo>
                <a:lnTo>
                  <a:pt x="172974" y="67818"/>
                </a:lnTo>
                <a:lnTo>
                  <a:pt x="212217" y="67818"/>
                </a:lnTo>
                <a:lnTo>
                  <a:pt x="209550" y="62484"/>
                </a:lnTo>
                <a:lnTo>
                  <a:pt x="205740" y="60198"/>
                </a:lnTo>
                <a:lnTo>
                  <a:pt x="202692" y="57150"/>
                </a:lnTo>
                <a:lnTo>
                  <a:pt x="195072" y="54102"/>
                </a:lnTo>
                <a:lnTo>
                  <a:pt x="190500" y="53340"/>
                </a:lnTo>
                <a:lnTo>
                  <a:pt x="186690" y="52578"/>
                </a:lnTo>
                <a:close/>
              </a:path>
              <a:path w="859789" h="217170">
                <a:moveTo>
                  <a:pt x="269748" y="55625"/>
                </a:moveTo>
                <a:lnTo>
                  <a:pt x="252222" y="55625"/>
                </a:lnTo>
                <a:lnTo>
                  <a:pt x="252222" y="161544"/>
                </a:lnTo>
                <a:lnTo>
                  <a:pt x="269748" y="161544"/>
                </a:lnTo>
                <a:lnTo>
                  <a:pt x="269748" y="55625"/>
                </a:lnTo>
                <a:close/>
              </a:path>
              <a:path w="859789" h="217170">
                <a:moveTo>
                  <a:pt x="268986" y="11430"/>
                </a:moveTo>
                <a:lnTo>
                  <a:pt x="252222" y="11430"/>
                </a:lnTo>
                <a:lnTo>
                  <a:pt x="252222" y="31242"/>
                </a:lnTo>
                <a:lnTo>
                  <a:pt x="268986" y="31242"/>
                </a:lnTo>
                <a:lnTo>
                  <a:pt x="268986" y="11430"/>
                </a:lnTo>
                <a:close/>
              </a:path>
              <a:path w="859789" h="217170">
                <a:moveTo>
                  <a:pt x="317754" y="55625"/>
                </a:moveTo>
                <a:lnTo>
                  <a:pt x="304800" y="55625"/>
                </a:lnTo>
                <a:lnTo>
                  <a:pt x="304038" y="161544"/>
                </a:lnTo>
                <a:lnTo>
                  <a:pt x="321563" y="161544"/>
                </a:lnTo>
                <a:lnTo>
                  <a:pt x="321563" y="86106"/>
                </a:lnTo>
                <a:lnTo>
                  <a:pt x="326136" y="80772"/>
                </a:lnTo>
                <a:lnTo>
                  <a:pt x="330707" y="76200"/>
                </a:lnTo>
                <a:lnTo>
                  <a:pt x="336042" y="72390"/>
                </a:lnTo>
                <a:lnTo>
                  <a:pt x="340613" y="70104"/>
                </a:lnTo>
                <a:lnTo>
                  <a:pt x="321563" y="70104"/>
                </a:lnTo>
                <a:lnTo>
                  <a:pt x="317754" y="55625"/>
                </a:lnTo>
                <a:close/>
              </a:path>
              <a:path w="859789" h="217170">
                <a:moveTo>
                  <a:pt x="386638" y="67818"/>
                </a:moveTo>
                <a:lnTo>
                  <a:pt x="360425" y="67818"/>
                </a:lnTo>
                <a:lnTo>
                  <a:pt x="365760" y="70104"/>
                </a:lnTo>
                <a:lnTo>
                  <a:pt x="368807" y="73914"/>
                </a:lnTo>
                <a:lnTo>
                  <a:pt x="372618" y="77724"/>
                </a:lnTo>
                <a:lnTo>
                  <a:pt x="374142" y="84582"/>
                </a:lnTo>
                <a:lnTo>
                  <a:pt x="374142" y="161544"/>
                </a:lnTo>
                <a:lnTo>
                  <a:pt x="391668" y="161544"/>
                </a:lnTo>
                <a:lnTo>
                  <a:pt x="391668" y="83820"/>
                </a:lnTo>
                <a:lnTo>
                  <a:pt x="390906" y="77724"/>
                </a:lnTo>
                <a:lnTo>
                  <a:pt x="388619" y="73152"/>
                </a:lnTo>
                <a:lnTo>
                  <a:pt x="387096" y="68580"/>
                </a:lnTo>
                <a:lnTo>
                  <a:pt x="386638" y="67818"/>
                </a:lnTo>
                <a:close/>
              </a:path>
              <a:path w="859789" h="217170">
                <a:moveTo>
                  <a:pt x="352806" y="52578"/>
                </a:moveTo>
                <a:lnTo>
                  <a:pt x="345186" y="54102"/>
                </a:lnTo>
                <a:lnTo>
                  <a:pt x="342138" y="54864"/>
                </a:lnTo>
                <a:lnTo>
                  <a:pt x="332994" y="59436"/>
                </a:lnTo>
                <a:lnTo>
                  <a:pt x="330707" y="61722"/>
                </a:lnTo>
                <a:lnTo>
                  <a:pt x="328422" y="63246"/>
                </a:lnTo>
                <a:lnTo>
                  <a:pt x="325374" y="65532"/>
                </a:lnTo>
                <a:lnTo>
                  <a:pt x="323850" y="67818"/>
                </a:lnTo>
                <a:lnTo>
                  <a:pt x="321563" y="70104"/>
                </a:lnTo>
                <a:lnTo>
                  <a:pt x="340613" y="70104"/>
                </a:lnTo>
                <a:lnTo>
                  <a:pt x="342138" y="69342"/>
                </a:lnTo>
                <a:lnTo>
                  <a:pt x="347472" y="67818"/>
                </a:lnTo>
                <a:lnTo>
                  <a:pt x="386638" y="67818"/>
                </a:lnTo>
                <a:lnTo>
                  <a:pt x="384810" y="64770"/>
                </a:lnTo>
                <a:lnTo>
                  <a:pt x="378713" y="58674"/>
                </a:lnTo>
                <a:lnTo>
                  <a:pt x="374904" y="56387"/>
                </a:lnTo>
                <a:lnTo>
                  <a:pt x="370331" y="54864"/>
                </a:lnTo>
                <a:lnTo>
                  <a:pt x="366522" y="53340"/>
                </a:lnTo>
                <a:lnTo>
                  <a:pt x="356616" y="53340"/>
                </a:lnTo>
                <a:lnTo>
                  <a:pt x="352806" y="52578"/>
                </a:lnTo>
                <a:close/>
              </a:path>
              <a:path w="859789" h="217170">
                <a:moveTo>
                  <a:pt x="425196" y="195834"/>
                </a:moveTo>
                <a:lnTo>
                  <a:pt x="425196" y="210312"/>
                </a:lnTo>
                <a:lnTo>
                  <a:pt x="432816" y="213360"/>
                </a:lnTo>
                <a:lnTo>
                  <a:pt x="438150" y="214884"/>
                </a:lnTo>
                <a:lnTo>
                  <a:pt x="450342" y="216408"/>
                </a:lnTo>
                <a:lnTo>
                  <a:pt x="465581" y="216408"/>
                </a:lnTo>
                <a:lnTo>
                  <a:pt x="473202" y="215646"/>
                </a:lnTo>
                <a:lnTo>
                  <a:pt x="480060" y="213360"/>
                </a:lnTo>
                <a:lnTo>
                  <a:pt x="486918" y="211836"/>
                </a:lnTo>
                <a:lnTo>
                  <a:pt x="492252" y="208787"/>
                </a:lnTo>
                <a:lnTo>
                  <a:pt x="497586" y="204978"/>
                </a:lnTo>
                <a:lnTo>
                  <a:pt x="500633" y="201930"/>
                </a:lnTo>
                <a:lnTo>
                  <a:pt x="453390" y="201930"/>
                </a:lnTo>
                <a:lnTo>
                  <a:pt x="450342" y="201168"/>
                </a:lnTo>
                <a:lnTo>
                  <a:pt x="445007" y="201168"/>
                </a:lnTo>
                <a:lnTo>
                  <a:pt x="442722" y="200406"/>
                </a:lnTo>
                <a:lnTo>
                  <a:pt x="440436" y="200406"/>
                </a:lnTo>
                <a:lnTo>
                  <a:pt x="437388" y="199644"/>
                </a:lnTo>
                <a:lnTo>
                  <a:pt x="428244" y="196596"/>
                </a:lnTo>
                <a:lnTo>
                  <a:pt x="425196" y="195834"/>
                </a:lnTo>
                <a:close/>
              </a:path>
              <a:path w="859789" h="217170">
                <a:moveTo>
                  <a:pt x="512825" y="152400"/>
                </a:moveTo>
                <a:lnTo>
                  <a:pt x="495300" y="152400"/>
                </a:lnTo>
                <a:lnTo>
                  <a:pt x="495300" y="166116"/>
                </a:lnTo>
                <a:lnTo>
                  <a:pt x="494716" y="174676"/>
                </a:lnTo>
                <a:lnTo>
                  <a:pt x="465462" y="201358"/>
                </a:lnTo>
                <a:lnTo>
                  <a:pt x="456438" y="201930"/>
                </a:lnTo>
                <a:lnTo>
                  <a:pt x="500633" y="201930"/>
                </a:lnTo>
                <a:lnTo>
                  <a:pt x="502157" y="200406"/>
                </a:lnTo>
                <a:lnTo>
                  <a:pt x="505968" y="195834"/>
                </a:lnTo>
                <a:lnTo>
                  <a:pt x="508254" y="189737"/>
                </a:lnTo>
                <a:lnTo>
                  <a:pt x="511302" y="183642"/>
                </a:lnTo>
                <a:lnTo>
                  <a:pt x="512825" y="176784"/>
                </a:lnTo>
                <a:lnTo>
                  <a:pt x="512825" y="152400"/>
                </a:lnTo>
                <a:close/>
              </a:path>
              <a:path w="859789" h="217170">
                <a:moveTo>
                  <a:pt x="470916" y="53340"/>
                </a:moveTo>
                <a:lnTo>
                  <a:pt x="460248" y="53340"/>
                </a:lnTo>
                <a:lnTo>
                  <a:pt x="454152" y="54102"/>
                </a:lnTo>
                <a:lnTo>
                  <a:pt x="448818" y="56387"/>
                </a:lnTo>
                <a:lnTo>
                  <a:pt x="442722" y="58674"/>
                </a:lnTo>
                <a:lnTo>
                  <a:pt x="438150" y="62484"/>
                </a:lnTo>
                <a:lnTo>
                  <a:pt x="429006" y="71628"/>
                </a:lnTo>
                <a:lnTo>
                  <a:pt x="425196" y="77724"/>
                </a:lnTo>
                <a:lnTo>
                  <a:pt x="422910" y="85344"/>
                </a:lnTo>
                <a:lnTo>
                  <a:pt x="421028" y="90892"/>
                </a:lnTo>
                <a:lnTo>
                  <a:pt x="419862" y="97155"/>
                </a:lnTo>
                <a:lnTo>
                  <a:pt x="419266" y="103989"/>
                </a:lnTo>
                <a:lnTo>
                  <a:pt x="419134" y="109728"/>
                </a:lnTo>
                <a:lnTo>
                  <a:pt x="419100" y="124206"/>
                </a:lnTo>
                <a:lnTo>
                  <a:pt x="420624" y="129540"/>
                </a:lnTo>
                <a:lnTo>
                  <a:pt x="422148" y="135636"/>
                </a:lnTo>
                <a:lnTo>
                  <a:pt x="445007" y="160020"/>
                </a:lnTo>
                <a:lnTo>
                  <a:pt x="448056" y="161544"/>
                </a:lnTo>
                <a:lnTo>
                  <a:pt x="451866" y="163068"/>
                </a:lnTo>
                <a:lnTo>
                  <a:pt x="454913" y="163830"/>
                </a:lnTo>
                <a:lnTo>
                  <a:pt x="458724" y="164592"/>
                </a:lnTo>
                <a:lnTo>
                  <a:pt x="470916" y="164592"/>
                </a:lnTo>
                <a:lnTo>
                  <a:pt x="477012" y="163830"/>
                </a:lnTo>
                <a:lnTo>
                  <a:pt x="481584" y="161544"/>
                </a:lnTo>
                <a:lnTo>
                  <a:pt x="486918" y="159258"/>
                </a:lnTo>
                <a:lnTo>
                  <a:pt x="491490" y="156210"/>
                </a:lnTo>
                <a:lnTo>
                  <a:pt x="495300" y="152400"/>
                </a:lnTo>
                <a:lnTo>
                  <a:pt x="512825" y="152400"/>
                </a:lnTo>
                <a:lnTo>
                  <a:pt x="512825" y="150114"/>
                </a:lnTo>
                <a:lnTo>
                  <a:pt x="464819" y="150114"/>
                </a:lnTo>
                <a:lnTo>
                  <a:pt x="457200" y="148590"/>
                </a:lnTo>
                <a:lnTo>
                  <a:pt x="454152" y="147066"/>
                </a:lnTo>
                <a:lnTo>
                  <a:pt x="450342" y="145542"/>
                </a:lnTo>
                <a:lnTo>
                  <a:pt x="444246" y="139446"/>
                </a:lnTo>
                <a:lnTo>
                  <a:pt x="441960" y="135636"/>
                </a:lnTo>
                <a:lnTo>
                  <a:pt x="439674" y="130302"/>
                </a:lnTo>
                <a:lnTo>
                  <a:pt x="438150" y="124968"/>
                </a:lnTo>
                <a:lnTo>
                  <a:pt x="436625" y="118110"/>
                </a:lnTo>
                <a:lnTo>
                  <a:pt x="436625" y="103632"/>
                </a:lnTo>
                <a:lnTo>
                  <a:pt x="437388" y="97536"/>
                </a:lnTo>
                <a:lnTo>
                  <a:pt x="438912" y="92964"/>
                </a:lnTo>
                <a:lnTo>
                  <a:pt x="440436" y="87630"/>
                </a:lnTo>
                <a:lnTo>
                  <a:pt x="441960" y="83058"/>
                </a:lnTo>
                <a:lnTo>
                  <a:pt x="445007" y="79248"/>
                </a:lnTo>
                <a:lnTo>
                  <a:pt x="447294" y="76200"/>
                </a:lnTo>
                <a:lnTo>
                  <a:pt x="451104" y="73152"/>
                </a:lnTo>
                <a:lnTo>
                  <a:pt x="454913" y="70866"/>
                </a:lnTo>
                <a:lnTo>
                  <a:pt x="458724" y="69342"/>
                </a:lnTo>
                <a:lnTo>
                  <a:pt x="463296" y="67818"/>
                </a:lnTo>
                <a:lnTo>
                  <a:pt x="496062" y="67818"/>
                </a:lnTo>
                <a:lnTo>
                  <a:pt x="495300" y="67056"/>
                </a:lnTo>
                <a:lnTo>
                  <a:pt x="494538" y="65532"/>
                </a:lnTo>
                <a:lnTo>
                  <a:pt x="491490" y="62484"/>
                </a:lnTo>
                <a:lnTo>
                  <a:pt x="486918" y="59436"/>
                </a:lnTo>
                <a:lnTo>
                  <a:pt x="484631" y="57150"/>
                </a:lnTo>
                <a:lnTo>
                  <a:pt x="481584" y="56387"/>
                </a:lnTo>
                <a:lnTo>
                  <a:pt x="477774" y="54864"/>
                </a:lnTo>
                <a:lnTo>
                  <a:pt x="474725" y="54102"/>
                </a:lnTo>
                <a:lnTo>
                  <a:pt x="470916" y="53340"/>
                </a:lnTo>
                <a:close/>
              </a:path>
              <a:path w="859789" h="217170">
                <a:moveTo>
                  <a:pt x="512825" y="55625"/>
                </a:moveTo>
                <a:lnTo>
                  <a:pt x="499872" y="55625"/>
                </a:lnTo>
                <a:lnTo>
                  <a:pt x="496062" y="67818"/>
                </a:lnTo>
                <a:lnTo>
                  <a:pt x="471678" y="67818"/>
                </a:lnTo>
                <a:lnTo>
                  <a:pt x="477774" y="69342"/>
                </a:lnTo>
                <a:lnTo>
                  <a:pt x="480822" y="70866"/>
                </a:lnTo>
                <a:lnTo>
                  <a:pt x="483107" y="71628"/>
                </a:lnTo>
                <a:lnTo>
                  <a:pt x="489966" y="76200"/>
                </a:lnTo>
                <a:lnTo>
                  <a:pt x="491490" y="77724"/>
                </a:lnTo>
                <a:lnTo>
                  <a:pt x="493013" y="80010"/>
                </a:lnTo>
                <a:lnTo>
                  <a:pt x="495300" y="82296"/>
                </a:lnTo>
                <a:lnTo>
                  <a:pt x="495300" y="137922"/>
                </a:lnTo>
                <a:lnTo>
                  <a:pt x="491490" y="141732"/>
                </a:lnTo>
                <a:lnTo>
                  <a:pt x="487680" y="144780"/>
                </a:lnTo>
                <a:lnTo>
                  <a:pt x="483107" y="147066"/>
                </a:lnTo>
                <a:lnTo>
                  <a:pt x="478536" y="148590"/>
                </a:lnTo>
                <a:lnTo>
                  <a:pt x="473202" y="150114"/>
                </a:lnTo>
                <a:lnTo>
                  <a:pt x="512825" y="150114"/>
                </a:lnTo>
                <a:lnTo>
                  <a:pt x="512825" y="55625"/>
                </a:lnTo>
                <a:close/>
              </a:path>
              <a:path w="859789" h="217170">
                <a:moveTo>
                  <a:pt x="564642" y="762"/>
                </a:moveTo>
                <a:lnTo>
                  <a:pt x="547116" y="762"/>
                </a:lnTo>
                <a:lnTo>
                  <a:pt x="547116" y="162306"/>
                </a:lnTo>
                <a:lnTo>
                  <a:pt x="564642" y="162306"/>
                </a:lnTo>
                <a:lnTo>
                  <a:pt x="564642" y="762"/>
                </a:lnTo>
                <a:close/>
              </a:path>
              <a:path w="859789" h="217170">
                <a:moveTo>
                  <a:pt x="617219" y="56387"/>
                </a:moveTo>
                <a:lnTo>
                  <a:pt x="599694" y="56387"/>
                </a:lnTo>
                <a:lnTo>
                  <a:pt x="599694" y="162306"/>
                </a:lnTo>
                <a:lnTo>
                  <a:pt x="617219" y="162306"/>
                </a:lnTo>
                <a:lnTo>
                  <a:pt x="617219" y="56387"/>
                </a:lnTo>
                <a:close/>
              </a:path>
              <a:path w="859789" h="217170">
                <a:moveTo>
                  <a:pt x="616457" y="12192"/>
                </a:moveTo>
                <a:lnTo>
                  <a:pt x="599694" y="12192"/>
                </a:lnTo>
                <a:lnTo>
                  <a:pt x="599694" y="31242"/>
                </a:lnTo>
                <a:lnTo>
                  <a:pt x="616457" y="31242"/>
                </a:lnTo>
                <a:lnTo>
                  <a:pt x="616457" y="12192"/>
                </a:lnTo>
                <a:close/>
              </a:path>
              <a:path w="859789" h="217170">
                <a:moveTo>
                  <a:pt x="664463" y="56387"/>
                </a:moveTo>
                <a:lnTo>
                  <a:pt x="651510" y="56387"/>
                </a:lnTo>
                <a:lnTo>
                  <a:pt x="650748" y="162306"/>
                </a:lnTo>
                <a:lnTo>
                  <a:pt x="668274" y="162306"/>
                </a:lnTo>
                <a:lnTo>
                  <a:pt x="668274" y="86868"/>
                </a:lnTo>
                <a:lnTo>
                  <a:pt x="672846" y="80772"/>
                </a:lnTo>
                <a:lnTo>
                  <a:pt x="677418" y="76200"/>
                </a:lnTo>
                <a:lnTo>
                  <a:pt x="682752" y="73152"/>
                </a:lnTo>
                <a:lnTo>
                  <a:pt x="687324" y="70866"/>
                </a:lnTo>
                <a:lnTo>
                  <a:pt x="668274" y="70866"/>
                </a:lnTo>
                <a:lnTo>
                  <a:pt x="664463" y="56387"/>
                </a:lnTo>
                <a:close/>
              </a:path>
              <a:path w="859789" h="217170">
                <a:moveTo>
                  <a:pt x="733806" y="68580"/>
                </a:moveTo>
                <a:lnTo>
                  <a:pt x="707136" y="68580"/>
                </a:lnTo>
                <a:lnTo>
                  <a:pt x="712469" y="70104"/>
                </a:lnTo>
                <a:lnTo>
                  <a:pt x="715518" y="74675"/>
                </a:lnTo>
                <a:lnTo>
                  <a:pt x="719328" y="78486"/>
                </a:lnTo>
                <a:lnTo>
                  <a:pt x="720852" y="85344"/>
                </a:lnTo>
                <a:lnTo>
                  <a:pt x="720852" y="162306"/>
                </a:lnTo>
                <a:lnTo>
                  <a:pt x="738378" y="162306"/>
                </a:lnTo>
                <a:lnTo>
                  <a:pt x="738378" y="84582"/>
                </a:lnTo>
                <a:lnTo>
                  <a:pt x="737616" y="78486"/>
                </a:lnTo>
                <a:lnTo>
                  <a:pt x="735330" y="73914"/>
                </a:lnTo>
                <a:lnTo>
                  <a:pt x="733806" y="68580"/>
                </a:lnTo>
                <a:close/>
              </a:path>
              <a:path w="859789" h="217170">
                <a:moveTo>
                  <a:pt x="708660" y="53340"/>
                </a:moveTo>
                <a:lnTo>
                  <a:pt x="699516" y="53340"/>
                </a:lnTo>
                <a:lnTo>
                  <a:pt x="691896" y="54864"/>
                </a:lnTo>
                <a:lnTo>
                  <a:pt x="688848" y="55625"/>
                </a:lnTo>
                <a:lnTo>
                  <a:pt x="679704" y="60198"/>
                </a:lnTo>
                <a:lnTo>
                  <a:pt x="677418" y="61722"/>
                </a:lnTo>
                <a:lnTo>
                  <a:pt x="675132" y="64008"/>
                </a:lnTo>
                <a:lnTo>
                  <a:pt x="672084" y="66294"/>
                </a:lnTo>
                <a:lnTo>
                  <a:pt x="670560" y="68580"/>
                </a:lnTo>
                <a:lnTo>
                  <a:pt x="668274" y="70866"/>
                </a:lnTo>
                <a:lnTo>
                  <a:pt x="687324" y="70866"/>
                </a:lnTo>
                <a:lnTo>
                  <a:pt x="688848" y="70104"/>
                </a:lnTo>
                <a:lnTo>
                  <a:pt x="694182" y="68580"/>
                </a:lnTo>
                <a:lnTo>
                  <a:pt x="733806" y="68580"/>
                </a:lnTo>
                <a:lnTo>
                  <a:pt x="731519" y="64770"/>
                </a:lnTo>
                <a:lnTo>
                  <a:pt x="725424" y="58674"/>
                </a:lnTo>
                <a:lnTo>
                  <a:pt x="721613" y="57150"/>
                </a:lnTo>
                <a:lnTo>
                  <a:pt x="717042" y="55625"/>
                </a:lnTo>
                <a:lnTo>
                  <a:pt x="713232" y="54102"/>
                </a:lnTo>
                <a:lnTo>
                  <a:pt x="708660" y="53340"/>
                </a:lnTo>
                <a:close/>
              </a:path>
              <a:path w="859789" h="217170">
                <a:moveTo>
                  <a:pt x="771906" y="196596"/>
                </a:moveTo>
                <a:lnTo>
                  <a:pt x="771906" y="211074"/>
                </a:lnTo>
                <a:lnTo>
                  <a:pt x="779526" y="214122"/>
                </a:lnTo>
                <a:lnTo>
                  <a:pt x="784860" y="215646"/>
                </a:lnTo>
                <a:lnTo>
                  <a:pt x="797052" y="217170"/>
                </a:lnTo>
                <a:lnTo>
                  <a:pt x="812292" y="217170"/>
                </a:lnTo>
                <a:lnTo>
                  <a:pt x="819912" y="216408"/>
                </a:lnTo>
                <a:lnTo>
                  <a:pt x="826769" y="214122"/>
                </a:lnTo>
                <a:lnTo>
                  <a:pt x="833628" y="212598"/>
                </a:lnTo>
                <a:lnTo>
                  <a:pt x="838962" y="209550"/>
                </a:lnTo>
                <a:lnTo>
                  <a:pt x="844296" y="204978"/>
                </a:lnTo>
                <a:lnTo>
                  <a:pt x="847953" y="201930"/>
                </a:lnTo>
                <a:lnTo>
                  <a:pt x="794766" y="201930"/>
                </a:lnTo>
                <a:lnTo>
                  <a:pt x="791718" y="201168"/>
                </a:lnTo>
                <a:lnTo>
                  <a:pt x="789432" y="201168"/>
                </a:lnTo>
                <a:lnTo>
                  <a:pt x="787146" y="200406"/>
                </a:lnTo>
                <a:lnTo>
                  <a:pt x="784098" y="200406"/>
                </a:lnTo>
                <a:lnTo>
                  <a:pt x="774954" y="197358"/>
                </a:lnTo>
                <a:lnTo>
                  <a:pt x="771906" y="196596"/>
                </a:lnTo>
                <a:close/>
              </a:path>
              <a:path w="859789" h="217170">
                <a:moveTo>
                  <a:pt x="859536" y="152400"/>
                </a:moveTo>
                <a:lnTo>
                  <a:pt x="842010" y="152400"/>
                </a:lnTo>
                <a:lnTo>
                  <a:pt x="842010" y="166878"/>
                </a:lnTo>
                <a:lnTo>
                  <a:pt x="841426" y="175331"/>
                </a:lnTo>
                <a:lnTo>
                  <a:pt x="812172" y="201370"/>
                </a:lnTo>
                <a:lnTo>
                  <a:pt x="803148" y="201930"/>
                </a:lnTo>
                <a:lnTo>
                  <a:pt x="847953" y="201930"/>
                </a:lnTo>
                <a:lnTo>
                  <a:pt x="848868" y="201168"/>
                </a:lnTo>
                <a:lnTo>
                  <a:pt x="852678" y="196596"/>
                </a:lnTo>
                <a:lnTo>
                  <a:pt x="854963" y="190500"/>
                </a:lnTo>
                <a:lnTo>
                  <a:pt x="858012" y="184404"/>
                </a:lnTo>
                <a:lnTo>
                  <a:pt x="859536" y="176784"/>
                </a:lnTo>
                <a:lnTo>
                  <a:pt x="859536" y="152400"/>
                </a:lnTo>
                <a:close/>
              </a:path>
              <a:path w="859789" h="217170">
                <a:moveTo>
                  <a:pt x="813054" y="53340"/>
                </a:moveTo>
                <a:lnTo>
                  <a:pt x="806957" y="53340"/>
                </a:lnTo>
                <a:lnTo>
                  <a:pt x="800862" y="54864"/>
                </a:lnTo>
                <a:lnTo>
                  <a:pt x="795528" y="57150"/>
                </a:lnTo>
                <a:lnTo>
                  <a:pt x="789432" y="59436"/>
                </a:lnTo>
                <a:lnTo>
                  <a:pt x="784860" y="63246"/>
                </a:lnTo>
                <a:lnTo>
                  <a:pt x="775716" y="72390"/>
                </a:lnTo>
                <a:lnTo>
                  <a:pt x="771906" y="78486"/>
                </a:lnTo>
                <a:lnTo>
                  <a:pt x="769619" y="86106"/>
                </a:lnTo>
                <a:lnTo>
                  <a:pt x="767738" y="91535"/>
                </a:lnTo>
                <a:lnTo>
                  <a:pt x="766572" y="97536"/>
                </a:lnTo>
                <a:lnTo>
                  <a:pt x="765976" y="104108"/>
                </a:lnTo>
                <a:lnTo>
                  <a:pt x="765845" y="109728"/>
                </a:lnTo>
                <a:lnTo>
                  <a:pt x="765810" y="124968"/>
                </a:lnTo>
                <a:lnTo>
                  <a:pt x="768857" y="135636"/>
                </a:lnTo>
                <a:lnTo>
                  <a:pt x="791718" y="160782"/>
                </a:lnTo>
                <a:lnTo>
                  <a:pt x="794766" y="162306"/>
                </a:lnTo>
                <a:lnTo>
                  <a:pt x="798576" y="163830"/>
                </a:lnTo>
                <a:lnTo>
                  <a:pt x="801624" y="164592"/>
                </a:lnTo>
                <a:lnTo>
                  <a:pt x="805434" y="164592"/>
                </a:lnTo>
                <a:lnTo>
                  <a:pt x="808482" y="165354"/>
                </a:lnTo>
                <a:lnTo>
                  <a:pt x="817626" y="165354"/>
                </a:lnTo>
                <a:lnTo>
                  <a:pt x="823722" y="164592"/>
                </a:lnTo>
                <a:lnTo>
                  <a:pt x="828294" y="162306"/>
                </a:lnTo>
                <a:lnTo>
                  <a:pt x="833628" y="160020"/>
                </a:lnTo>
                <a:lnTo>
                  <a:pt x="838200" y="156972"/>
                </a:lnTo>
                <a:lnTo>
                  <a:pt x="842010" y="152400"/>
                </a:lnTo>
                <a:lnTo>
                  <a:pt x="859536" y="152400"/>
                </a:lnTo>
                <a:lnTo>
                  <a:pt x="859536" y="150875"/>
                </a:lnTo>
                <a:lnTo>
                  <a:pt x="811530" y="150875"/>
                </a:lnTo>
                <a:lnTo>
                  <a:pt x="807719" y="150114"/>
                </a:lnTo>
                <a:lnTo>
                  <a:pt x="803910" y="148590"/>
                </a:lnTo>
                <a:lnTo>
                  <a:pt x="800862" y="147828"/>
                </a:lnTo>
                <a:lnTo>
                  <a:pt x="797052" y="145542"/>
                </a:lnTo>
                <a:lnTo>
                  <a:pt x="794004" y="142494"/>
                </a:lnTo>
                <a:lnTo>
                  <a:pt x="790956" y="140208"/>
                </a:lnTo>
                <a:lnTo>
                  <a:pt x="788669" y="135636"/>
                </a:lnTo>
                <a:lnTo>
                  <a:pt x="786384" y="130302"/>
                </a:lnTo>
                <a:lnTo>
                  <a:pt x="784860" y="124968"/>
                </a:lnTo>
                <a:lnTo>
                  <a:pt x="783336" y="118110"/>
                </a:lnTo>
                <a:lnTo>
                  <a:pt x="783336" y="103632"/>
                </a:lnTo>
                <a:lnTo>
                  <a:pt x="784098" y="98298"/>
                </a:lnTo>
                <a:lnTo>
                  <a:pt x="785622" y="92964"/>
                </a:lnTo>
                <a:lnTo>
                  <a:pt x="788669" y="83820"/>
                </a:lnTo>
                <a:lnTo>
                  <a:pt x="791718" y="80010"/>
                </a:lnTo>
                <a:lnTo>
                  <a:pt x="794004" y="76200"/>
                </a:lnTo>
                <a:lnTo>
                  <a:pt x="805434" y="69342"/>
                </a:lnTo>
                <a:lnTo>
                  <a:pt x="810006" y="68580"/>
                </a:lnTo>
                <a:lnTo>
                  <a:pt x="842772" y="68580"/>
                </a:lnTo>
                <a:lnTo>
                  <a:pt x="842010" y="67818"/>
                </a:lnTo>
                <a:lnTo>
                  <a:pt x="824484" y="55625"/>
                </a:lnTo>
                <a:lnTo>
                  <a:pt x="821436" y="54102"/>
                </a:lnTo>
                <a:lnTo>
                  <a:pt x="817626" y="54102"/>
                </a:lnTo>
                <a:lnTo>
                  <a:pt x="813054" y="53340"/>
                </a:lnTo>
                <a:close/>
              </a:path>
              <a:path w="859789" h="217170">
                <a:moveTo>
                  <a:pt x="859536" y="56387"/>
                </a:moveTo>
                <a:lnTo>
                  <a:pt x="846582" y="56387"/>
                </a:lnTo>
                <a:lnTo>
                  <a:pt x="842772" y="68580"/>
                </a:lnTo>
                <a:lnTo>
                  <a:pt x="818388" y="68580"/>
                </a:lnTo>
                <a:lnTo>
                  <a:pt x="827532" y="70866"/>
                </a:lnTo>
                <a:lnTo>
                  <a:pt x="836676" y="76962"/>
                </a:lnTo>
                <a:lnTo>
                  <a:pt x="841248" y="81534"/>
                </a:lnTo>
                <a:lnTo>
                  <a:pt x="842010" y="83058"/>
                </a:lnTo>
                <a:lnTo>
                  <a:pt x="842010" y="138684"/>
                </a:lnTo>
                <a:lnTo>
                  <a:pt x="838200" y="142494"/>
                </a:lnTo>
                <a:lnTo>
                  <a:pt x="834390" y="145542"/>
                </a:lnTo>
                <a:lnTo>
                  <a:pt x="829818" y="147066"/>
                </a:lnTo>
                <a:lnTo>
                  <a:pt x="825246" y="149352"/>
                </a:lnTo>
                <a:lnTo>
                  <a:pt x="819912" y="150875"/>
                </a:lnTo>
                <a:lnTo>
                  <a:pt x="859536" y="150875"/>
                </a:lnTo>
                <a:lnTo>
                  <a:pt x="85953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101" y="3231641"/>
            <a:ext cx="59563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Doc</a:t>
            </a:r>
            <a:r>
              <a:rPr sz="1800" spc="-5">
                <a:latin typeface="Corbel"/>
                <a:cs typeface="Corbel"/>
              </a:rPr>
              <a:t>u</a:t>
            </a:r>
            <a:r>
              <a:rPr sz="1800">
                <a:latin typeface="Corbel"/>
                <a:cs typeface="Corbel"/>
              </a:rPr>
              <a:t>-  ment</a:t>
            </a:r>
          </a:p>
        </p:txBody>
      </p:sp>
      <p:sp>
        <p:nvSpPr>
          <p:cNvPr id="7" name="object 7"/>
          <p:cNvSpPr/>
          <p:nvPr/>
        </p:nvSpPr>
        <p:spPr>
          <a:xfrm>
            <a:off x="1447800" y="34671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6531" y="43434"/>
                </a:lnTo>
                <a:lnTo>
                  <a:pt x="393954" y="43434"/>
                </a:lnTo>
                <a:lnTo>
                  <a:pt x="393954" y="33527"/>
                </a:lnTo>
                <a:lnTo>
                  <a:pt x="448055" y="33527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527"/>
                </a:moveTo>
                <a:lnTo>
                  <a:pt x="0" y="33527"/>
                </a:lnTo>
                <a:lnTo>
                  <a:pt x="0" y="43434"/>
                </a:lnTo>
                <a:lnTo>
                  <a:pt x="381000" y="43434"/>
                </a:lnTo>
                <a:lnTo>
                  <a:pt x="381000" y="33527"/>
                </a:lnTo>
                <a:close/>
              </a:path>
              <a:path w="457200" h="76200">
                <a:moveTo>
                  <a:pt x="448055" y="33527"/>
                </a:moveTo>
                <a:lnTo>
                  <a:pt x="393954" y="33527"/>
                </a:lnTo>
                <a:lnTo>
                  <a:pt x="393954" y="43434"/>
                </a:lnTo>
                <a:lnTo>
                  <a:pt x="446531" y="43434"/>
                </a:lnTo>
                <a:lnTo>
                  <a:pt x="457200" y="38100"/>
                </a:lnTo>
                <a:lnTo>
                  <a:pt x="44805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34671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2331" y="43434"/>
                </a:lnTo>
                <a:lnTo>
                  <a:pt x="1079753" y="43434"/>
                </a:lnTo>
                <a:lnTo>
                  <a:pt x="1079753" y="33527"/>
                </a:lnTo>
                <a:lnTo>
                  <a:pt x="1133855" y="33527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3527"/>
                </a:moveTo>
                <a:lnTo>
                  <a:pt x="0" y="33527"/>
                </a:lnTo>
                <a:lnTo>
                  <a:pt x="0" y="43434"/>
                </a:lnTo>
                <a:lnTo>
                  <a:pt x="1066800" y="43434"/>
                </a:lnTo>
                <a:lnTo>
                  <a:pt x="1066800" y="33527"/>
                </a:lnTo>
                <a:close/>
              </a:path>
              <a:path w="1143000" h="76200">
                <a:moveTo>
                  <a:pt x="1133855" y="33527"/>
                </a:moveTo>
                <a:lnTo>
                  <a:pt x="1079753" y="33527"/>
                </a:lnTo>
                <a:lnTo>
                  <a:pt x="1079753" y="43434"/>
                </a:lnTo>
                <a:lnTo>
                  <a:pt x="1132331" y="43434"/>
                </a:lnTo>
                <a:lnTo>
                  <a:pt x="1143000" y="38100"/>
                </a:lnTo>
                <a:lnTo>
                  <a:pt x="113385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8901" y="4374642"/>
            <a:ext cx="1122045" cy="167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5425" indent="-635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The </a:t>
            </a:r>
            <a:r>
              <a:rPr sz="1800" spc="-5">
                <a:latin typeface="Corbel"/>
                <a:cs typeface="Corbel"/>
              </a:rPr>
              <a:t>set  of</a:t>
            </a:r>
            <a:r>
              <a:rPr sz="1800" spc="-85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strings</a:t>
            </a:r>
            <a:endParaRPr sz="1800">
              <a:latin typeface="Corbel"/>
              <a:cs typeface="Corbel"/>
            </a:endParaRPr>
          </a:p>
          <a:p>
            <a:pPr marL="12700" marR="5080" indent="-635">
              <a:lnSpc>
                <a:spcPct val="100000"/>
              </a:lnSpc>
            </a:pPr>
            <a:r>
              <a:rPr sz="1800" spc="-5">
                <a:latin typeface="Corbel"/>
                <a:cs typeface="Corbel"/>
              </a:rPr>
              <a:t>of length </a:t>
            </a:r>
            <a:r>
              <a:rPr sz="1800" i="1">
                <a:latin typeface="Corbel"/>
                <a:cs typeface="Corbel"/>
              </a:rPr>
              <a:t>k  </a:t>
            </a:r>
            <a:r>
              <a:rPr sz="1800">
                <a:latin typeface="Corbel"/>
                <a:cs typeface="Corbel"/>
              </a:rPr>
              <a:t>that</a:t>
            </a:r>
            <a:r>
              <a:rPr sz="1800" spc="-90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appear  in the doc-  ument</a:t>
            </a:r>
          </a:p>
        </p:txBody>
      </p:sp>
      <p:sp>
        <p:nvSpPr>
          <p:cNvPr id="10" name="object 10"/>
          <p:cNvSpPr/>
          <p:nvPr/>
        </p:nvSpPr>
        <p:spPr>
          <a:xfrm>
            <a:off x="3390900" y="35052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3434" y="64008"/>
                </a:moveTo>
                <a:lnTo>
                  <a:pt x="33527" y="64008"/>
                </a:lnTo>
                <a:lnTo>
                  <a:pt x="33527" y="762000"/>
                </a:lnTo>
                <a:lnTo>
                  <a:pt x="43434" y="762000"/>
                </a:lnTo>
                <a:lnTo>
                  <a:pt x="43434" y="64008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70103" y="64008"/>
                </a:lnTo>
                <a:lnTo>
                  <a:pt x="38100" y="0"/>
                </a:lnTo>
                <a:close/>
              </a:path>
              <a:path w="76200" h="762000">
                <a:moveTo>
                  <a:pt x="70103" y="64008"/>
                </a:moveTo>
                <a:lnTo>
                  <a:pt x="43434" y="64008"/>
                </a:lnTo>
                <a:lnTo>
                  <a:pt x="43434" y="76200"/>
                </a:lnTo>
                <a:lnTo>
                  <a:pt x="76200" y="76200"/>
                </a:lnTo>
                <a:lnTo>
                  <a:pt x="70103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7838" y="2818638"/>
            <a:ext cx="992124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3265" y="2812542"/>
            <a:ext cx="1001394" cy="1384935"/>
          </a:xfrm>
          <a:custGeom>
            <a:avLst/>
            <a:gdLst/>
            <a:ahLst/>
            <a:cxnLst/>
            <a:rect l="l" t="t" r="r" b="b"/>
            <a:pathLst>
              <a:path w="1001395" h="1384935">
                <a:moveTo>
                  <a:pt x="2286" y="0"/>
                </a:moveTo>
                <a:lnTo>
                  <a:pt x="0" y="1384554"/>
                </a:lnTo>
                <a:lnTo>
                  <a:pt x="17708" y="1378458"/>
                </a:lnTo>
                <a:lnTo>
                  <a:pt x="9144" y="1378458"/>
                </a:lnTo>
                <a:lnTo>
                  <a:pt x="3048" y="1373886"/>
                </a:lnTo>
                <a:lnTo>
                  <a:pt x="9155" y="1371783"/>
                </a:lnTo>
                <a:lnTo>
                  <a:pt x="11420" y="12785"/>
                </a:lnTo>
                <a:lnTo>
                  <a:pt x="5334" y="10668"/>
                </a:lnTo>
                <a:lnTo>
                  <a:pt x="11430" y="6858"/>
                </a:lnTo>
                <a:lnTo>
                  <a:pt x="22002" y="6858"/>
                </a:lnTo>
                <a:lnTo>
                  <a:pt x="2286" y="0"/>
                </a:lnTo>
                <a:close/>
              </a:path>
              <a:path w="1001395" h="1384935">
                <a:moveTo>
                  <a:pt x="9155" y="1371783"/>
                </a:moveTo>
                <a:lnTo>
                  <a:pt x="3048" y="1373886"/>
                </a:lnTo>
                <a:lnTo>
                  <a:pt x="9144" y="1378458"/>
                </a:lnTo>
                <a:lnTo>
                  <a:pt x="9155" y="1371783"/>
                </a:lnTo>
                <a:close/>
              </a:path>
              <a:path w="1001395" h="1384935">
                <a:moveTo>
                  <a:pt x="991365" y="1033558"/>
                </a:moveTo>
                <a:lnTo>
                  <a:pt x="9155" y="1371783"/>
                </a:lnTo>
                <a:lnTo>
                  <a:pt x="9144" y="1378458"/>
                </a:lnTo>
                <a:lnTo>
                  <a:pt x="17708" y="1378458"/>
                </a:lnTo>
                <a:lnTo>
                  <a:pt x="1000506" y="1040130"/>
                </a:lnTo>
                <a:lnTo>
                  <a:pt x="1000510" y="1036320"/>
                </a:lnTo>
                <a:lnTo>
                  <a:pt x="991362" y="1036320"/>
                </a:lnTo>
                <a:lnTo>
                  <a:pt x="991365" y="1033558"/>
                </a:lnTo>
                <a:close/>
              </a:path>
              <a:path w="1001395" h="1384935">
                <a:moveTo>
                  <a:pt x="994410" y="1032510"/>
                </a:moveTo>
                <a:lnTo>
                  <a:pt x="991365" y="1033558"/>
                </a:lnTo>
                <a:lnTo>
                  <a:pt x="991362" y="1036320"/>
                </a:lnTo>
                <a:lnTo>
                  <a:pt x="994410" y="1032510"/>
                </a:lnTo>
                <a:close/>
              </a:path>
              <a:path w="1001395" h="1384935">
                <a:moveTo>
                  <a:pt x="1000514" y="1032510"/>
                </a:moveTo>
                <a:lnTo>
                  <a:pt x="994410" y="1032510"/>
                </a:lnTo>
                <a:lnTo>
                  <a:pt x="991362" y="1036320"/>
                </a:lnTo>
                <a:lnTo>
                  <a:pt x="1000510" y="1036320"/>
                </a:lnTo>
                <a:lnTo>
                  <a:pt x="1000514" y="1032510"/>
                </a:lnTo>
                <a:close/>
              </a:path>
              <a:path w="1001395" h="1384935">
                <a:moveTo>
                  <a:pt x="1001264" y="350520"/>
                </a:moveTo>
                <a:lnTo>
                  <a:pt x="992124" y="350520"/>
                </a:lnTo>
                <a:lnTo>
                  <a:pt x="995172" y="355092"/>
                </a:lnTo>
                <a:lnTo>
                  <a:pt x="992118" y="355092"/>
                </a:lnTo>
                <a:lnTo>
                  <a:pt x="991365" y="1033558"/>
                </a:lnTo>
                <a:lnTo>
                  <a:pt x="994410" y="1032510"/>
                </a:lnTo>
                <a:lnTo>
                  <a:pt x="1000514" y="1032510"/>
                </a:lnTo>
                <a:lnTo>
                  <a:pt x="1001259" y="355092"/>
                </a:lnTo>
                <a:lnTo>
                  <a:pt x="995172" y="355092"/>
                </a:lnTo>
                <a:lnTo>
                  <a:pt x="992120" y="354030"/>
                </a:lnTo>
                <a:lnTo>
                  <a:pt x="1001260" y="354030"/>
                </a:lnTo>
                <a:lnTo>
                  <a:pt x="1001264" y="350520"/>
                </a:lnTo>
                <a:close/>
              </a:path>
              <a:path w="1001395" h="1384935">
                <a:moveTo>
                  <a:pt x="992124" y="350520"/>
                </a:moveTo>
                <a:lnTo>
                  <a:pt x="992120" y="354030"/>
                </a:lnTo>
                <a:lnTo>
                  <a:pt x="995172" y="355092"/>
                </a:lnTo>
                <a:lnTo>
                  <a:pt x="992124" y="350520"/>
                </a:lnTo>
                <a:close/>
              </a:path>
              <a:path w="1001395" h="1384935">
                <a:moveTo>
                  <a:pt x="22002" y="6858"/>
                </a:moveTo>
                <a:lnTo>
                  <a:pt x="11430" y="6858"/>
                </a:lnTo>
                <a:lnTo>
                  <a:pt x="11420" y="12785"/>
                </a:lnTo>
                <a:lnTo>
                  <a:pt x="992120" y="354030"/>
                </a:lnTo>
                <a:lnTo>
                  <a:pt x="992124" y="350520"/>
                </a:lnTo>
                <a:lnTo>
                  <a:pt x="1001264" y="350520"/>
                </a:lnTo>
                <a:lnTo>
                  <a:pt x="1001268" y="347472"/>
                </a:lnTo>
                <a:lnTo>
                  <a:pt x="22002" y="6858"/>
                </a:lnTo>
                <a:close/>
              </a:path>
              <a:path w="1001395" h="1384935">
                <a:moveTo>
                  <a:pt x="11430" y="6858"/>
                </a:moveTo>
                <a:lnTo>
                  <a:pt x="5334" y="10668"/>
                </a:lnTo>
                <a:lnTo>
                  <a:pt x="11420" y="12785"/>
                </a:lnTo>
                <a:lnTo>
                  <a:pt x="1143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0990" y="3284220"/>
            <a:ext cx="774700" cy="165735"/>
          </a:xfrm>
          <a:custGeom>
            <a:avLst/>
            <a:gdLst/>
            <a:ahLst/>
            <a:cxnLst/>
            <a:rect l="l" t="t" r="r" b="b"/>
            <a:pathLst>
              <a:path w="774700" h="165735">
                <a:moveTo>
                  <a:pt x="25908" y="12191"/>
                </a:moveTo>
                <a:lnTo>
                  <a:pt x="0" y="12191"/>
                </a:lnTo>
                <a:lnTo>
                  <a:pt x="0" y="161543"/>
                </a:lnTo>
                <a:lnTo>
                  <a:pt x="18287" y="161543"/>
                </a:lnTo>
                <a:lnTo>
                  <a:pt x="18161" y="76152"/>
                </a:lnTo>
                <a:lnTo>
                  <a:pt x="17811" y="61721"/>
                </a:lnTo>
                <a:lnTo>
                  <a:pt x="17159" y="42707"/>
                </a:lnTo>
                <a:lnTo>
                  <a:pt x="16763" y="32003"/>
                </a:lnTo>
                <a:lnTo>
                  <a:pt x="34118" y="32003"/>
                </a:lnTo>
                <a:lnTo>
                  <a:pt x="25908" y="12191"/>
                </a:lnTo>
                <a:close/>
              </a:path>
              <a:path w="774700" h="165735">
                <a:moveTo>
                  <a:pt x="34118" y="32003"/>
                </a:moveTo>
                <a:lnTo>
                  <a:pt x="17525" y="32003"/>
                </a:lnTo>
                <a:lnTo>
                  <a:pt x="21514" y="42707"/>
                </a:lnTo>
                <a:lnTo>
                  <a:pt x="32765" y="72389"/>
                </a:lnTo>
                <a:lnTo>
                  <a:pt x="70865" y="161543"/>
                </a:lnTo>
                <a:lnTo>
                  <a:pt x="79248" y="161543"/>
                </a:lnTo>
                <a:lnTo>
                  <a:pt x="91694" y="131825"/>
                </a:lnTo>
                <a:lnTo>
                  <a:pt x="74675" y="131825"/>
                </a:lnTo>
                <a:lnTo>
                  <a:pt x="70925" y="121848"/>
                </a:lnTo>
                <a:lnTo>
                  <a:pt x="67532" y="112585"/>
                </a:lnTo>
                <a:lnTo>
                  <a:pt x="64281" y="104179"/>
                </a:lnTo>
                <a:lnTo>
                  <a:pt x="60960" y="96774"/>
                </a:lnTo>
                <a:lnTo>
                  <a:pt x="34118" y="32003"/>
                </a:lnTo>
                <a:close/>
              </a:path>
              <a:path w="774700" h="165735">
                <a:moveTo>
                  <a:pt x="150012" y="32003"/>
                </a:moveTo>
                <a:lnTo>
                  <a:pt x="133350" y="32003"/>
                </a:lnTo>
                <a:lnTo>
                  <a:pt x="132468" y="47577"/>
                </a:lnTo>
                <a:lnTo>
                  <a:pt x="132016" y="62293"/>
                </a:lnTo>
                <a:lnTo>
                  <a:pt x="131895" y="72389"/>
                </a:lnTo>
                <a:lnTo>
                  <a:pt x="131825" y="161543"/>
                </a:lnTo>
                <a:lnTo>
                  <a:pt x="149351" y="161543"/>
                </a:lnTo>
                <a:lnTo>
                  <a:pt x="150012" y="32003"/>
                </a:lnTo>
                <a:close/>
              </a:path>
              <a:path w="774700" h="165735">
                <a:moveTo>
                  <a:pt x="150113" y="12191"/>
                </a:moveTo>
                <a:lnTo>
                  <a:pt x="123444" y="12191"/>
                </a:lnTo>
                <a:lnTo>
                  <a:pt x="88392" y="96774"/>
                </a:lnTo>
                <a:lnTo>
                  <a:pt x="85510" y="103322"/>
                </a:lnTo>
                <a:lnTo>
                  <a:pt x="82486" y="111442"/>
                </a:lnTo>
                <a:lnTo>
                  <a:pt x="75437" y="131825"/>
                </a:lnTo>
                <a:lnTo>
                  <a:pt x="91694" y="131825"/>
                </a:lnTo>
                <a:lnTo>
                  <a:pt x="116586" y="72389"/>
                </a:lnTo>
                <a:lnTo>
                  <a:pt x="120479" y="63400"/>
                </a:lnTo>
                <a:lnTo>
                  <a:pt x="124301" y="53625"/>
                </a:lnTo>
                <a:lnTo>
                  <a:pt x="128266" y="43136"/>
                </a:lnTo>
                <a:lnTo>
                  <a:pt x="132587" y="32003"/>
                </a:lnTo>
                <a:lnTo>
                  <a:pt x="150012" y="32003"/>
                </a:lnTo>
                <a:lnTo>
                  <a:pt x="150113" y="12191"/>
                </a:lnTo>
                <a:close/>
              </a:path>
              <a:path w="774700" h="165735">
                <a:moveTo>
                  <a:pt x="204215" y="55625"/>
                </a:moveTo>
                <a:lnTo>
                  <a:pt x="186689" y="55625"/>
                </a:lnTo>
                <a:lnTo>
                  <a:pt x="186689" y="161543"/>
                </a:lnTo>
                <a:lnTo>
                  <a:pt x="204215" y="161543"/>
                </a:lnTo>
                <a:lnTo>
                  <a:pt x="204215" y="55625"/>
                </a:lnTo>
                <a:close/>
              </a:path>
              <a:path w="774700" h="165735">
                <a:moveTo>
                  <a:pt x="204215" y="11429"/>
                </a:moveTo>
                <a:lnTo>
                  <a:pt x="186689" y="11429"/>
                </a:lnTo>
                <a:lnTo>
                  <a:pt x="186689" y="30479"/>
                </a:lnTo>
                <a:lnTo>
                  <a:pt x="204215" y="31241"/>
                </a:lnTo>
                <a:lnTo>
                  <a:pt x="204215" y="11429"/>
                </a:lnTo>
                <a:close/>
              </a:path>
              <a:path w="774700" h="165735">
                <a:moveTo>
                  <a:pt x="252984" y="55625"/>
                </a:moveTo>
                <a:lnTo>
                  <a:pt x="239268" y="55625"/>
                </a:lnTo>
                <a:lnTo>
                  <a:pt x="239268" y="161543"/>
                </a:lnTo>
                <a:lnTo>
                  <a:pt x="256794" y="161543"/>
                </a:lnTo>
                <a:lnTo>
                  <a:pt x="256794" y="86105"/>
                </a:lnTo>
                <a:lnTo>
                  <a:pt x="260604" y="80771"/>
                </a:lnTo>
                <a:lnTo>
                  <a:pt x="265175" y="76200"/>
                </a:lnTo>
                <a:lnTo>
                  <a:pt x="271272" y="72389"/>
                </a:lnTo>
                <a:lnTo>
                  <a:pt x="275272" y="70103"/>
                </a:lnTo>
                <a:lnTo>
                  <a:pt x="256032" y="70103"/>
                </a:lnTo>
                <a:lnTo>
                  <a:pt x="252984" y="55625"/>
                </a:lnTo>
                <a:close/>
              </a:path>
              <a:path w="774700" h="165735">
                <a:moveTo>
                  <a:pt x="321182" y="67817"/>
                </a:moveTo>
                <a:lnTo>
                  <a:pt x="294894" y="67817"/>
                </a:lnTo>
                <a:lnTo>
                  <a:pt x="300227" y="70103"/>
                </a:lnTo>
                <a:lnTo>
                  <a:pt x="304038" y="73913"/>
                </a:lnTo>
                <a:lnTo>
                  <a:pt x="307086" y="77724"/>
                </a:lnTo>
                <a:lnTo>
                  <a:pt x="309118" y="83819"/>
                </a:lnTo>
                <a:lnTo>
                  <a:pt x="309245" y="86105"/>
                </a:lnTo>
                <a:lnTo>
                  <a:pt x="308610" y="93725"/>
                </a:lnTo>
                <a:lnTo>
                  <a:pt x="308610" y="161543"/>
                </a:lnTo>
                <a:lnTo>
                  <a:pt x="326136" y="161543"/>
                </a:lnTo>
                <a:lnTo>
                  <a:pt x="326136" y="83819"/>
                </a:lnTo>
                <a:lnTo>
                  <a:pt x="325374" y="77724"/>
                </a:lnTo>
                <a:lnTo>
                  <a:pt x="323850" y="73151"/>
                </a:lnTo>
                <a:lnTo>
                  <a:pt x="321182" y="67817"/>
                </a:lnTo>
                <a:close/>
              </a:path>
              <a:path w="774700" h="165735">
                <a:moveTo>
                  <a:pt x="296418" y="52577"/>
                </a:moveTo>
                <a:lnTo>
                  <a:pt x="287274" y="52577"/>
                </a:lnTo>
                <a:lnTo>
                  <a:pt x="283463" y="53339"/>
                </a:lnTo>
                <a:lnTo>
                  <a:pt x="280415" y="54101"/>
                </a:lnTo>
                <a:lnTo>
                  <a:pt x="276606" y="54863"/>
                </a:lnTo>
                <a:lnTo>
                  <a:pt x="267462" y="59435"/>
                </a:lnTo>
                <a:lnTo>
                  <a:pt x="265175" y="61721"/>
                </a:lnTo>
                <a:lnTo>
                  <a:pt x="262889" y="63245"/>
                </a:lnTo>
                <a:lnTo>
                  <a:pt x="256032" y="70103"/>
                </a:lnTo>
                <a:lnTo>
                  <a:pt x="275272" y="70103"/>
                </a:lnTo>
                <a:lnTo>
                  <a:pt x="276606" y="69341"/>
                </a:lnTo>
                <a:lnTo>
                  <a:pt x="281939" y="67817"/>
                </a:lnTo>
                <a:lnTo>
                  <a:pt x="321182" y="67817"/>
                </a:lnTo>
                <a:lnTo>
                  <a:pt x="319277" y="64007"/>
                </a:lnTo>
                <a:lnTo>
                  <a:pt x="316230" y="61721"/>
                </a:lnTo>
                <a:lnTo>
                  <a:pt x="313182" y="58674"/>
                </a:lnTo>
                <a:lnTo>
                  <a:pt x="309372" y="56387"/>
                </a:lnTo>
                <a:lnTo>
                  <a:pt x="304800" y="54863"/>
                </a:lnTo>
                <a:lnTo>
                  <a:pt x="300989" y="53339"/>
                </a:lnTo>
                <a:lnTo>
                  <a:pt x="296418" y="52577"/>
                </a:lnTo>
                <a:close/>
              </a:path>
              <a:path w="774700" h="165735">
                <a:moveTo>
                  <a:pt x="442975" y="67817"/>
                </a:moveTo>
                <a:lnTo>
                  <a:pt x="416813" y="67817"/>
                </a:lnTo>
                <a:lnTo>
                  <a:pt x="422148" y="70103"/>
                </a:lnTo>
                <a:lnTo>
                  <a:pt x="425958" y="74675"/>
                </a:lnTo>
                <a:lnTo>
                  <a:pt x="429006" y="78485"/>
                </a:lnTo>
                <a:lnTo>
                  <a:pt x="430530" y="85343"/>
                </a:lnTo>
                <a:lnTo>
                  <a:pt x="430530" y="161543"/>
                </a:lnTo>
                <a:lnTo>
                  <a:pt x="448056" y="162305"/>
                </a:lnTo>
                <a:lnTo>
                  <a:pt x="448056" y="83057"/>
                </a:lnTo>
                <a:lnTo>
                  <a:pt x="446532" y="76962"/>
                </a:lnTo>
                <a:lnTo>
                  <a:pt x="444246" y="71627"/>
                </a:lnTo>
                <a:lnTo>
                  <a:pt x="442975" y="67817"/>
                </a:lnTo>
                <a:close/>
              </a:path>
              <a:path w="774700" h="165735">
                <a:moveTo>
                  <a:pt x="377951" y="0"/>
                </a:moveTo>
                <a:lnTo>
                  <a:pt x="361188" y="0"/>
                </a:lnTo>
                <a:lnTo>
                  <a:pt x="360425" y="161543"/>
                </a:lnTo>
                <a:lnTo>
                  <a:pt x="377951" y="161543"/>
                </a:lnTo>
                <a:lnTo>
                  <a:pt x="377951" y="86867"/>
                </a:lnTo>
                <a:lnTo>
                  <a:pt x="381762" y="80771"/>
                </a:lnTo>
                <a:lnTo>
                  <a:pt x="387096" y="76200"/>
                </a:lnTo>
                <a:lnTo>
                  <a:pt x="392430" y="73151"/>
                </a:lnTo>
                <a:lnTo>
                  <a:pt x="396697" y="70103"/>
                </a:lnTo>
                <a:lnTo>
                  <a:pt x="377951" y="70103"/>
                </a:lnTo>
                <a:lnTo>
                  <a:pt x="377951" y="0"/>
                </a:lnTo>
                <a:close/>
              </a:path>
              <a:path w="774700" h="165735">
                <a:moveTo>
                  <a:pt x="421386" y="53339"/>
                </a:moveTo>
                <a:lnTo>
                  <a:pt x="405384" y="53339"/>
                </a:lnTo>
                <a:lnTo>
                  <a:pt x="402336" y="54101"/>
                </a:lnTo>
                <a:lnTo>
                  <a:pt x="398525" y="55625"/>
                </a:lnTo>
                <a:lnTo>
                  <a:pt x="395477" y="56387"/>
                </a:lnTo>
                <a:lnTo>
                  <a:pt x="393192" y="57912"/>
                </a:lnTo>
                <a:lnTo>
                  <a:pt x="387096" y="60959"/>
                </a:lnTo>
                <a:lnTo>
                  <a:pt x="380238" y="67817"/>
                </a:lnTo>
                <a:lnTo>
                  <a:pt x="378713" y="70103"/>
                </a:lnTo>
                <a:lnTo>
                  <a:pt x="396697" y="70103"/>
                </a:lnTo>
                <a:lnTo>
                  <a:pt x="397763" y="69341"/>
                </a:lnTo>
                <a:lnTo>
                  <a:pt x="403860" y="67817"/>
                </a:lnTo>
                <a:lnTo>
                  <a:pt x="442975" y="67817"/>
                </a:lnTo>
                <a:lnTo>
                  <a:pt x="442722" y="67055"/>
                </a:lnTo>
                <a:lnTo>
                  <a:pt x="425196" y="54863"/>
                </a:lnTo>
                <a:lnTo>
                  <a:pt x="421386" y="53339"/>
                </a:lnTo>
                <a:close/>
              </a:path>
              <a:path w="774700" h="165735">
                <a:moveTo>
                  <a:pt x="519684" y="96774"/>
                </a:moveTo>
                <a:lnTo>
                  <a:pt x="509015" y="96774"/>
                </a:lnTo>
                <a:lnTo>
                  <a:pt x="503682" y="97535"/>
                </a:lnTo>
                <a:lnTo>
                  <a:pt x="478536" y="116585"/>
                </a:lnTo>
                <a:lnTo>
                  <a:pt x="476250" y="120395"/>
                </a:lnTo>
                <a:lnTo>
                  <a:pt x="475614" y="124205"/>
                </a:lnTo>
                <a:lnTo>
                  <a:pt x="475596" y="136397"/>
                </a:lnTo>
                <a:lnTo>
                  <a:pt x="476250" y="140969"/>
                </a:lnTo>
                <a:lnTo>
                  <a:pt x="477774" y="144779"/>
                </a:lnTo>
                <a:lnTo>
                  <a:pt x="479298" y="149351"/>
                </a:lnTo>
                <a:lnTo>
                  <a:pt x="482346" y="153162"/>
                </a:lnTo>
                <a:lnTo>
                  <a:pt x="485394" y="155447"/>
                </a:lnTo>
                <a:lnTo>
                  <a:pt x="488442" y="158495"/>
                </a:lnTo>
                <a:lnTo>
                  <a:pt x="491489" y="160781"/>
                </a:lnTo>
                <a:lnTo>
                  <a:pt x="500634" y="163829"/>
                </a:lnTo>
                <a:lnTo>
                  <a:pt x="505206" y="164591"/>
                </a:lnTo>
                <a:lnTo>
                  <a:pt x="517398" y="164591"/>
                </a:lnTo>
                <a:lnTo>
                  <a:pt x="521208" y="163829"/>
                </a:lnTo>
                <a:lnTo>
                  <a:pt x="524256" y="163067"/>
                </a:lnTo>
                <a:lnTo>
                  <a:pt x="530351" y="160019"/>
                </a:lnTo>
                <a:lnTo>
                  <a:pt x="533400" y="159257"/>
                </a:lnTo>
                <a:lnTo>
                  <a:pt x="535686" y="157733"/>
                </a:lnTo>
                <a:lnTo>
                  <a:pt x="539496" y="153924"/>
                </a:lnTo>
                <a:lnTo>
                  <a:pt x="541782" y="152400"/>
                </a:lnTo>
                <a:lnTo>
                  <a:pt x="543306" y="150113"/>
                </a:lnTo>
                <a:lnTo>
                  <a:pt x="510539" y="150113"/>
                </a:lnTo>
                <a:lnTo>
                  <a:pt x="505968" y="148589"/>
                </a:lnTo>
                <a:lnTo>
                  <a:pt x="495300" y="139445"/>
                </a:lnTo>
                <a:lnTo>
                  <a:pt x="493775" y="137159"/>
                </a:lnTo>
                <a:lnTo>
                  <a:pt x="493775" y="124205"/>
                </a:lnTo>
                <a:lnTo>
                  <a:pt x="495300" y="119633"/>
                </a:lnTo>
                <a:lnTo>
                  <a:pt x="499872" y="116585"/>
                </a:lnTo>
                <a:lnTo>
                  <a:pt x="503682" y="112775"/>
                </a:lnTo>
                <a:lnTo>
                  <a:pt x="509777" y="111251"/>
                </a:lnTo>
                <a:lnTo>
                  <a:pt x="560070" y="111251"/>
                </a:lnTo>
                <a:lnTo>
                  <a:pt x="560070" y="101345"/>
                </a:lnTo>
                <a:lnTo>
                  <a:pt x="542544" y="101345"/>
                </a:lnTo>
                <a:lnTo>
                  <a:pt x="538734" y="100583"/>
                </a:lnTo>
                <a:lnTo>
                  <a:pt x="534162" y="99059"/>
                </a:lnTo>
                <a:lnTo>
                  <a:pt x="525018" y="97535"/>
                </a:lnTo>
                <a:lnTo>
                  <a:pt x="519684" y="96774"/>
                </a:lnTo>
                <a:close/>
              </a:path>
              <a:path w="774700" h="165735">
                <a:moveTo>
                  <a:pt x="560070" y="111251"/>
                </a:moveTo>
                <a:lnTo>
                  <a:pt x="516636" y="111251"/>
                </a:lnTo>
                <a:lnTo>
                  <a:pt x="521970" y="112013"/>
                </a:lnTo>
                <a:lnTo>
                  <a:pt x="527304" y="112013"/>
                </a:lnTo>
                <a:lnTo>
                  <a:pt x="531113" y="112775"/>
                </a:lnTo>
                <a:lnTo>
                  <a:pt x="535686" y="113537"/>
                </a:lnTo>
                <a:lnTo>
                  <a:pt x="539496" y="114300"/>
                </a:lnTo>
                <a:lnTo>
                  <a:pt x="542544" y="115824"/>
                </a:lnTo>
                <a:lnTo>
                  <a:pt x="542544" y="136397"/>
                </a:lnTo>
                <a:lnTo>
                  <a:pt x="541782" y="137921"/>
                </a:lnTo>
                <a:lnTo>
                  <a:pt x="540258" y="138683"/>
                </a:lnTo>
                <a:lnTo>
                  <a:pt x="537210" y="141731"/>
                </a:lnTo>
                <a:lnTo>
                  <a:pt x="530351" y="146303"/>
                </a:lnTo>
                <a:lnTo>
                  <a:pt x="527304" y="147065"/>
                </a:lnTo>
                <a:lnTo>
                  <a:pt x="524256" y="148589"/>
                </a:lnTo>
                <a:lnTo>
                  <a:pt x="520446" y="149351"/>
                </a:lnTo>
                <a:lnTo>
                  <a:pt x="517398" y="150113"/>
                </a:lnTo>
                <a:lnTo>
                  <a:pt x="543306" y="150113"/>
                </a:lnTo>
                <a:lnTo>
                  <a:pt x="545592" y="162305"/>
                </a:lnTo>
                <a:lnTo>
                  <a:pt x="560070" y="162305"/>
                </a:lnTo>
                <a:lnTo>
                  <a:pt x="560070" y="111251"/>
                </a:lnTo>
                <a:close/>
              </a:path>
              <a:path w="774700" h="165735">
                <a:moveTo>
                  <a:pt x="554355" y="68579"/>
                </a:moveTo>
                <a:lnTo>
                  <a:pt x="521208" y="68579"/>
                </a:lnTo>
                <a:lnTo>
                  <a:pt x="526542" y="69341"/>
                </a:lnTo>
                <a:lnTo>
                  <a:pt x="531113" y="71627"/>
                </a:lnTo>
                <a:lnTo>
                  <a:pt x="541782" y="84581"/>
                </a:lnTo>
                <a:lnTo>
                  <a:pt x="541782" y="86867"/>
                </a:lnTo>
                <a:lnTo>
                  <a:pt x="542544" y="89153"/>
                </a:lnTo>
                <a:lnTo>
                  <a:pt x="542544" y="101345"/>
                </a:lnTo>
                <a:lnTo>
                  <a:pt x="560070" y="101345"/>
                </a:lnTo>
                <a:lnTo>
                  <a:pt x="560070" y="84581"/>
                </a:lnTo>
                <a:lnTo>
                  <a:pt x="559308" y="81533"/>
                </a:lnTo>
                <a:lnTo>
                  <a:pt x="558546" y="79247"/>
                </a:lnTo>
                <a:lnTo>
                  <a:pt x="557784" y="76200"/>
                </a:lnTo>
                <a:lnTo>
                  <a:pt x="557022" y="73913"/>
                </a:lnTo>
                <a:lnTo>
                  <a:pt x="554355" y="68579"/>
                </a:lnTo>
                <a:close/>
              </a:path>
              <a:path w="774700" h="165735">
                <a:moveTo>
                  <a:pt x="515874" y="53339"/>
                </a:moveTo>
                <a:lnTo>
                  <a:pt x="506730" y="53339"/>
                </a:lnTo>
                <a:lnTo>
                  <a:pt x="504444" y="54101"/>
                </a:lnTo>
                <a:lnTo>
                  <a:pt x="501396" y="54101"/>
                </a:lnTo>
                <a:lnTo>
                  <a:pt x="498348" y="54863"/>
                </a:lnTo>
                <a:lnTo>
                  <a:pt x="496062" y="55625"/>
                </a:lnTo>
                <a:lnTo>
                  <a:pt x="493013" y="56387"/>
                </a:lnTo>
                <a:lnTo>
                  <a:pt x="486156" y="58674"/>
                </a:lnTo>
                <a:lnTo>
                  <a:pt x="484632" y="59435"/>
                </a:lnTo>
                <a:lnTo>
                  <a:pt x="484632" y="73913"/>
                </a:lnTo>
                <a:lnTo>
                  <a:pt x="493775" y="70865"/>
                </a:lnTo>
                <a:lnTo>
                  <a:pt x="498348" y="70103"/>
                </a:lnTo>
                <a:lnTo>
                  <a:pt x="503682" y="68579"/>
                </a:lnTo>
                <a:lnTo>
                  <a:pt x="554355" y="68579"/>
                </a:lnTo>
                <a:lnTo>
                  <a:pt x="553974" y="67817"/>
                </a:lnTo>
                <a:lnTo>
                  <a:pt x="523577" y="53637"/>
                </a:lnTo>
                <a:lnTo>
                  <a:pt x="515874" y="53339"/>
                </a:lnTo>
                <a:close/>
              </a:path>
              <a:path w="774700" h="165735">
                <a:moveTo>
                  <a:pt x="587501" y="144017"/>
                </a:moveTo>
                <a:lnTo>
                  <a:pt x="587501" y="159257"/>
                </a:lnTo>
                <a:lnTo>
                  <a:pt x="588263" y="159257"/>
                </a:lnTo>
                <a:lnTo>
                  <a:pt x="591312" y="160781"/>
                </a:lnTo>
                <a:lnTo>
                  <a:pt x="593598" y="161543"/>
                </a:lnTo>
                <a:lnTo>
                  <a:pt x="595122" y="162305"/>
                </a:lnTo>
                <a:lnTo>
                  <a:pt x="597408" y="163067"/>
                </a:lnTo>
                <a:lnTo>
                  <a:pt x="600456" y="163067"/>
                </a:lnTo>
                <a:lnTo>
                  <a:pt x="602742" y="163829"/>
                </a:lnTo>
                <a:lnTo>
                  <a:pt x="605789" y="164591"/>
                </a:lnTo>
                <a:lnTo>
                  <a:pt x="609600" y="164591"/>
                </a:lnTo>
                <a:lnTo>
                  <a:pt x="612648" y="165353"/>
                </a:lnTo>
                <a:lnTo>
                  <a:pt x="623315" y="165353"/>
                </a:lnTo>
                <a:lnTo>
                  <a:pt x="628650" y="164591"/>
                </a:lnTo>
                <a:lnTo>
                  <a:pt x="639318" y="161543"/>
                </a:lnTo>
                <a:lnTo>
                  <a:pt x="643889" y="159257"/>
                </a:lnTo>
                <a:lnTo>
                  <a:pt x="647700" y="156209"/>
                </a:lnTo>
                <a:lnTo>
                  <a:pt x="651510" y="153924"/>
                </a:lnTo>
                <a:lnTo>
                  <a:pt x="654558" y="150113"/>
                </a:lnTo>
                <a:lnTo>
                  <a:pt x="609600" y="150113"/>
                </a:lnTo>
                <a:lnTo>
                  <a:pt x="595884" y="147827"/>
                </a:lnTo>
                <a:lnTo>
                  <a:pt x="592074" y="146303"/>
                </a:lnTo>
                <a:lnTo>
                  <a:pt x="587501" y="144017"/>
                </a:lnTo>
                <a:close/>
              </a:path>
              <a:path w="774700" h="165735">
                <a:moveTo>
                  <a:pt x="630936" y="53339"/>
                </a:moveTo>
                <a:lnTo>
                  <a:pt x="620268" y="53339"/>
                </a:lnTo>
                <a:lnTo>
                  <a:pt x="615696" y="54101"/>
                </a:lnTo>
                <a:lnTo>
                  <a:pt x="611124" y="55625"/>
                </a:lnTo>
                <a:lnTo>
                  <a:pt x="606551" y="56387"/>
                </a:lnTo>
                <a:lnTo>
                  <a:pt x="602742" y="58674"/>
                </a:lnTo>
                <a:lnTo>
                  <a:pt x="598932" y="61721"/>
                </a:lnTo>
                <a:lnTo>
                  <a:pt x="595884" y="64007"/>
                </a:lnTo>
                <a:lnTo>
                  <a:pt x="592836" y="67055"/>
                </a:lnTo>
                <a:lnTo>
                  <a:pt x="590550" y="71627"/>
                </a:lnTo>
                <a:lnTo>
                  <a:pt x="589026" y="75437"/>
                </a:lnTo>
                <a:lnTo>
                  <a:pt x="587501" y="80771"/>
                </a:lnTo>
                <a:lnTo>
                  <a:pt x="587501" y="91439"/>
                </a:lnTo>
                <a:lnTo>
                  <a:pt x="598170" y="107441"/>
                </a:lnTo>
                <a:lnTo>
                  <a:pt x="601218" y="109727"/>
                </a:lnTo>
                <a:lnTo>
                  <a:pt x="605027" y="111251"/>
                </a:lnTo>
                <a:lnTo>
                  <a:pt x="608838" y="112013"/>
                </a:lnTo>
                <a:lnTo>
                  <a:pt x="612648" y="113537"/>
                </a:lnTo>
                <a:lnTo>
                  <a:pt x="620268" y="115062"/>
                </a:lnTo>
                <a:lnTo>
                  <a:pt x="623315" y="115824"/>
                </a:lnTo>
                <a:lnTo>
                  <a:pt x="625601" y="116585"/>
                </a:lnTo>
                <a:lnTo>
                  <a:pt x="628650" y="117347"/>
                </a:lnTo>
                <a:lnTo>
                  <a:pt x="630936" y="118109"/>
                </a:lnTo>
                <a:lnTo>
                  <a:pt x="633222" y="119633"/>
                </a:lnTo>
                <a:lnTo>
                  <a:pt x="635508" y="120395"/>
                </a:lnTo>
                <a:lnTo>
                  <a:pt x="638556" y="123443"/>
                </a:lnTo>
                <a:lnTo>
                  <a:pt x="640080" y="125729"/>
                </a:lnTo>
                <a:lnTo>
                  <a:pt x="640842" y="127253"/>
                </a:lnTo>
                <a:lnTo>
                  <a:pt x="641604" y="129539"/>
                </a:lnTo>
                <a:lnTo>
                  <a:pt x="641604" y="135635"/>
                </a:lnTo>
                <a:lnTo>
                  <a:pt x="640842" y="137921"/>
                </a:lnTo>
                <a:lnTo>
                  <a:pt x="639318" y="140207"/>
                </a:lnTo>
                <a:lnTo>
                  <a:pt x="638556" y="142493"/>
                </a:lnTo>
                <a:lnTo>
                  <a:pt x="636270" y="144779"/>
                </a:lnTo>
                <a:lnTo>
                  <a:pt x="633984" y="145541"/>
                </a:lnTo>
                <a:lnTo>
                  <a:pt x="631698" y="147065"/>
                </a:lnTo>
                <a:lnTo>
                  <a:pt x="628650" y="148589"/>
                </a:lnTo>
                <a:lnTo>
                  <a:pt x="622554" y="150113"/>
                </a:lnTo>
                <a:lnTo>
                  <a:pt x="654558" y="150113"/>
                </a:lnTo>
                <a:lnTo>
                  <a:pt x="656844" y="146303"/>
                </a:lnTo>
                <a:lnTo>
                  <a:pt x="659892" y="137159"/>
                </a:lnTo>
                <a:lnTo>
                  <a:pt x="659892" y="125729"/>
                </a:lnTo>
                <a:lnTo>
                  <a:pt x="659130" y="121157"/>
                </a:lnTo>
                <a:lnTo>
                  <a:pt x="656844" y="117347"/>
                </a:lnTo>
                <a:lnTo>
                  <a:pt x="655320" y="113537"/>
                </a:lnTo>
                <a:lnTo>
                  <a:pt x="652272" y="111251"/>
                </a:lnTo>
                <a:lnTo>
                  <a:pt x="649986" y="108965"/>
                </a:lnTo>
                <a:lnTo>
                  <a:pt x="646938" y="106679"/>
                </a:lnTo>
                <a:lnTo>
                  <a:pt x="643127" y="105155"/>
                </a:lnTo>
                <a:lnTo>
                  <a:pt x="640080" y="103631"/>
                </a:lnTo>
                <a:lnTo>
                  <a:pt x="632460" y="102107"/>
                </a:lnTo>
                <a:lnTo>
                  <a:pt x="628650" y="100583"/>
                </a:lnTo>
                <a:lnTo>
                  <a:pt x="625601" y="100583"/>
                </a:lnTo>
                <a:lnTo>
                  <a:pt x="622554" y="99821"/>
                </a:lnTo>
                <a:lnTo>
                  <a:pt x="620268" y="99059"/>
                </a:lnTo>
                <a:lnTo>
                  <a:pt x="617220" y="98297"/>
                </a:lnTo>
                <a:lnTo>
                  <a:pt x="614934" y="97535"/>
                </a:lnTo>
                <a:lnTo>
                  <a:pt x="612648" y="96012"/>
                </a:lnTo>
                <a:lnTo>
                  <a:pt x="610362" y="95250"/>
                </a:lnTo>
                <a:lnTo>
                  <a:pt x="608838" y="93725"/>
                </a:lnTo>
                <a:lnTo>
                  <a:pt x="608076" y="91439"/>
                </a:lnTo>
                <a:lnTo>
                  <a:pt x="606551" y="89915"/>
                </a:lnTo>
                <a:lnTo>
                  <a:pt x="605789" y="87629"/>
                </a:lnTo>
                <a:lnTo>
                  <a:pt x="605789" y="82295"/>
                </a:lnTo>
                <a:lnTo>
                  <a:pt x="607313" y="77724"/>
                </a:lnTo>
                <a:lnTo>
                  <a:pt x="624077" y="67817"/>
                </a:lnTo>
                <a:lnTo>
                  <a:pt x="655320" y="67817"/>
                </a:lnTo>
                <a:lnTo>
                  <a:pt x="655320" y="59435"/>
                </a:lnTo>
                <a:lnTo>
                  <a:pt x="651510" y="57912"/>
                </a:lnTo>
                <a:lnTo>
                  <a:pt x="646938" y="56387"/>
                </a:lnTo>
                <a:lnTo>
                  <a:pt x="641604" y="54863"/>
                </a:lnTo>
                <a:lnTo>
                  <a:pt x="637032" y="54101"/>
                </a:lnTo>
                <a:lnTo>
                  <a:pt x="630936" y="53339"/>
                </a:lnTo>
                <a:close/>
              </a:path>
              <a:path w="774700" h="165735">
                <a:moveTo>
                  <a:pt x="655320" y="67817"/>
                </a:moveTo>
                <a:lnTo>
                  <a:pt x="633222" y="67817"/>
                </a:lnTo>
                <a:lnTo>
                  <a:pt x="637794" y="68579"/>
                </a:lnTo>
                <a:lnTo>
                  <a:pt x="642365" y="70103"/>
                </a:lnTo>
                <a:lnTo>
                  <a:pt x="646938" y="70865"/>
                </a:lnTo>
                <a:lnTo>
                  <a:pt x="650748" y="72389"/>
                </a:lnTo>
                <a:lnTo>
                  <a:pt x="655320" y="73913"/>
                </a:lnTo>
                <a:lnTo>
                  <a:pt x="655320" y="67817"/>
                </a:lnTo>
                <a:close/>
              </a:path>
              <a:path w="774700" h="165735">
                <a:moveTo>
                  <a:pt x="704088" y="762"/>
                </a:moveTo>
                <a:lnTo>
                  <a:pt x="687324" y="762"/>
                </a:lnTo>
                <a:lnTo>
                  <a:pt x="686562" y="162305"/>
                </a:lnTo>
                <a:lnTo>
                  <a:pt x="704088" y="162305"/>
                </a:lnTo>
                <a:lnTo>
                  <a:pt x="704088" y="86867"/>
                </a:lnTo>
                <a:lnTo>
                  <a:pt x="707898" y="81533"/>
                </a:lnTo>
                <a:lnTo>
                  <a:pt x="713232" y="76962"/>
                </a:lnTo>
                <a:lnTo>
                  <a:pt x="718565" y="73151"/>
                </a:lnTo>
                <a:lnTo>
                  <a:pt x="722566" y="70865"/>
                </a:lnTo>
                <a:lnTo>
                  <a:pt x="704088" y="70865"/>
                </a:lnTo>
                <a:lnTo>
                  <a:pt x="704088" y="762"/>
                </a:lnTo>
                <a:close/>
              </a:path>
              <a:path w="774700" h="165735">
                <a:moveTo>
                  <a:pt x="769112" y="68579"/>
                </a:moveTo>
                <a:lnTo>
                  <a:pt x="742950" y="68579"/>
                </a:lnTo>
                <a:lnTo>
                  <a:pt x="748284" y="70865"/>
                </a:lnTo>
                <a:lnTo>
                  <a:pt x="752094" y="74675"/>
                </a:lnTo>
                <a:lnTo>
                  <a:pt x="755142" y="79247"/>
                </a:lnTo>
                <a:lnTo>
                  <a:pt x="756665" y="85343"/>
                </a:lnTo>
                <a:lnTo>
                  <a:pt x="756665" y="162305"/>
                </a:lnTo>
                <a:lnTo>
                  <a:pt x="774192" y="162305"/>
                </a:lnTo>
                <a:lnTo>
                  <a:pt x="774192" y="83819"/>
                </a:lnTo>
                <a:lnTo>
                  <a:pt x="772668" y="77724"/>
                </a:lnTo>
                <a:lnTo>
                  <a:pt x="770382" y="72389"/>
                </a:lnTo>
                <a:lnTo>
                  <a:pt x="769112" y="68579"/>
                </a:lnTo>
                <a:close/>
              </a:path>
              <a:path w="774700" h="165735">
                <a:moveTo>
                  <a:pt x="742950" y="53339"/>
                </a:moveTo>
                <a:lnTo>
                  <a:pt x="735330" y="53339"/>
                </a:lnTo>
                <a:lnTo>
                  <a:pt x="731520" y="54101"/>
                </a:lnTo>
                <a:lnTo>
                  <a:pt x="728472" y="54863"/>
                </a:lnTo>
                <a:lnTo>
                  <a:pt x="724662" y="55625"/>
                </a:lnTo>
                <a:lnTo>
                  <a:pt x="721613" y="57150"/>
                </a:lnTo>
                <a:lnTo>
                  <a:pt x="719327" y="58674"/>
                </a:lnTo>
                <a:lnTo>
                  <a:pt x="713232" y="61721"/>
                </a:lnTo>
                <a:lnTo>
                  <a:pt x="706374" y="68579"/>
                </a:lnTo>
                <a:lnTo>
                  <a:pt x="704850" y="70865"/>
                </a:lnTo>
                <a:lnTo>
                  <a:pt x="722566" y="70865"/>
                </a:lnTo>
                <a:lnTo>
                  <a:pt x="723900" y="70103"/>
                </a:lnTo>
                <a:lnTo>
                  <a:pt x="729996" y="68579"/>
                </a:lnTo>
                <a:lnTo>
                  <a:pt x="769112" y="68579"/>
                </a:lnTo>
                <a:lnTo>
                  <a:pt x="768858" y="67817"/>
                </a:lnTo>
                <a:lnTo>
                  <a:pt x="765810" y="64007"/>
                </a:lnTo>
                <a:lnTo>
                  <a:pt x="762000" y="60959"/>
                </a:lnTo>
                <a:lnTo>
                  <a:pt x="758951" y="57912"/>
                </a:lnTo>
                <a:lnTo>
                  <a:pt x="751332" y="54863"/>
                </a:lnTo>
                <a:lnTo>
                  <a:pt x="747522" y="54101"/>
                </a:lnTo>
                <a:lnTo>
                  <a:pt x="742950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5661" y="33912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3597" y="3569970"/>
            <a:ext cx="261620" cy="205104"/>
          </a:xfrm>
          <a:custGeom>
            <a:avLst/>
            <a:gdLst/>
            <a:ahLst/>
            <a:cxnLst/>
            <a:rect l="l" t="t" r="r" b="b"/>
            <a:pathLst>
              <a:path w="261620" h="205104">
                <a:moveTo>
                  <a:pt x="18287" y="44195"/>
                </a:moveTo>
                <a:lnTo>
                  <a:pt x="762" y="44195"/>
                </a:lnTo>
                <a:lnTo>
                  <a:pt x="762" y="150113"/>
                </a:lnTo>
                <a:lnTo>
                  <a:pt x="17525" y="150113"/>
                </a:lnTo>
                <a:lnTo>
                  <a:pt x="18287" y="44195"/>
                </a:lnTo>
                <a:close/>
              </a:path>
              <a:path w="261620" h="205104">
                <a:moveTo>
                  <a:pt x="17525" y="0"/>
                </a:moveTo>
                <a:lnTo>
                  <a:pt x="0" y="0"/>
                </a:lnTo>
                <a:lnTo>
                  <a:pt x="0" y="19812"/>
                </a:lnTo>
                <a:lnTo>
                  <a:pt x="17525" y="19812"/>
                </a:lnTo>
                <a:lnTo>
                  <a:pt x="17525" y="0"/>
                </a:lnTo>
                <a:close/>
              </a:path>
              <a:path w="261620" h="205104">
                <a:moveTo>
                  <a:pt x="66293" y="44195"/>
                </a:moveTo>
                <a:lnTo>
                  <a:pt x="52577" y="44195"/>
                </a:lnTo>
                <a:lnTo>
                  <a:pt x="52577" y="150113"/>
                </a:lnTo>
                <a:lnTo>
                  <a:pt x="70103" y="150113"/>
                </a:lnTo>
                <a:lnTo>
                  <a:pt x="70103" y="74675"/>
                </a:lnTo>
                <a:lnTo>
                  <a:pt x="73913" y="69341"/>
                </a:lnTo>
                <a:lnTo>
                  <a:pt x="79248" y="64769"/>
                </a:lnTo>
                <a:lnTo>
                  <a:pt x="84581" y="61721"/>
                </a:lnTo>
                <a:lnTo>
                  <a:pt x="87782" y="59435"/>
                </a:lnTo>
                <a:lnTo>
                  <a:pt x="69341" y="59435"/>
                </a:lnTo>
                <a:lnTo>
                  <a:pt x="66293" y="44195"/>
                </a:lnTo>
                <a:close/>
              </a:path>
              <a:path w="261620" h="205104">
                <a:moveTo>
                  <a:pt x="135026" y="56387"/>
                </a:moveTo>
                <a:lnTo>
                  <a:pt x="108965" y="56387"/>
                </a:lnTo>
                <a:lnTo>
                  <a:pt x="113537" y="58674"/>
                </a:lnTo>
                <a:lnTo>
                  <a:pt x="121157" y="66293"/>
                </a:lnTo>
                <a:lnTo>
                  <a:pt x="122681" y="73151"/>
                </a:lnTo>
                <a:lnTo>
                  <a:pt x="122681" y="150113"/>
                </a:lnTo>
                <a:lnTo>
                  <a:pt x="140207" y="150113"/>
                </a:lnTo>
                <a:lnTo>
                  <a:pt x="140207" y="72389"/>
                </a:lnTo>
                <a:lnTo>
                  <a:pt x="138684" y="66293"/>
                </a:lnTo>
                <a:lnTo>
                  <a:pt x="135636" y="57150"/>
                </a:lnTo>
                <a:lnTo>
                  <a:pt x="135026" y="56387"/>
                </a:lnTo>
                <a:close/>
              </a:path>
              <a:path w="261620" h="205104">
                <a:moveTo>
                  <a:pt x="114300" y="41909"/>
                </a:moveTo>
                <a:lnTo>
                  <a:pt x="97536" y="41909"/>
                </a:lnTo>
                <a:lnTo>
                  <a:pt x="93725" y="42671"/>
                </a:lnTo>
                <a:lnTo>
                  <a:pt x="90677" y="43433"/>
                </a:lnTo>
                <a:lnTo>
                  <a:pt x="86867" y="44957"/>
                </a:lnTo>
                <a:lnTo>
                  <a:pt x="84581" y="46481"/>
                </a:lnTo>
                <a:lnTo>
                  <a:pt x="81534" y="48005"/>
                </a:lnTo>
                <a:lnTo>
                  <a:pt x="78486" y="50291"/>
                </a:lnTo>
                <a:lnTo>
                  <a:pt x="76200" y="52577"/>
                </a:lnTo>
                <a:lnTo>
                  <a:pt x="73913" y="54101"/>
                </a:lnTo>
                <a:lnTo>
                  <a:pt x="71627" y="56387"/>
                </a:lnTo>
                <a:lnTo>
                  <a:pt x="70103" y="59435"/>
                </a:lnTo>
                <a:lnTo>
                  <a:pt x="87782" y="59435"/>
                </a:lnTo>
                <a:lnTo>
                  <a:pt x="89915" y="57912"/>
                </a:lnTo>
                <a:lnTo>
                  <a:pt x="96012" y="56387"/>
                </a:lnTo>
                <a:lnTo>
                  <a:pt x="135026" y="56387"/>
                </a:lnTo>
                <a:lnTo>
                  <a:pt x="132587" y="53339"/>
                </a:lnTo>
                <a:lnTo>
                  <a:pt x="126491" y="47243"/>
                </a:lnTo>
                <a:lnTo>
                  <a:pt x="122681" y="44957"/>
                </a:lnTo>
                <a:lnTo>
                  <a:pt x="118872" y="43433"/>
                </a:lnTo>
                <a:lnTo>
                  <a:pt x="114300" y="41909"/>
                </a:lnTo>
                <a:close/>
              </a:path>
              <a:path w="261620" h="205104">
                <a:moveTo>
                  <a:pt x="173736" y="184403"/>
                </a:moveTo>
                <a:lnTo>
                  <a:pt x="173736" y="198881"/>
                </a:lnTo>
                <a:lnTo>
                  <a:pt x="176784" y="200405"/>
                </a:lnTo>
                <a:lnTo>
                  <a:pt x="181355" y="201929"/>
                </a:lnTo>
                <a:lnTo>
                  <a:pt x="192024" y="204977"/>
                </a:lnTo>
                <a:lnTo>
                  <a:pt x="214122" y="204977"/>
                </a:lnTo>
                <a:lnTo>
                  <a:pt x="245363" y="193547"/>
                </a:lnTo>
                <a:lnTo>
                  <a:pt x="249631" y="190500"/>
                </a:lnTo>
                <a:lnTo>
                  <a:pt x="201929" y="190500"/>
                </a:lnTo>
                <a:lnTo>
                  <a:pt x="198881" y="189737"/>
                </a:lnTo>
                <a:lnTo>
                  <a:pt x="193548" y="189737"/>
                </a:lnTo>
                <a:lnTo>
                  <a:pt x="191262" y="188975"/>
                </a:lnTo>
                <a:lnTo>
                  <a:pt x="188975" y="188975"/>
                </a:lnTo>
                <a:lnTo>
                  <a:pt x="185927" y="188213"/>
                </a:lnTo>
                <a:lnTo>
                  <a:pt x="176784" y="185165"/>
                </a:lnTo>
                <a:lnTo>
                  <a:pt x="173736" y="184403"/>
                </a:lnTo>
                <a:close/>
              </a:path>
              <a:path w="261620" h="205104">
                <a:moveTo>
                  <a:pt x="261365" y="140969"/>
                </a:moveTo>
                <a:lnTo>
                  <a:pt x="243839" y="140969"/>
                </a:lnTo>
                <a:lnTo>
                  <a:pt x="243839" y="154685"/>
                </a:lnTo>
                <a:lnTo>
                  <a:pt x="243149" y="163246"/>
                </a:lnTo>
                <a:lnTo>
                  <a:pt x="214002" y="189928"/>
                </a:lnTo>
                <a:lnTo>
                  <a:pt x="204977" y="190500"/>
                </a:lnTo>
                <a:lnTo>
                  <a:pt x="249631" y="190500"/>
                </a:lnTo>
                <a:lnTo>
                  <a:pt x="250698" y="189737"/>
                </a:lnTo>
                <a:lnTo>
                  <a:pt x="254507" y="184403"/>
                </a:lnTo>
                <a:lnTo>
                  <a:pt x="256793" y="178307"/>
                </a:lnTo>
                <a:lnTo>
                  <a:pt x="259841" y="172212"/>
                </a:lnTo>
                <a:lnTo>
                  <a:pt x="261365" y="165353"/>
                </a:lnTo>
                <a:lnTo>
                  <a:pt x="261365" y="140969"/>
                </a:lnTo>
                <a:close/>
              </a:path>
              <a:path w="261620" h="205104">
                <a:moveTo>
                  <a:pt x="218693" y="41909"/>
                </a:moveTo>
                <a:lnTo>
                  <a:pt x="208025" y="41909"/>
                </a:lnTo>
                <a:lnTo>
                  <a:pt x="202691" y="42671"/>
                </a:lnTo>
                <a:lnTo>
                  <a:pt x="196596" y="44957"/>
                </a:lnTo>
                <a:lnTo>
                  <a:pt x="191262" y="47243"/>
                </a:lnTo>
                <a:lnTo>
                  <a:pt x="185927" y="51053"/>
                </a:lnTo>
                <a:lnTo>
                  <a:pt x="182117" y="55625"/>
                </a:lnTo>
                <a:lnTo>
                  <a:pt x="177546" y="60959"/>
                </a:lnTo>
                <a:lnTo>
                  <a:pt x="173736" y="66293"/>
                </a:lnTo>
                <a:lnTo>
                  <a:pt x="171450" y="73913"/>
                </a:lnTo>
                <a:lnTo>
                  <a:pt x="169449" y="79783"/>
                </a:lnTo>
                <a:lnTo>
                  <a:pt x="168008" y="86105"/>
                </a:lnTo>
                <a:lnTo>
                  <a:pt x="167163" y="92666"/>
                </a:lnTo>
                <a:lnTo>
                  <a:pt x="166938" y="98297"/>
                </a:lnTo>
                <a:lnTo>
                  <a:pt x="166877" y="106679"/>
                </a:lnTo>
                <a:lnTo>
                  <a:pt x="167639" y="112775"/>
                </a:lnTo>
                <a:lnTo>
                  <a:pt x="182879" y="142493"/>
                </a:lnTo>
                <a:lnTo>
                  <a:pt x="186689" y="145541"/>
                </a:lnTo>
                <a:lnTo>
                  <a:pt x="192786" y="148589"/>
                </a:lnTo>
                <a:lnTo>
                  <a:pt x="196596" y="150875"/>
                </a:lnTo>
                <a:lnTo>
                  <a:pt x="199643" y="151637"/>
                </a:lnTo>
                <a:lnTo>
                  <a:pt x="203453" y="152400"/>
                </a:lnTo>
                <a:lnTo>
                  <a:pt x="206501" y="153162"/>
                </a:lnTo>
                <a:lnTo>
                  <a:pt x="219455" y="153162"/>
                </a:lnTo>
                <a:lnTo>
                  <a:pt x="224789" y="152400"/>
                </a:lnTo>
                <a:lnTo>
                  <a:pt x="235457" y="147827"/>
                </a:lnTo>
                <a:lnTo>
                  <a:pt x="239267" y="144779"/>
                </a:lnTo>
                <a:lnTo>
                  <a:pt x="243077" y="140969"/>
                </a:lnTo>
                <a:lnTo>
                  <a:pt x="261365" y="140969"/>
                </a:lnTo>
                <a:lnTo>
                  <a:pt x="261365" y="138683"/>
                </a:lnTo>
                <a:lnTo>
                  <a:pt x="213360" y="138683"/>
                </a:lnTo>
                <a:lnTo>
                  <a:pt x="205739" y="137159"/>
                </a:lnTo>
                <a:lnTo>
                  <a:pt x="185165" y="106679"/>
                </a:lnTo>
                <a:lnTo>
                  <a:pt x="185165" y="92201"/>
                </a:lnTo>
                <a:lnTo>
                  <a:pt x="185927" y="86105"/>
                </a:lnTo>
                <a:lnTo>
                  <a:pt x="187451" y="81533"/>
                </a:lnTo>
                <a:lnTo>
                  <a:pt x="188213" y="76200"/>
                </a:lnTo>
                <a:lnTo>
                  <a:pt x="190500" y="71627"/>
                </a:lnTo>
                <a:lnTo>
                  <a:pt x="193548" y="67817"/>
                </a:lnTo>
                <a:lnTo>
                  <a:pt x="195834" y="64769"/>
                </a:lnTo>
                <a:lnTo>
                  <a:pt x="198881" y="61721"/>
                </a:lnTo>
                <a:lnTo>
                  <a:pt x="202691" y="59435"/>
                </a:lnTo>
                <a:lnTo>
                  <a:pt x="211836" y="56387"/>
                </a:lnTo>
                <a:lnTo>
                  <a:pt x="243839" y="56387"/>
                </a:lnTo>
                <a:lnTo>
                  <a:pt x="243839" y="55625"/>
                </a:lnTo>
                <a:lnTo>
                  <a:pt x="240791" y="52577"/>
                </a:lnTo>
                <a:lnTo>
                  <a:pt x="240029" y="51053"/>
                </a:lnTo>
                <a:lnTo>
                  <a:pt x="235457" y="48005"/>
                </a:lnTo>
                <a:lnTo>
                  <a:pt x="233172" y="45719"/>
                </a:lnTo>
                <a:lnTo>
                  <a:pt x="230124" y="44957"/>
                </a:lnTo>
                <a:lnTo>
                  <a:pt x="226313" y="43433"/>
                </a:lnTo>
                <a:lnTo>
                  <a:pt x="223265" y="42671"/>
                </a:lnTo>
                <a:lnTo>
                  <a:pt x="218693" y="41909"/>
                </a:lnTo>
                <a:close/>
              </a:path>
              <a:path w="261620" h="205104">
                <a:moveTo>
                  <a:pt x="261365" y="44957"/>
                </a:moveTo>
                <a:lnTo>
                  <a:pt x="248412" y="44957"/>
                </a:lnTo>
                <a:lnTo>
                  <a:pt x="244601" y="56387"/>
                </a:lnTo>
                <a:lnTo>
                  <a:pt x="220217" y="56387"/>
                </a:lnTo>
                <a:lnTo>
                  <a:pt x="226313" y="57912"/>
                </a:lnTo>
                <a:lnTo>
                  <a:pt x="229362" y="59435"/>
                </a:lnTo>
                <a:lnTo>
                  <a:pt x="231648" y="60197"/>
                </a:lnTo>
                <a:lnTo>
                  <a:pt x="236219" y="63245"/>
                </a:lnTo>
                <a:lnTo>
                  <a:pt x="237743" y="64769"/>
                </a:lnTo>
                <a:lnTo>
                  <a:pt x="240029" y="66293"/>
                </a:lnTo>
                <a:lnTo>
                  <a:pt x="241553" y="68579"/>
                </a:lnTo>
                <a:lnTo>
                  <a:pt x="243839" y="70865"/>
                </a:lnTo>
                <a:lnTo>
                  <a:pt x="243839" y="126491"/>
                </a:lnTo>
                <a:lnTo>
                  <a:pt x="221741" y="138683"/>
                </a:lnTo>
                <a:lnTo>
                  <a:pt x="261365" y="138683"/>
                </a:lnTo>
                <a:lnTo>
                  <a:pt x="261365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34671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2331" y="43434"/>
                </a:lnTo>
                <a:lnTo>
                  <a:pt x="1079753" y="43434"/>
                </a:lnTo>
                <a:lnTo>
                  <a:pt x="1079753" y="33527"/>
                </a:lnTo>
                <a:lnTo>
                  <a:pt x="1133855" y="33527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3527"/>
                </a:moveTo>
                <a:lnTo>
                  <a:pt x="0" y="33527"/>
                </a:lnTo>
                <a:lnTo>
                  <a:pt x="0" y="43434"/>
                </a:lnTo>
                <a:lnTo>
                  <a:pt x="1066800" y="43434"/>
                </a:lnTo>
                <a:lnTo>
                  <a:pt x="1066800" y="33527"/>
                </a:lnTo>
                <a:close/>
              </a:path>
              <a:path w="1143000" h="76200">
                <a:moveTo>
                  <a:pt x="1133855" y="33527"/>
                </a:moveTo>
                <a:lnTo>
                  <a:pt x="1079753" y="33527"/>
                </a:lnTo>
                <a:lnTo>
                  <a:pt x="1079753" y="43434"/>
                </a:lnTo>
                <a:lnTo>
                  <a:pt x="1132331" y="43434"/>
                </a:lnTo>
                <a:lnTo>
                  <a:pt x="1143000" y="38100"/>
                </a:lnTo>
                <a:lnTo>
                  <a:pt x="113385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6251" y="4374642"/>
            <a:ext cx="1294765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i="1" spc="-5">
                <a:solidFill>
                  <a:srgbClr val="FF0065"/>
                </a:solidFill>
                <a:latin typeface="Corbel"/>
                <a:cs typeface="Corbel"/>
              </a:rPr>
              <a:t>Signatures </a:t>
            </a:r>
            <a:r>
              <a:rPr sz="1800">
                <a:latin typeface="Corbel"/>
                <a:cs typeface="Corbel"/>
              </a:rPr>
              <a:t>:  </a:t>
            </a:r>
            <a:r>
              <a:rPr sz="1800" spc="-5">
                <a:latin typeface="Corbel"/>
                <a:cs typeface="Corbel"/>
              </a:rPr>
              <a:t>short integer  </a:t>
            </a:r>
            <a:r>
              <a:rPr sz="1800">
                <a:latin typeface="Corbel"/>
                <a:cs typeface="Corbel"/>
              </a:rPr>
              <a:t>vectors that  </a:t>
            </a:r>
            <a:r>
              <a:rPr sz="1800" spc="-5">
                <a:latin typeface="Corbel"/>
                <a:cs typeface="Corbel"/>
              </a:rPr>
              <a:t>represent</a:t>
            </a:r>
            <a:r>
              <a:rPr sz="1800" spc="-7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the  </a:t>
            </a:r>
            <a:r>
              <a:rPr sz="1800" spc="-5">
                <a:latin typeface="Corbel"/>
                <a:cs typeface="Corbel"/>
              </a:rPr>
              <a:t>sets, </a:t>
            </a:r>
            <a:r>
              <a:rPr sz="1800">
                <a:latin typeface="Corbel"/>
                <a:cs typeface="Corbel"/>
              </a:rPr>
              <a:t>and  </a:t>
            </a:r>
            <a:r>
              <a:rPr sz="1800" spc="-5">
                <a:latin typeface="Corbel"/>
                <a:cs typeface="Corbel"/>
              </a:rPr>
              <a:t>reflect </a:t>
            </a:r>
            <a:r>
              <a:rPr sz="1800">
                <a:latin typeface="Corbel"/>
                <a:cs typeface="Corbel"/>
              </a:rPr>
              <a:t>their  </a:t>
            </a:r>
            <a:r>
              <a:rPr sz="1800" spc="-5">
                <a:latin typeface="Corbel"/>
                <a:cs typeface="Corbel"/>
              </a:rPr>
              <a:t>similarity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4500" y="35052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3434" y="64008"/>
                </a:moveTo>
                <a:lnTo>
                  <a:pt x="33527" y="64008"/>
                </a:lnTo>
                <a:lnTo>
                  <a:pt x="33527" y="762000"/>
                </a:lnTo>
                <a:lnTo>
                  <a:pt x="43434" y="762000"/>
                </a:lnTo>
                <a:lnTo>
                  <a:pt x="43434" y="64008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70103" y="64008"/>
                </a:lnTo>
                <a:lnTo>
                  <a:pt x="38100" y="0"/>
                </a:lnTo>
                <a:close/>
              </a:path>
              <a:path w="76200" h="762000">
                <a:moveTo>
                  <a:pt x="70103" y="64008"/>
                </a:moveTo>
                <a:lnTo>
                  <a:pt x="43434" y="64008"/>
                </a:lnTo>
                <a:lnTo>
                  <a:pt x="43434" y="76200"/>
                </a:lnTo>
                <a:lnTo>
                  <a:pt x="76200" y="76200"/>
                </a:lnTo>
                <a:lnTo>
                  <a:pt x="70103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200" y="2895600"/>
            <a:ext cx="12954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7628" y="2891027"/>
            <a:ext cx="1305560" cy="1229360"/>
          </a:xfrm>
          <a:custGeom>
            <a:avLst/>
            <a:gdLst/>
            <a:ahLst/>
            <a:cxnLst/>
            <a:rect l="l" t="t" r="r" b="b"/>
            <a:pathLst>
              <a:path w="1305559" h="1229360">
                <a:moveTo>
                  <a:pt x="1305305" y="0"/>
                </a:moveTo>
                <a:lnTo>
                  <a:pt x="0" y="0"/>
                </a:lnTo>
                <a:lnTo>
                  <a:pt x="0" y="1229106"/>
                </a:lnTo>
                <a:lnTo>
                  <a:pt x="1305305" y="1229106"/>
                </a:lnTo>
                <a:lnTo>
                  <a:pt x="1305305" y="1223772"/>
                </a:lnTo>
                <a:lnTo>
                  <a:pt x="9906" y="1223772"/>
                </a:lnTo>
                <a:lnTo>
                  <a:pt x="4572" y="1219200"/>
                </a:lnTo>
                <a:lnTo>
                  <a:pt x="9906" y="1219200"/>
                </a:lnTo>
                <a:lnTo>
                  <a:pt x="9906" y="9906"/>
                </a:lnTo>
                <a:lnTo>
                  <a:pt x="4572" y="9906"/>
                </a:lnTo>
                <a:lnTo>
                  <a:pt x="9906" y="4572"/>
                </a:lnTo>
                <a:lnTo>
                  <a:pt x="1305305" y="4572"/>
                </a:lnTo>
                <a:lnTo>
                  <a:pt x="1305305" y="0"/>
                </a:lnTo>
                <a:close/>
              </a:path>
              <a:path w="1305559" h="1229360">
                <a:moveTo>
                  <a:pt x="9906" y="1219200"/>
                </a:moveTo>
                <a:lnTo>
                  <a:pt x="4572" y="1219200"/>
                </a:lnTo>
                <a:lnTo>
                  <a:pt x="9906" y="1223772"/>
                </a:lnTo>
                <a:lnTo>
                  <a:pt x="9906" y="1219200"/>
                </a:lnTo>
                <a:close/>
              </a:path>
              <a:path w="1305559" h="1229360">
                <a:moveTo>
                  <a:pt x="1295400" y="1219200"/>
                </a:moveTo>
                <a:lnTo>
                  <a:pt x="9906" y="1219200"/>
                </a:lnTo>
                <a:lnTo>
                  <a:pt x="9906" y="1223772"/>
                </a:lnTo>
                <a:lnTo>
                  <a:pt x="1295400" y="1223772"/>
                </a:lnTo>
                <a:lnTo>
                  <a:pt x="1295400" y="1219200"/>
                </a:lnTo>
                <a:close/>
              </a:path>
              <a:path w="1305559" h="1229360">
                <a:moveTo>
                  <a:pt x="1295400" y="4572"/>
                </a:moveTo>
                <a:lnTo>
                  <a:pt x="1295400" y="1223772"/>
                </a:lnTo>
                <a:lnTo>
                  <a:pt x="1299972" y="1219200"/>
                </a:lnTo>
                <a:lnTo>
                  <a:pt x="1305305" y="1219200"/>
                </a:lnTo>
                <a:lnTo>
                  <a:pt x="1305305" y="9906"/>
                </a:lnTo>
                <a:lnTo>
                  <a:pt x="1299972" y="9906"/>
                </a:lnTo>
                <a:lnTo>
                  <a:pt x="1295400" y="4572"/>
                </a:lnTo>
                <a:close/>
              </a:path>
              <a:path w="1305559" h="1229360">
                <a:moveTo>
                  <a:pt x="1305305" y="1219200"/>
                </a:moveTo>
                <a:lnTo>
                  <a:pt x="1299972" y="1219200"/>
                </a:lnTo>
                <a:lnTo>
                  <a:pt x="1295400" y="1223772"/>
                </a:lnTo>
                <a:lnTo>
                  <a:pt x="1305305" y="1223772"/>
                </a:lnTo>
                <a:lnTo>
                  <a:pt x="1305305" y="1219200"/>
                </a:lnTo>
                <a:close/>
              </a:path>
              <a:path w="1305559" h="1229360">
                <a:moveTo>
                  <a:pt x="9906" y="4572"/>
                </a:moveTo>
                <a:lnTo>
                  <a:pt x="4572" y="9906"/>
                </a:lnTo>
                <a:lnTo>
                  <a:pt x="9906" y="9906"/>
                </a:lnTo>
                <a:lnTo>
                  <a:pt x="9906" y="4572"/>
                </a:lnTo>
                <a:close/>
              </a:path>
              <a:path w="1305559" h="1229360">
                <a:moveTo>
                  <a:pt x="1295400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1295400" y="9906"/>
                </a:lnTo>
                <a:lnTo>
                  <a:pt x="1295400" y="4572"/>
                </a:lnTo>
                <a:close/>
              </a:path>
              <a:path w="1305559" h="1229360">
                <a:moveTo>
                  <a:pt x="1305305" y="4572"/>
                </a:moveTo>
                <a:lnTo>
                  <a:pt x="1295400" y="4572"/>
                </a:lnTo>
                <a:lnTo>
                  <a:pt x="1299972" y="9906"/>
                </a:lnTo>
                <a:lnTo>
                  <a:pt x="1305305" y="9906"/>
                </a:lnTo>
                <a:lnTo>
                  <a:pt x="130530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4958" y="3079241"/>
            <a:ext cx="85090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</a:pPr>
            <a:r>
              <a:rPr sz="1800">
                <a:latin typeface="Corbel"/>
                <a:cs typeface="Corbel"/>
              </a:rPr>
              <a:t>Localit</a:t>
            </a:r>
            <a:r>
              <a:rPr sz="1800" spc="-5">
                <a:latin typeface="Corbel"/>
                <a:cs typeface="Corbel"/>
              </a:rPr>
              <a:t>y</a:t>
            </a:r>
            <a:r>
              <a:rPr sz="1800">
                <a:latin typeface="Corbel"/>
                <a:cs typeface="Corbel"/>
              </a:rPr>
              <a:t>-  </a:t>
            </a:r>
            <a:r>
              <a:rPr sz="1800" spc="-5">
                <a:latin typeface="Corbel"/>
                <a:cs typeface="Corbel"/>
              </a:rPr>
              <a:t>sensitive  Hashing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67600" y="34671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6531" y="43434"/>
                </a:lnTo>
                <a:lnTo>
                  <a:pt x="393953" y="43434"/>
                </a:lnTo>
                <a:lnTo>
                  <a:pt x="393953" y="33527"/>
                </a:lnTo>
                <a:lnTo>
                  <a:pt x="448055" y="33527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527"/>
                </a:moveTo>
                <a:lnTo>
                  <a:pt x="0" y="33527"/>
                </a:lnTo>
                <a:lnTo>
                  <a:pt x="0" y="43434"/>
                </a:lnTo>
                <a:lnTo>
                  <a:pt x="381000" y="43434"/>
                </a:lnTo>
                <a:lnTo>
                  <a:pt x="381000" y="33527"/>
                </a:lnTo>
                <a:close/>
              </a:path>
              <a:path w="457200" h="76200">
                <a:moveTo>
                  <a:pt x="448055" y="33527"/>
                </a:moveTo>
                <a:lnTo>
                  <a:pt x="393953" y="33527"/>
                </a:lnTo>
                <a:lnTo>
                  <a:pt x="393953" y="43434"/>
                </a:lnTo>
                <a:lnTo>
                  <a:pt x="446531" y="43434"/>
                </a:lnTo>
                <a:lnTo>
                  <a:pt x="457200" y="38100"/>
                </a:lnTo>
                <a:lnTo>
                  <a:pt x="44805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0700" y="2654046"/>
            <a:ext cx="1258570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6375">
              <a:lnSpc>
                <a:spcPct val="100000"/>
              </a:lnSpc>
            </a:pPr>
            <a:r>
              <a:rPr sz="1800" i="1" spc="-10">
                <a:solidFill>
                  <a:srgbClr val="FF0065"/>
                </a:solidFill>
                <a:latin typeface="Corbel"/>
                <a:cs typeface="Corbel"/>
              </a:rPr>
              <a:t>Candidate  </a:t>
            </a:r>
            <a:r>
              <a:rPr sz="1800" i="1">
                <a:solidFill>
                  <a:srgbClr val="FF0065"/>
                </a:solidFill>
                <a:latin typeface="Corbel"/>
                <a:cs typeface="Corbel"/>
              </a:rPr>
              <a:t>pairs </a:t>
            </a:r>
            <a:r>
              <a:rPr sz="1800">
                <a:latin typeface="Corbel"/>
                <a:cs typeface="Corbel"/>
              </a:rPr>
              <a:t>:  </a:t>
            </a:r>
            <a:r>
              <a:rPr sz="1800" spc="-5">
                <a:latin typeface="Corbel"/>
                <a:cs typeface="Corbel"/>
              </a:rPr>
              <a:t>those</a:t>
            </a:r>
            <a:r>
              <a:rPr sz="1800" spc="-85">
                <a:latin typeface="Corbel"/>
                <a:cs typeface="Corbel"/>
              </a:rPr>
              <a:t> </a:t>
            </a:r>
            <a:r>
              <a:rPr sz="1800">
                <a:latin typeface="Corbel"/>
                <a:cs typeface="Corbel"/>
              </a:rPr>
              <a:t>pairs</a:t>
            </a:r>
          </a:p>
          <a:p>
            <a:pPr marL="12700" marR="5080">
              <a:lnSpc>
                <a:spcPct val="100000"/>
              </a:lnSpc>
            </a:pPr>
            <a:r>
              <a:rPr sz="1800" spc="-5">
                <a:latin typeface="Corbel"/>
                <a:cs typeface="Corbel"/>
              </a:rPr>
              <a:t>of signatures  </a:t>
            </a:r>
            <a:r>
              <a:rPr sz="1800">
                <a:latin typeface="Corbel"/>
                <a:cs typeface="Corbel"/>
              </a:rPr>
              <a:t>that we</a:t>
            </a:r>
            <a:r>
              <a:rPr sz="1800" spc="-80">
                <a:latin typeface="Corbel"/>
                <a:cs typeface="Corbel"/>
              </a:rPr>
              <a:t> </a:t>
            </a:r>
            <a:r>
              <a:rPr sz="1800" spc="-5">
                <a:latin typeface="Corbel"/>
                <a:cs typeface="Corbel"/>
              </a:rPr>
              <a:t>need  to test for  </a:t>
            </a:r>
            <a:r>
              <a:rPr sz="1800" spc="-15">
                <a:latin typeface="Corbel"/>
                <a:cs typeface="Corbel"/>
              </a:rPr>
              <a:t>similarity.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9C8-C467-AB49-A4C5-1BD9B41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L" sz="4000"/>
              <a:t>Methods for High Degree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9515-6874-C040-9512-063C1961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/>
              <a:t>LSH is good for relativelly low similarities</a:t>
            </a:r>
          </a:p>
          <a:p>
            <a:r>
              <a:rPr lang="en-NL"/>
              <a:t>Finding Identical Items</a:t>
            </a:r>
          </a:p>
          <a:p>
            <a:pPr lvl="1"/>
            <a:r>
              <a:rPr lang="en-NL"/>
              <a:t>Hash on the first few letters</a:t>
            </a:r>
          </a:p>
          <a:p>
            <a:pPr lvl="1"/>
            <a:r>
              <a:rPr lang="en-NL"/>
              <a:t>Hash the whole document</a:t>
            </a:r>
          </a:p>
          <a:p>
            <a:pPr lvl="1"/>
            <a:r>
              <a:rPr lang="en-NL"/>
              <a:t>Hash fixed positions only</a:t>
            </a:r>
          </a:p>
          <a:p>
            <a:r>
              <a:rPr lang="en-NL"/>
              <a:t>Representing Sets as Strings</a:t>
            </a:r>
          </a:p>
          <a:p>
            <a:r>
              <a:rPr lang="en-NL"/>
              <a:t>Length based Filtering</a:t>
            </a:r>
          </a:p>
          <a:p>
            <a:pPr lvl="2"/>
            <a:r>
              <a:rPr lang="en-GB"/>
              <a:t>S</a:t>
            </a:r>
            <a:r>
              <a:rPr lang="en-NL"/>
              <a:t>ort strings on length and compare only with what follows. </a:t>
            </a:r>
          </a:p>
          <a:p>
            <a:r>
              <a:rPr lang="en-NL"/>
              <a:t>Prefix Indexing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F03F-B590-D344-B8EE-D4DA30C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457200" rtl="0" eaLnBrk="1" latinLnBrk="0" hangingPunct="1">
              <a:defRPr kumimoji="0" sz="990" kern="120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0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/>
        </p:nvSpPr>
        <p:spPr>
          <a:xfrm>
            <a:off x="276672" y="114300"/>
            <a:ext cx="8475342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l" defTabSz="100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LSH idea in entity Linking: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Blocking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197463" y="1036475"/>
            <a:ext cx="9742682" cy="64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502920" marR="0" lvl="0" indent="-502920" algn="l" defTabSz="100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Represent each entity by </a:t>
            </a:r>
            <a:r>
              <a:rPr kumimoji="0" lang="en-US" sz="33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one or more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signatures called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blocking keys</a:t>
            </a:r>
            <a:endParaRPr kumimoji="0" sz="3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42975" marR="0" lvl="1" indent="-502920" algn="l" defTabSz="1005840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string values</a:t>
            </a:r>
            <a:endParaRPr kumimoji="0" sz="28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02920" marR="0" lvl="0" indent="-502920" algn="l" defTabSz="100584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Place into blocks all entities having the </a:t>
            </a:r>
            <a:r>
              <a:rPr kumimoji="0" lang="en-US" sz="33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kumimoji="0" lang="en-US" sz="33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kumimoji="0" lang="en-US" sz="33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kumimoji="0" lang="en-US" sz="33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blocking key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502920" marR="0" lvl="0" indent="-502920" algn="l" defTabSz="100584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Two matching profiles can be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detected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as long as they co-occur in at least one block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942975" marR="0" lvl="1" indent="-502920" algn="l" defTabSz="1005840" rtl="0" eaLnBrk="1" fontAlgn="auto" latinLnBrk="0" hangingPunct="1">
              <a:lnSpc>
                <a:spcPct val="100000"/>
              </a:lnSpc>
              <a:spcBef>
                <a:spcPts val="70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–"/>
              <a:tabLst/>
              <a:defRPr/>
            </a:pPr>
            <a:r>
              <a:rPr kumimoji="0" lang="en-US" sz="352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Trade-off</a:t>
            </a:r>
            <a:r>
              <a:rPr kumimoji="0" lang="en-US" sz="352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between recall and precision!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77190" marR="0" lvl="0" indent="-181610" algn="l" defTabSz="1005840" rtl="0" eaLnBrk="1" fontAlgn="auto" latinLnBrk="0" hangingPunct="1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endParaRPr kumimoji="0" sz="30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1005840" rtl="0" eaLnBrk="1" fontAlgn="auto" latinLnBrk="0" hangingPunct="1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endParaRPr kumimoji="0" sz="30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70713" marR="0" lvl="0" indent="-375133" algn="l" defTabSz="1005840" rtl="0" eaLnBrk="1" fontAlgn="auto" latinLnBrk="0" hangingPunct="1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endParaRPr kumimoji="0" sz="30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77190" marR="0" lvl="0" indent="-181610" algn="l" defTabSz="1005840" rtl="0" eaLnBrk="1" fontAlgn="auto" latinLnBrk="0" hangingPunct="1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endParaRPr kumimoji="0" sz="30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marL="0" marR="0" lvl="0" indent="0" algn="just" defTabSz="10058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Tx/>
              <a:buNone/>
              <a:tabLst/>
              <a:defRPr/>
            </a:pPr>
            <a:r>
              <a:rPr kumimoji="0" lang="en-US" sz="130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01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276672" y="2955022"/>
            <a:ext cx="9663474" cy="417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3256"/>
              <a:t>Requires 4 steps</a:t>
            </a:r>
          </a:p>
        </p:txBody>
      </p:sp>
      <p:sp>
        <p:nvSpPr>
          <p:cNvPr id="330" name="Google Shape;330;p18"/>
          <p:cNvSpPr txBox="1"/>
          <p:nvPr/>
        </p:nvSpPr>
        <p:spPr>
          <a:xfrm>
            <a:off x="276672" y="114300"/>
            <a:ext cx="9781728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3600"/>
            </a:pPr>
            <a:r>
              <a:rPr lang="en-US" sz="396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Modern Entity Linking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3643308" y="1955344"/>
            <a:ext cx="1054777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053321" y="1947176"/>
            <a:ext cx="1160169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Matching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>
            <a:off x="4710714" y="2134838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5" name="Google Shape;335;p18"/>
          <p:cNvSpPr/>
          <p:nvPr/>
        </p:nvSpPr>
        <p:spPr>
          <a:xfrm>
            <a:off x="5053321" y="1821708"/>
            <a:ext cx="1160169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2060048" y="1826664"/>
            <a:ext cx="1232271" cy="64320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b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37" name="Google Shape;337;p18"/>
          <p:cNvCxnSpPr/>
          <p:nvPr/>
        </p:nvCxnSpPr>
        <p:spPr>
          <a:xfrm>
            <a:off x="3300701" y="2143336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8" name="Google Shape;338;p18"/>
          <p:cNvSpPr/>
          <p:nvPr/>
        </p:nvSpPr>
        <p:spPr>
          <a:xfrm>
            <a:off x="3648611" y="1826772"/>
            <a:ext cx="1063457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8"/>
          <p:cNvCxnSpPr/>
          <p:nvPr/>
        </p:nvCxnSpPr>
        <p:spPr>
          <a:xfrm>
            <a:off x="6222946" y="2141548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0" name="Google Shape;340;p18"/>
          <p:cNvSpPr/>
          <p:nvPr/>
        </p:nvSpPr>
        <p:spPr>
          <a:xfrm>
            <a:off x="6541907" y="1814790"/>
            <a:ext cx="1160169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6550067" y="1947176"/>
            <a:ext cx="1160169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276672" y="114300"/>
            <a:ext cx="9781728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3600"/>
            </a:pPr>
            <a:r>
              <a:rPr lang="en-US" sz="396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Schema Alignment / Matching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197463" y="1036475"/>
            <a:ext cx="8633759" cy="64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389414" indent="-291624" defTabSz="1005840"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Scope: Remove heterogeneity in names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 Linkage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9414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mappings between equivalent attributes of the two schemata, e.g., </a:t>
            </a:r>
            <a:r>
              <a:rPr lang="en-US" sz="308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 ≡ job </a:t>
            </a:r>
            <a:endParaRPr sz="3080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9414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Solutions: Schema Matching Methods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Structure-based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Instance-based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Usage-based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</a:p>
          <a:p>
            <a:pPr marL="829469" lvl="1" indent="-291624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7790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defTabSz="100584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Papadakis, Ioannou, Palpanas</a:t>
            </a:r>
            <a:endParaRPr kern="0">
              <a:solidFill>
                <a:srgbClr val="000000"/>
              </a:solidFill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/>
        </p:nvSpPr>
        <p:spPr>
          <a:xfrm>
            <a:off x="276672" y="114300"/>
            <a:ext cx="8475342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4000"/>
            </a:pP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Blocking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197463" y="1036475"/>
            <a:ext cx="9742682" cy="64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377190" indent="-377190" defTabSz="100584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52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Scope: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817245" lvl="1" indent="-314325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Deduplication and Record Linkage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77190" indent="-377190" defTabSz="1005840">
              <a:spcBef>
                <a:spcPts val="704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52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 sz="352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245" lvl="1" indent="-314325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is an inherently quadratic problem, </a:t>
            </a:r>
            <a:r>
              <a:rPr lang="en-US" sz="308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lang="en-US" sz="3080" kern="0" baseline="30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8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entity has to be compared with all others </a:t>
            </a: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245" lvl="1" indent="-314325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Blocking groups </a:t>
            </a:r>
            <a:r>
              <a:rPr lang="en-US" sz="308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entities into blocks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57300" lvl="2" indent="-251460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Comparisons are executed only inside each block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57300" lvl="2" indent="-251460" defTabSz="1005840">
              <a:spcBef>
                <a:spcPts val="616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08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is now quadratic to the size of the block (much smaller than dataset size!)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7790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0713" indent="-375133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190" indent="-181610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528" y="205008"/>
            <a:ext cx="4186618" cy="5486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27995-646E-C841-805B-7738A8B37062}"/>
              </a:ext>
            </a:extLst>
          </p:cNvPr>
          <p:cNvSpPr txBox="1"/>
          <p:nvPr/>
        </p:nvSpPr>
        <p:spPr>
          <a:xfrm rot="2996932">
            <a:off x="6047378" y="2473873"/>
            <a:ext cx="4815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>
                <a:solidFill>
                  <a:srgbClr val="FF0000"/>
                </a:solidFill>
              </a:rPr>
              <a:t>The Minhash/LSH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473209"/>
            <a:ext cx="10053789" cy="558134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 txBox="1"/>
          <p:nvPr/>
        </p:nvSpPr>
        <p:spPr>
          <a:xfrm>
            <a:off x="39045" y="114300"/>
            <a:ext cx="9978455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l" defTabSz="100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Genealogy Tree of Non-learning Blocking Methods </a:t>
            </a:r>
            <a:endParaRPr kumimoji="0" sz="352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5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0" marR="0" lvl="0" indent="0" algn="ctr" defTabSz="100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-US" sz="15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Papadakis, Ioannou, Palpanas</a:t>
            </a:r>
            <a:endParaRPr kumimoji="0" sz="15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0EFC5-3308-B745-BEC4-727FFAA0C2A4}"/>
              </a:ext>
            </a:extLst>
          </p:cNvPr>
          <p:cNvSpPr txBox="1"/>
          <p:nvPr/>
        </p:nvSpPr>
        <p:spPr>
          <a:xfrm rot="1936485">
            <a:off x="5678673" y="1783387"/>
            <a:ext cx="4758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Only to give an idea of the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>
                <a:solidFill>
                  <a:srgbClr val="FF0000"/>
                </a:solidFill>
                <a:latin typeface="Arial"/>
              </a:rPr>
              <a:t>many</a:t>
            </a:r>
            <a:r>
              <a:rPr kumimoji="0" lang="en-NL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methods that exist</a:t>
            </a:r>
          </a:p>
        </p:txBody>
      </p:sp>
    </p:spTree>
    <p:extLst>
      <p:ext uri="{BB962C8B-B14F-4D97-AF65-F5344CB8AC3E}">
        <p14:creationId xmlns:p14="http://schemas.microsoft.com/office/powerpoint/2010/main" val="382287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39240"/>
            <a:ext cx="9471660" cy="61188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66"/>
                </a:solidFill>
              </a:rPr>
              <a:t>Given: </a:t>
            </a:r>
          </a:p>
          <a:p>
            <a:pPr lvl="1"/>
            <a:r>
              <a:rPr lang="en-US" b="1">
                <a:solidFill>
                  <a:srgbClr val="FF0066"/>
                </a:solidFill>
              </a:rPr>
              <a:t>A set of high dimensional data points </a:t>
            </a:r>
          </a:p>
          <a:p>
            <a:pPr lvl="1"/>
            <a:r>
              <a:rPr lang="en-US" b="1">
                <a:solidFill>
                  <a:srgbClr val="0000FF"/>
                </a:solidFill>
              </a:rPr>
              <a:t>And some distance function </a:t>
            </a:r>
          </a:p>
          <a:p>
            <a:pPr lvl="2"/>
            <a:r>
              <a:rPr lang="en-US"/>
              <a:t>Which quantifies the “distance” between  data points </a:t>
            </a:r>
          </a:p>
          <a:p>
            <a:pPr lvl="8"/>
            <a:endParaRPr lang="en-US" sz="550" b="1">
              <a:solidFill>
                <a:srgbClr val="0000FF"/>
              </a:solidFill>
            </a:endParaRPr>
          </a:p>
          <a:p>
            <a:r>
              <a:rPr lang="en-US" b="1">
                <a:solidFill>
                  <a:srgbClr val="0000FF"/>
                </a:solidFill>
              </a:rPr>
              <a:t>Goal:</a:t>
            </a:r>
            <a:r>
              <a:rPr lang="en-US"/>
              <a:t> </a:t>
            </a:r>
          </a:p>
          <a:p>
            <a:pPr lvl="1"/>
            <a:r>
              <a:rPr lang="en-US"/>
              <a:t>Find </a:t>
            </a:r>
            <a:r>
              <a:rPr lang="en-US" b="1">
                <a:solidFill>
                  <a:srgbClr val="FF0066"/>
                </a:solidFill>
              </a:rPr>
              <a:t>all pairs of data points </a:t>
            </a:r>
            <a:r>
              <a:rPr lang="en-US"/>
              <a:t> that are within some distance threshold </a:t>
            </a:r>
            <a:endParaRPr lang="en-US" sz="110" b="1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52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0" marR="0" lvl="0" indent="0" algn="ctr" defTabSz="10058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1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50</a:t>
            </a:fld>
            <a:endParaRPr kumimoji="0" sz="121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355881" y="114300"/>
            <a:ext cx="9131769" cy="7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rmAutofit fontScale="90000"/>
          </a:bodyPr>
          <a:lstStyle/>
          <a:p>
            <a:pPr algn="l">
              <a:buSzPts val="3959"/>
            </a:pPr>
            <a:r>
              <a:rPr lang="en-US" sz="4355"/>
              <a:t>Step 3: Matching</a:t>
            </a:r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276672" y="1034683"/>
            <a:ext cx="9652025" cy="60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spcBef>
                <a:spcPts val="0"/>
              </a:spcBef>
              <a:buSzPts val="2400"/>
            </a:pPr>
            <a:r>
              <a:rPr lang="en-US" sz="2640"/>
              <a:t>Estimates the similarity of candidate matches.</a:t>
            </a:r>
            <a:endParaRPr/>
          </a:p>
          <a:p>
            <a:pPr marL="377190" indent="-321310">
              <a:spcBef>
                <a:spcPts val="176"/>
              </a:spcBef>
              <a:buSzPts val="800"/>
              <a:buNone/>
            </a:pPr>
            <a:endParaRPr sz="880"/>
          </a:p>
          <a:p>
            <a:pPr marL="377190">
              <a:spcBef>
                <a:spcPts val="528"/>
              </a:spcBef>
              <a:buSzPts val="2400"/>
            </a:pPr>
            <a:r>
              <a:rPr lang="en-US" sz="2640"/>
              <a:t>Input</a:t>
            </a:r>
            <a:endParaRPr sz="3080"/>
          </a:p>
          <a:p>
            <a:pPr marL="817245" lvl="1" indent="-314325">
              <a:spcBef>
                <a:spcPts val="528"/>
              </a:spcBef>
              <a:buSzPts val="2400"/>
            </a:pPr>
            <a:r>
              <a:rPr lang="en-US" sz="2640"/>
              <a:t>A set of blocks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Every </a:t>
            </a:r>
            <a:r>
              <a:rPr lang="en-US">
                <a:solidFill>
                  <a:srgbClr val="C00000"/>
                </a:solidFill>
              </a:rPr>
              <a:t>distinct</a:t>
            </a:r>
            <a:r>
              <a:rPr lang="en-US"/>
              <a:t> comparison in any block is a candidate match</a:t>
            </a:r>
            <a:endParaRPr/>
          </a:p>
          <a:p>
            <a:pPr marL="377190" indent="-321310">
              <a:spcBef>
                <a:spcPts val="176"/>
              </a:spcBef>
              <a:buSzPts val="800"/>
              <a:buNone/>
            </a:pPr>
            <a:endParaRPr sz="880"/>
          </a:p>
          <a:p>
            <a:pPr marL="377190">
              <a:spcBef>
                <a:spcPts val="528"/>
              </a:spcBef>
              <a:buSzPts val="2400"/>
            </a:pPr>
            <a:r>
              <a:rPr lang="en-US" sz="2640"/>
              <a:t>Output</a:t>
            </a:r>
            <a:endParaRPr sz="3080"/>
          </a:p>
          <a:p>
            <a:pPr marL="817245" lvl="1" indent="-314325">
              <a:spcBef>
                <a:spcPts val="528"/>
              </a:spcBef>
              <a:buSzPts val="2400"/>
            </a:pPr>
            <a:r>
              <a:rPr lang="en-US" sz="2640"/>
              <a:t>Similarity Graph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Nodes → entities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Edges → candidate matches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Edge weights → matching likelihood (based on </a:t>
            </a:r>
            <a:br>
              <a:rPr lang="en-US"/>
            </a:br>
            <a:r>
              <a:rPr lang="en-US"/>
              <a:t>similarity score)</a:t>
            </a:r>
            <a:endParaRPr/>
          </a:p>
          <a:p>
            <a:pPr marL="377190" indent="-181610">
              <a:spcBef>
                <a:spcPts val="616"/>
              </a:spcBef>
              <a:buSzPts val="2800"/>
              <a:buNone/>
            </a:pPr>
            <a:endParaRPr sz="3080" b="1">
              <a:solidFill>
                <a:srgbClr val="C00000"/>
              </a:solidFill>
            </a:endParaRPr>
          </a:p>
        </p:txBody>
      </p:sp>
      <p:pic>
        <p:nvPicPr>
          <p:cNvPr id="426" name="Google Shape;4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244" y="219828"/>
            <a:ext cx="4503453" cy="5901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DB4C6-2886-BD44-99A7-926717673ABC}"/>
              </a:ext>
            </a:extLst>
          </p:cNvPr>
          <p:cNvSpPr txBox="1"/>
          <p:nvPr/>
        </p:nvSpPr>
        <p:spPr>
          <a:xfrm rot="19306498">
            <a:off x="5463567" y="5292027"/>
            <a:ext cx="465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have already seen this</a:t>
            </a:r>
          </a:p>
        </p:txBody>
      </p:sp>
    </p:spTree>
    <p:extLst>
      <p:ext uri="{BB962C8B-B14F-4D97-AF65-F5344CB8AC3E}">
        <p14:creationId xmlns:p14="http://schemas.microsoft.com/office/powerpoint/2010/main" val="3047739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>
            <a:spLocks noGrp="1"/>
          </p:cNvSpPr>
          <p:nvPr>
            <p:ph type="sldNum" idx="12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0" marR="0" lvl="0" indent="0" algn="ctr" defTabSz="10058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1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51</a:t>
            </a:fld>
            <a:endParaRPr kumimoji="0" sz="121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title"/>
          </p:nvPr>
        </p:nvSpPr>
        <p:spPr>
          <a:xfrm>
            <a:off x="276672" y="114300"/>
            <a:ext cx="9210978" cy="7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rmAutofit fontScale="90000"/>
          </a:bodyPr>
          <a:lstStyle/>
          <a:p>
            <a:pPr algn="l">
              <a:buSzPts val="3959"/>
            </a:pPr>
            <a:r>
              <a:rPr lang="en-US" sz="4355"/>
              <a:t>Step 4: Clustering</a:t>
            </a:r>
            <a:endParaRPr/>
          </a:p>
        </p:txBody>
      </p:sp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355881" y="1034683"/>
            <a:ext cx="9346638" cy="60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spcBef>
                <a:spcPts val="0"/>
              </a:spcBef>
              <a:buSzPts val="2590"/>
            </a:pPr>
            <a:r>
              <a:rPr lang="en-US" sz="2849"/>
              <a:t>Partitions the matched pairs into </a:t>
            </a:r>
            <a:r>
              <a:rPr lang="en-US" sz="2849">
                <a:solidFill>
                  <a:srgbClr val="0070C0"/>
                </a:solidFill>
              </a:rPr>
              <a:t>equivalence clusters </a:t>
            </a:r>
            <a:endParaRPr/>
          </a:p>
          <a:p>
            <a:pPr marL="0" indent="0">
              <a:spcBef>
                <a:spcPts val="570"/>
              </a:spcBef>
              <a:buSzPts val="2590"/>
              <a:buNone/>
            </a:pPr>
            <a:r>
              <a:rPr lang="en-US" sz="2849"/>
              <a:t>    i.e., groups of entity profiles describing the same </a:t>
            </a:r>
            <a:endParaRPr/>
          </a:p>
          <a:p>
            <a:pPr marL="0" indent="0">
              <a:spcBef>
                <a:spcPts val="570"/>
              </a:spcBef>
              <a:buSzPts val="2590"/>
              <a:buNone/>
            </a:pPr>
            <a:r>
              <a:rPr lang="en-US" sz="2849"/>
              <a:t>    real-world object</a:t>
            </a:r>
            <a:endParaRPr/>
          </a:p>
          <a:p>
            <a:pPr marL="0" indent="0">
              <a:spcBef>
                <a:spcPts val="488"/>
              </a:spcBef>
              <a:buSzPts val="2220"/>
              <a:buNone/>
            </a:pPr>
            <a:endParaRPr sz="2442"/>
          </a:p>
          <a:p>
            <a:pPr marL="377190">
              <a:spcBef>
                <a:spcPts val="570"/>
              </a:spcBef>
              <a:buSzPts val="2590"/>
            </a:pPr>
            <a:r>
              <a:rPr lang="en-US" sz="2849"/>
              <a:t>Input</a:t>
            </a:r>
            <a:endParaRPr sz="2442"/>
          </a:p>
          <a:p>
            <a:pPr marL="817245" lvl="1" indent="-314325">
              <a:spcBef>
                <a:spcPts val="488"/>
              </a:spcBef>
              <a:buSzPts val="2220"/>
            </a:pPr>
            <a:r>
              <a:rPr lang="en-US" sz="2442"/>
              <a:t>Similarity Graph: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Nodes → entities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Edges → candidate matches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Edge weights → matching likelihood (based on similarity score)</a:t>
            </a:r>
            <a:endParaRPr/>
          </a:p>
          <a:p>
            <a:pPr marL="377190" indent="-222123">
              <a:spcBef>
                <a:spcPts val="488"/>
              </a:spcBef>
              <a:buSzPts val="2220"/>
              <a:buNone/>
            </a:pPr>
            <a:endParaRPr sz="2442"/>
          </a:p>
          <a:p>
            <a:pPr marL="377190">
              <a:spcBef>
                <a:spcPts val="570"/>
              </a:spcBef>
              <a:buSzPts val="2590"/>
            </a:pPr>
            <a:r>
              <a:rPr lang="en-US" sz="2849"/>
              <a:t>Output</a:t>
            </a:r>
            <a:endParaRPr sz="2442"/>
          </a:p>
          <a:p>
            <a:pPr marL="817245" lvl="1" indent="-314325">
              <a:spcBef>
                <a:spcPts val="488"/>
              </a:spcBef>
              <a:buSzPts val="2220"/>
            </a:pPr>
            <a:r>
              <a:rPr lang="en-US" sz="2442"/>
              <a:t>Equivalence Clusters</a:t>
            </a:r>
            <a:endParaRPr/>
          </a:p>
        </p:txBody>
      </p:sp>
      <p:pic>
        <p:nvPicPr>
          <p:cNvPr id="457" name="Google Shape;4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0497" y="196367"/>
            <a:ext cx="4048890" cy="5306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8"/>
          <p:cNvGrpSpPr/>
          <p:nvPr/>
        </p:nvGrpSpPr>
        <p:grpSpPr>
          <a:xfrm>
            <a:off x="7247046" y="2222815"/>
            <a:ext cx="893273" cy="1380106"/>
            <a:chOff x="6601824" y="4364427"/>
            <a:chExt cx="812066" cy="1254642"/>
          </a:xfrm>
        </p:grpSpPr>
        <p:pic>
          <p:nvPicPr>
            <p:cNvPr id="459" name="Google Shape;459;p28" descr="A clock tower in the background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01824" y="4364427"/>
              <a:ext cx="812066" cy="1254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8"/>
            <p:cNvSpPr/>
            <p:nvPr/>
          </p:nvSpPr>
          <p:spPr>
            <a:xfrm>
              <a:off x="7204492" y="5415193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marL="0" marR="0" lvl="0" indent="0" algn="ctr" defTabSz="10058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9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28"/>
          <p:cNvGrpSpPr/>
          <p:nvPr/>
        </p:nvGrpSpPr>
        <p:grpSpPr>
          <a:xfrm>
            <a:off x="9004270" y="2300176"/>
            <a:ext cx="762499" cy="1374918"/>
            <a:chOff x="8199299" y="4434755"/>
            <a:chExt cx="693181" cy="1249925"/>
          </a:xfrm>
        </p:grpSpPr>
        <p:pic>
          <p:nvPicPr>
            <p:cNvPr id="462" name="Google Shape;462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99299" y="4434755"/>
              <a:ext cx="638648" cy="124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28"/>
            <p:cNvSpPr/>
            <p:nvPr/>
          </p:nvSpPr>
          <p:spPr>
            <a:xfrm>
              <a:off x="8694096" y="5445224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marL="0" marR="0" lvl="0" indent="0" algn="ctr" defTabSz="10058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9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4" name="Google Shape;464;p28"/>
          <p:cNvCxnSpPr>
            <a:stCxn id="463" idx="4"/>
            <a:endCxn id="460" idx="4"/>
          </p:cNvCxnSpPr>
          <p:nvPr/>
        </p:nvCxnSpPr>
        <p:spPr>
          <a:xfrm rot="5400000" flipH="1">
            <a:off x="8821932" y="2794189"/>
            <a:ext cx="33000" cy="1638450"/>
          </a:xfrm>
          <a:prstGeom prst="curvedConnector3">
            <a:avLst>
              <a:gd name="adj1" fmla="val -762001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grpSp>
        <p:nvGrpSpPr>
          <p:cNvPr id="465" name="Google Shape;465;p28"/>
          <p:cNvGrpSpPr/>
          <p:nvPr/>
        </p:nvGrpSpPr>
        <p:grpSpPr>
          <a:xfrm>
            <a:off x="6121480" y="3103296"/>
            <a:ext cx="536742" cy="1374918"/>
            <a:chOff x="5578581" y="5164864"/>
            <a:chExt cx="487947" cy="1249925"/>
          </a:xfrm>
        </p:grpSpPr>
        <p:pic>
          <p:nvPicPr>
            <p:cNvPr id="466" name="Google Shape;466;p2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78581" y="5164864"/>
              <a:ext cx="481273" cy="124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28"/>
            <p:cNvSpPr/>
            <p:nvPr/>
          </p:nvSpPr>
          <p:spPr>
            <a:xfrm>
              <a:off x="5868144" y="6182944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marL="0" marR="0" lvl="0" indent="0" algn="ctr" defTabSz="10058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9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8" name="Google Shape;468;p28"/>
          <p:cNvCxnSpPr>
            <a:stCxn id="463" idx="5"/>
            <a:endCxn id="467" idx="6"/>
          </p:cNvCxnSpPr>
          <p:nvPr/>
        </p:nvCxnSpPr>
        <p:spPr>
          <a:xfrm rot="5400000">
            <a:off x="7829390" y="2426786"/>
            <a:ext cx="734250" cy="3076590"/>
          </a:xfrm>
          <a:prstGeom prst="curved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168CF1-4062-B04A-B8A5-157528E0D4F7}"/>
              </a:ext>
            </a:extLst>
          </p:cNvPr>
          <p:cNvSpPr txBox="1"/>
          <p:nvPr/>
        </p:nvSpPr>
        <p:spPr>
          <a:xfrm rot="19805086">
            <a:off x="4482512" y="5590141"/>
            <a:ext cx="543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 of the Data Mining Course</a:t>
            </a:r>
          </a:p>
        </p:txBody>
      </p:sp>
    </p:spTree>
    <p:extLst>
      <p:ext uri="{BB962C8B-B14F-4D97-AF65-F5344CB8AC3E}">
        <p14:creationId xmlns:p14="http://schemas.microsoft.com/office/powerpoint/2010/main" val="3922804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94F0-7D06-C2B1-F49F-96AA83FF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A2B6-52B8-670D-661B-5F8B4AB47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1677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/>
          <p:nvPr/>
        </p:nvSpPr>
        <p:spPr>
          <a:xfrm>
            <a:off x="7484673" y="7101612"/>
            <a:ext cx="2573727" cy="5028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3698755" y="955474"/>
            <a:ext cx="6046960" cy="6035040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063" tIns="28518" rIns="57063" bIns="28518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3698755" y="955474"/>
            <a:ext cx="6046960" cy="603504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22"/>
          <p:cNvCxnSpPr/>
          <p:nvPr/>
        </p:nvCxnSpPr>
        <p:spPr>
          <a:xfrm rot="10800000" flipH="1">
            <a:off x="3690087" y="7208305"/>
            <a:ext cx="6055628" cy="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8" name="Google Shape;378;p22"/>
          <p:cNvCxnSpPr/>
          <p:nvPr/>
        </p:nvCxnSpPr>
        <p:spPr>
          <a:xfrm rot="10800000">
            <a:off x="3500087" y="960387"/>
            <a:ext cx="0" cy="603504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9" name="Google Shape;379;p22"/>
          <p:cNvSpPr txBox="1"/>
          <p:nvPr/>
        </p:nvSpPr>
        <p:spPr>
          <a:xfrm>
            <a:off x="1940057" y="3981055"/>
            <a:ext cx="1570097" cy="39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063" tIns="28518" rIns="57063" bIns="28518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|E| entities</a:t>
            </a:r>
            <a:endParaRPr sz="2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709684" y="7208305"/>
            <a:ext cx="1821183" cy="39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063" tIns="28518" rIns="57063" bIns="28518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|E| entities</a:t>
            </a:r>
            <a:endParaRPr sz="2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6716244" y="2299859"/>
            <a:ext cx="2013955" cy="207738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063" tIns="28518" rIns="57063" bIns="28518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622298" y="1128028"/>
            <a:ext cx="1475451" cy="73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063" tIns="28518" rIns="57063" bIns="28518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Brute-force approach</a:t>
            </a:r>
            <a:endParaRPr sz="2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943586" y="2469147"/>
            <a:ext cx="1559271" cy="73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063" tIns="28518" rIns="57063" bIns="28518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2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Duplicate Pairs</a:t>
            </a:r>
            <a:endParaRPr sz="2200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6496448" y="1245445"/>
            <a:ext cx="3076872" cy="2933700"/>
          </a:xfrm>
          <a:prstGeom prst="ellipse">
            <a:avLst/>
          </a:prstGeom>
          <a:noFill/>
          <a:ln w="635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063" tIns="28518" rIns="57063" bIns="28518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7564152" y="1453561"/>
            <a:ext cx="1124543" cy="39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063" tIns="28518" rIns="57063" bIns="28518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200" ker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  <a:endParaRPr sz="2200" ker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2"/>
          <p:cNvCxnSpPr>
            <a:stCxn id="376" idx="0"/>
          </p:cNvCxnSpPr>
          <p:nvPr/>
        </p:nvCxnSpPr>
        <p:spPr>
          <a:xfrm>
            <a:off x="3698756" y="955474"/>
            <a:ext cx="6046920" cy="60350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87" name="Google Shape;387;p22"/>
          <p:cNvSpPr txBox="1"/>
          <p:nvPr/>
        </p:nvSpPr>
        <p:spPr>
          <a:xfrm>
            <a:off x="158417" y="1602559"/>
            <a:ext cx="2811354" cy="7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05840">
              <a:buClr>
                <a:srgbClr val="000000"/>
              </a:buClr>
            </a:pPr>
            <a:r>
              <a:rPr lang="en-US" sz="2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Entity Collection E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59015" y="4567129"/>
            <a:ext cx="3371818" cy="21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defTabSz="1005840">
              <a:buClr>
                <a:srgbClr val="000000"/>
              </a:buClr>
            </a:pP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E.g.: For a dataset with </a:t>
            </a:r>
            <a:r>
              <a:rPr lang="en-US" sz="264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100,000</a:t>
            </a: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entities:</a:t>
            </a:r>
            <a:endParaRPr sz="264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005840">
              <a:buClr>
                <a:srgbClr val="000000"/>
              </a:buClr>
            </a:pP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~10</a:t>
            </a:r>
            <a:r>
              <a:rPr lang="en-US" sz="2640" kern="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comparisons,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05840">
              <a:buClr>
                <a:srgbClr val="000000"/>
              </a:buClr>
            </a:pP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64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0.05 msec </a:t>
            </a: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64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-US" sz="2640" kern="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&gt;100 hours </a:t>
            </a:r>
            <a:r>
              <a:rPr lang="en-US" sz="264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total</a:t>
            </a:r>
            <a:endParaRPr sz="264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276672" y="114300"/>
            <a:ext cx="8475342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4000"/>
            </a:pP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Computational cost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/>
        </p:nvSpPr>
        <p:spPr>
          <a:xfrm>
            <a:off x="276672" y="114300"/>
            <a:ext cx="8475342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4000"/>
            </a:pP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Principles of Blocking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197463" y="1036475"/>
            <a:ext cx="9742682" cy="64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502920" indent="-502920" defTabSz="1005840"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 each entity by </a:t>
            </a:r>
            <a:r>
              <a:rPr lang="en-US" sz="33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or more </a:t>
            </a: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signatures called </a:t>
            </a:r>
            <a:r>
              <a:rPr lang="en-US" sz="33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blocking keys</a:t>
            </a:r>
            <a:endParaRPr sz="3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42975" lvl="1" indent="-502920" defTabSz="1005840">
              <a:spcBef>
                <a:spcPts val="528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6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64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 values</a:t>
            </a:r>
            <a:endParaRPr sz="286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2920" indent="-502920" defTabSz="1005840">
              <a:spcBef>
                <a:spcPts val="660"/>
              </a:spcBef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Place into blocks all entities having the </a:t>
            </a:r>
            <a:r>
              <a:rPr lang="en-US" sz="3300" i="1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33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300" i="1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en-US" sz="33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blocking key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502920" indent="-502920" defTabSz="1005840">
              <a:spcBef>
                <a:spcPts val="660"/>
              </a:spcBef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matching profiles can be </a:t>
            </a:r>
            <a:r>
              <a:rPr lang="en-US" sz="33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detected </a:t>
            </a:r>
            <a:r>
              <a:rPr lang="en-US" sz="3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long as they co-occur in at least one block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42975" lvl="1" indent="-502920" defTabSz="1005840">
              <a:spcBef>
                <a:spcPts val="704"/>
              </a:spcBef>
              <a:buClr>
                <a:srgbClr val="C00000"/>
              </a:buClr>
              <a:buSzPts val="3200"/>
              <a:buFont typeface="Arial"/>
              <a:buChar char="–"/>
            </a:pPr>
            <a:r>
              <a:rPr lang="en-US" sz="352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Trade-off</a:t>
            </a:r>
            <a:r>
              <a:rPr lang="en-US" sz="352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recall and precision!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77190" indent="-181610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0713" indent="-375133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190" indent="-181610" defTabSz="1005840">
              <a:spcBef>
                <a:spcPts val="616"/>
              </a:spcBef>
              <a:buClr>
                <a:srgbClr val="000000"/>
              </a:buClr>
              <a:buSzPts val="2800"/>
            </a:pPr>
            <a:endParaRPr sz="308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3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defTabSz="100584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Papadakis, Ioannou, Palpanas</a:t>
            </a:r>
            <a:endParaRPr kern="0">
              <a:solidFill>
                <a:srgbClr val="000000"/>
              </a:solidFill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473209"/>
            <a:ext cx="10053789" cy="558134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 txBox="1"/>
          <p:nvPr/>
        </p:nvSpPr>
        <p:spPr>
          <a:xfrm>
            <a:off x="39045" y="114300"/>
            <a:ext cx="9978455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3200"/>
            </a:pPr>
            <a:r>
              <a:rPr lang="en-US" sz="352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Genealogy Tree of Non-learning Blocking Methods [1] </a:t>
            </a:r>
            <a:endParaRPr sz="352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5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defTabSz="100584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Papadakis, Ioannou, Palpanas</a:t>
            </a:r>
            <a:endParaRPr kern="0">
              <a:solidFill>
                <a:srgbClr val="000000"/>
              </a:solidFill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0EFC5-3308-B745-BEC4-727FFAA0C2A4}"/>
              </a:ext>
            </a:extLst>
          </p:cNvPr>
          <p:cNvSpPr txBox="1"/>
          <p:nvPr/>
        </p:nvSpPr>
        <p:spPr>
          <a:xfrm rot="1936485">
            <a:off x="5768441" y="1783387"/>
            <a:ext cx="457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>
                <a:solidFill>
                  <a:srgbClr val="FF0000"/>
                </a:solidFill>
              </a:rPr>
              <a:t>Only to get an idea of the </a:t>
            </a:r>
          </a:p>
          <a:p>
            <a:r>
              <a:rPr lang="en-GB" sz="2800" b="1">
                <a:solidFill>
                  <a:srgbClr val="FF0000"/>
                </a:solidFill>
              </a:rPr>
              <a:t>p</a:t>
            </a:r>
            <a:r>
              <a:rPr lang="en-NL" sz="2800" b="1">
                <a:solidFill>
                  <a:srgbClr val="FF0000"/>
                </a:solidFill>
              </a:rPr>
              <a:t>lurality of methods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algn="ctr" defTabSz="1005840">
              <a:lnSpc>
                <a:spcPct val="90000"/>
              </a:lnSpc>
              <a:buClr>
                <a:srgbClr val="000000"/>
              </a:buClr>
            </a:pPr>
            <a:fld id="{00000000-1234-1234-1234-123412341234}" type="slidenum">
              <a:rPr lang="en-US" sz="1210" kern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algn="ctr" defTabSz="1005840">
                <a:lnSpc>
                  <a:spcPct val="90000"/>
                </a:lnSpc>
                <a:buClr>
                  <a:srgbClr val="000000"/>
                </a:buClr>
              </a:pPr>
              <a:t>56</a:t>
            </a:fld>
            <a:endParaRPr sz="1210" kern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355881" y="114300"/>
            <a:ext cx="9131769" cy="7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rmAutofit fontScale="90000"/>
          </a:bodyPr>
          <a:lstStyle/>
          <a:p>
            <a:pPr algn="l">
              <a:buSzPts val="3959"/>
            </a:pPr>
            <a:r>
              <a:rPr lang="en-US" sz="4355"/>
              <a:t>Step 3: Matching</a:t>
            </a:r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276672" y="1034683"/>
            <a:ext cx="9652025" cy="60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spcBef>
                <a:spcPts val="0"/>
              </a:spcBef>
              <a:buSzPts val="2400"/>
            </a:pPr>
            <a:r>
              <a:rPr lang="en-US" sz="2640"/>
              <a:t>Estimates the similarity of candidate matches.</a:t>
            </a:r>
            <a:endParaRPr/>
          </a:p>
          <a:p>
            <a:pPr marL="377190" indent="-321310">
              <a:spcBef>
                <a:spcPts val="176"/>
              </a:spcBef>
              <a:buSzPts val="800"/>
              <a:buNone/>
            </a:pPr>
            <a:endParaRPr sz="880"/>
          </a:p>
          <a:p>
            <a:pPr marL="377190">
              <a:spcBef>
                <a:spcPts val="528"/>
              </a:spcBef>
              <a:buSzPts val="2400"/>
            </a:pPr>
            <a:r>
              <a:rPr lang="en-US" sz="2640"/>
              <a:t>Input</a:t>
            </a:r>
            <a:endParaRPr sz="3080"/>
          </a:p>
          <a:p>
            <a:pPr marL="817245" lvl="1" indent="-314325">
              <a:spcBef>
                <a:spcPts val="528"/>
              </a:spcBef>
              <a:buSzPts val="2400"/>
            </a:pPr>
            <a:r>
              <a:rPr lang="en-US" sz="2640"/>
              <a:t>A set of blocks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Every </a:t>
            </a:r>
            <a:r>
              <a:rPr lang="en-US">
                <a:solidFill>
                  <a:srgbClr val="C00000"/>
                </a:solidFill>
              </a:rPr>
              <a:t>distinct</a:t>
            </a:r>
            <a:r>
              <a:rPr lang="en-US"/>
              <a:t> comparison in any block is a candidate match</a:t>
            </a:r>
            <a:endParaRPr/>
          </a:p>
          <a:p>
            <a:pPr marL="377190" indent="-321310">
              <a:spcBef>
                <a:spcPts val="176"/>
              </a:spcBef>
              <a:buSzPts val="800"/>
              <a:buNone/>
            </a:pPr>
            <a:endParaRPr sz="880"/>
          </a:p>
          <a:p>
            <a:pPr marL="377190">
              <a:spcBef>
                <a:spcPts val="528"/>
              </a:spcBef>
              <a:buSzPts val="2400"/>
            </a:pPr>
            <a:r>
              <a:rPr lang="en-US" sz="2640"/>
              <a:t>Output</a:t>
            </a:r>
            <a:endParaRPr sz="3080"/>
          </a:p>
          <a:p>
            <a:pPr marL="817245" lvl="1" indent="-314325">
              <a:spcBef>
                <a:spcPts val="528"/>
              </a:spcBef>
              <a:buSzPts val="2400"/>
            </a:pPr>
            <a:r>
              <a:rPr lang="en-US" sz="2640"/>
              <a:t>Similarity Graph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Nodes → entities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Edges → candidate matches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Edge weights → matching likelihood (based on </a:t>
            </a:r>
            <a:br>
              <a:rPr lang="en-US"/>
            </a:br>
            <a:r>
              <a:rPr lang="en-US"/>
              <a:t>similarity score)</a:t>
            </a:r>
            <a:endParaRPr/>
          </a:p>
          <a:p>
            <a:pPr marL="377190" indent="-181610">
              <a:spcBef>
                <a:spcPts val="616"/>
              </a:spcBef>
              <a:buSzPts val="2800"/>
              <a:buNone/>
            </a:pPr>
            <a:endParaRPr sz="3080" b="1">
              <a:solidFill>
                <a:srgbClr val="C00000"/>
              </a:solidFill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3418593" y="7260692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5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Papadakis, Ioannou, Palpanas</a:t>
            </a:r>
            <a:endParaRPr sz="154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6" name="Google Shape;4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244" y="219828"/>
            <a:ext cx="4503453" cy="5901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DB4C6-2886-BD44-99A7-926717673ABC}"/>
              </a:ext>
            </a:extLst>
          </p:cNvPr>
          <p:cNvSpPr txBox="1"/>
          <p:nvPr/>
        </p:nvSpPr>
        <p:spPr>
          <a:xfrm rot="19306498">
            <a:off x="5463567" y="5292027"/>
            <a:ext cx="465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>
                <a:solidFill>
                  <a:srgbClr val="FF0000"/>
                </a:solidFill>
              </a:rPr>
              <a:t>We have already seen this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>
            <a:spLocks noGrp="1"/>
          </p:cNvSpPr>
          <p:nvPr>
            <p:ph type="sldNum" idx="12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algn="ctr" defTabSz="1005840">
              <a:lnSpc>
                <a:spcPct val="90000"/>
              </a:lnSpc>
              <a:buClr>
                <a:srgbClr val="000000"/>
              </a:buClr>
            </a:pPr>
            <a:fld id="{00000000-1234-1234-1234-123412341234}" type="slidenum">
              <a:rPr lang="en-US" sz="1210" kern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algn="ctr" defTabSz="1005840">
                <a:lnSpc>
                  <a:spcPct val="90000"/>
                </a:lnSpc>
                <a:buClr>
                  <a:srgbClr val="000000"/>
                </a:buClr>
              </a:pPr>
              <a:t>57</a:t>
            </a:fld>
            <a:endParaRPr sz="1210" kern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title"/>
          </p:nvPr>
        </p:nvSpPr>
        <p:spPr>
          <a:xfrm>
            <a:off x="276672" y="114300"/>
            <a:ext cx="9210978" cy="7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rmAutofit fontScale="90000"/>
          </a:bodyPr>
          <a:lstStyle/>
          <a:p>
            <a:pPr algn="l">
              <a:buSzPts val="3959"/>
            </a:pPr>
            <a:r>
              <a:rPr lang="en-US" sz="4355"/>
              <a:t>Step 4: Clustering</a:t>
            </a:r>
            <a:endParaRPr/>
          </a:p>
        </p:txBody>
      </p:sp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355881" y="1034683"/>
            <a:ext cx="9346638" cy="60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spcBef>
                <a:spcPts val="0"/>
              </a:spcBef>
              <a:buSzPts val="2590"/>
            </a:pPr>
            <a:r>
              <a:rPr lang="en-US" sz="2849"/>
              <a:t>Partitions the matched pairs into </a:t>
            </a:r>
            <a:r>
              <a:rPr lang="en-US" sz="2849">
                <a:solidFill>
                  <a:srgbClr val="0070C0"/>
                </a:solidFill>
              </a:rPr>
              <a:t>equivalence clusters </a:t>
            </a:r>
            <a:endParaRPr/>
          </a:p>
          <a:p>
            <a:pPr marL="0" indent="0">
              <a:spcBef>
                <a:spcPts val="570"/>
              </a:spcBef>
              <a:buSzPts val="2590"/>
              <a:buNone/>
            </a:pPr>
            <a:r>
              <a:rPr lang="en-US" sz="2849"/>
              <a:t>    i.e., groups of entity profiles describing the same </a:t>
            </a:r>
            <a:endParaRPr/>
          </a:p>
          <a:p>
            <a:pPr marL="0" indent="0">
              <a:spcBef>
                <a:spcPts val="570"/>
              </a:spcBef>
              <a:buSzPts val="2590"/>
              <a:buNone/>
            </a:pPr>
            <a:r>
              <a:rPr lang="en-US" sz="2849"/>
              <a:t>    real-world object</a:t>
            </a:r>
            <a:endParaRPr/>
          </a:p>
          <a:p>
            <a:pPr marL="0" indent="0">
              <a:spcBef>
                <a:spcPts val="488"/>
              </a:spcBef>
              <a:buSzPts val="2220"/>
              <a:buNone/>
            </a:pPr>
            <a:endParaRPr sz="2442"/>
          </a:p>
          <a:p>
            <a:pPr marL="377190">
              <a:spcBef>
                <a:spcPts val="570"/>
              </a:spcBef>
              <a:buSzPts val="2590"/>
            </a:pPr>
            <a:r>
              <a:rPr lang="en-US" sz="2849"/>
              <a:t>Input</a:t>
            </a:r>
            <a:endParaRPr sz="2442"/>
          </a:p>
          <a:p>
            <a:pPr marL="817245" lvl="1" indent="-314325">
              <a:spcBef>
                <a:spcPts val="488"/>
              </a:spcBef>
              <a:buSzPts val="2220"/>
            </a:pPr>
            <a:r>
              <a:rPr lang="en-US" sz="2442"/>
              <a:t>Similarity Graph: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Nodes → entities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Edges → candidate matches</a:t>
            </a:r>
            <a:endParaRPr/>
          </a:p>
          <a:p>
            <a:pPr marL="1257300" lvl="2" indent="-251460">
              <a:spcBef>
                <a:spcPts val="488"/>
              </a:spcBef>
              <a:buSzPts val="2220"/>
            </a:pPr>
            <a:r>
              <a:rPr lang="en-US" sz="2442"/>
              <a:t>Edge weights → matching likelihood (based on similarity score)</a:t>
            </a:r>
            <a:endParaRPr/>
          </a:p>
          <a:p>
            <a:pPr marL="377190" indent="-222123">
              <a:spcBef>
                <a:spcPts val="488"/>
              </a:spcBef>
              <a:buSzPts val="2220"/>
              <a:buNone/>
            </a:pPr>
            <a:endParaRPr sz="2442"/>
          </a:p>
          <a:p>
            <a:pPr marL="377190">
              <a:spcBef>
                <a:spcPts val="570"/>
              </a:spcBef>
              <a:buSzPts val="2590"/>
            </a:pPr>
            <a:r>
              <a:rPr lang="en-US" sz="2849"/>
              <a:t>Output</a:t>
            </a:r>
            <a:endParaRPr sz="2442"/>
          </a:p>
          <a:p>
            <a:pPr marL="817245" lvl="1" indent="-314325">
              <a:spcBef>
                <a:spcPts val="488"/>
              </a:spcBef>
              <a:buSzPts val="2220"/>
            </a:pPr>
            <a:r>
              <a:rPr lang="en-US" sz="2442"/>
              <a:t>Equivalence Clusters</a:t>
            </a:r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3418593" y="7260692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54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Papadakis, Ioannou, Palpanas</a:t>
            </a:r>
            <a:endParaRPr sz="154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39045" y="7450597"/>
            <a:ext cx="2455474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1: Tackling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57" name="Google Shape;4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0497" y="196367"/>
            <a:ext cx="4048890" cy="5306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8"/>
          <p:cNvGrpSpPr/>
          <p:nvPr/>
        </p:nvGrpSpPr>
        <p:grpSpPr>
          <a:xfrm>
            <a:off x="7247046" y="2222815"/>
            <a:ext cx="893273" cy="1380106"/>
            <a:chOff x="6601824" y="4364427"/>
            <a:chExt cx="812066" cy="1254642"/>
          </a:xfrm>
        </p:grpSpPr>
        <p:pic>
          <p:nvPicPr>
            <p:cNvPr id="459" name="Google Shape;459;p28" descr="A clock tower in the background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01824" y="4364427"/>
              <a:ext cx="812066" cy="1254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8"/>
            <p:cNvSpPr/>
            <p:nvPr/>
          </p:nvSpPr>
          <p:spPr>
            <a:xfrm>
              <a:off x="7204492" y="5415193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algn="ctr" defTabSz="1005840">
                <a:buClr>
                  <a:srgbClr val="000000"/>
                </a:buClr>
              </a:pPr>
              <a:endParaRPr sz="198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28"/>
          <p:cNvGrpSpPr/>
          <p:nvPr/>
        </p:nvGrpSpPr>
        <p:grpSpPr>
          <a:xfrm>
            <a:off x="9004270" y="2300176"/>
            <a:ext cx="762499" cy="1374918"/>
            <a:chOff x="8199299" y="4434755"/>
            <a:chExt cx="693181" cy="1249925"/>
          </a:xfrm>
        </p:grpSpPr>
        <p:pic>
          <p:nvPicPr>
            <p:cNvPr id="462" name="Google Shape;462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99299" y="4434755"/>
              <a:ext cx="638648" cy="124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28"/>
            <p:cNvSpPr/>
            <p:nvPr/>
          </p:nvSpPr>
          <p:spPr>
            <a:xfrm>
              <a:off x="8694096" y="5445224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algn="ctr" defTabSz="1005840">
                <a:buClr>
                  <a:srgbClr val="000000"/>
                </a:buClr>
              </a:pPr>
              <a:endParaRPr sz="198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4" name="Google Shape;464;p28"/>
          <p:cNvCxnSpPr>
            <a:stCxn id="463" idx="4"/>
            <a:endCxn id="460" idx="4"/>
          </p:cNvCxnSpPr>
          <p:nvPr/>
        </p:nvCxnSpPr>
        <p:spPr>
          <a:xfrm rot="5400000" flipH="1">
            <a:off x="8821932" y="2794189"/>
            <a:ext cx="33000" cy="1638450"/>
          </a:xfrm>
          <a:prstGeom prst="curvedConnector3">
            <a:avLst>
              <a:gd name="adj1" fmla="val -762001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grpSp>
        <p:nvGrpSpPr>
          <p:cNvPr id="465" name="Google Shape;465;p28"/>
          <p:cNvGrpSpPr/>
          <p:nvPr/>
        </p:nvGrpSpPr>
        <p:grpSpPr>
          <a:xfrm>
            <a:off x="6121480" y="3103296"/>
            <a:ext cx="536742" cy="1374918"/>
            <a:chOff x="5578581" y="5164864"/>
            <a:chExt cx="487947" cy="1249925"/>
          </a:xfrm>
        </p:grpSpPr>
        <p:pic>
          <p:nvPicPr>
            <p:cNvPr id="466" name="Google Shape;466;p2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78581" y="5164864"/>
              <a:ext cx="481273" cy="124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28"/>
            <p:cNvSpPr/>
            <p:nvPr/>
          </p:nvSpPr>
          <p:spPr>
            <a:xfrm>
              <a:off x="5868144" y="6182944"/>
              <a:ext cx="198384" cy="198384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568" tIns="50270" rIns="100568" bIns="50270" anchor="ctr" anchorCtr="0">
              <a:noAutofit/>
            </a:bodyPr>
            <a:lstStyle/>
            <a:p>
              <a:pPr algn="ctr" defTabSz="1005840">
                <a:buClr>
                  <a:srgbClr val="000000"/>
                </a:buClr>
              </a:pPr>
              <a:endParaRPr sz="198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8" name="Google Shape;468;p28"/>
          <p:cNvCxnSpPr>
            <a:stCxn id="463" idx="5"/>
            <a:endCxn id="467" idx="6"/>
          </p:cNvCxnSpPr>
          <p:nvPr/>
        </p:nvCxnSpPr>
        <p:spPr>
          <a:xfrm rot="5400000">
            <a:off x="7829390" y="2426786"/>
            <a:ext cx="734250" cy="3076590"/>
          </a:xfrm>
          <a:prstGeom prst="curved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168CF1-4062-B04A-B8A5-157528E0D4F7}"/>
              </a:ext>
            </a:extLst>
          </p:cNvPr>
          <p:cNvSpPr txBox="1"/>
          <p:nvPr/>
        </p:nvSpPr>
        <p:spPr>
          <a:xfrm rot="19805086">
            <a:off x="4482512" y="5590141"/>
            <a:ext cx="543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>
                <a:solidFill>
                  <a:srgbClr val="FF0000"/>
                </a:solidFill>
              </a:rPr>
              <a:t>Part of the Data Mining Course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body" idx="1"/>
          </p:nvPr>
        </p:nvSpPr>
        <p:spPr>
          <a:xfrm>
            <a:off x="276672" y="2955022"/>
            <a:ext cx="9663474" cy="38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37719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3256"/>
              <a:t>Same workflow as Generation 1</a:t>
            </a:r>
            <a:endParaRPr/>
          </a:p>
          <a:p>
            <a:pPr marL="377190">
              <a:lnSpc>
                <a:spcPct val="80000"/>
              </a:lnSpc>
              <a:spcBef>
                <a:spcPts val="651"/>
              </a:spcBef>
              <a:buSzPts val="2960"/>
            </a:pPr>
            <a:r>
              <a:rPr lang="en-US" sz="3256"/>
              <a:t>Scope:</a:t>
            </a:r>
            <a:endParaRPr/>
          </a:p>
          <a:p>
            <a:pPr marL="817245" lvl="1" indent="-314325">
              <a:lnSpc>
                <a:spcPct val="80000"/>
              </a:lnSpc>
              <a:spcBef>
                <a:spcPts val="570"/>
              </a:spcBef>
              <a:buSzPts val="2590"/>
            </a:pPr>
            <a:r>
              <a:rPr lang="en-US" sz="2849"/>
              <a:t>(tens of) millions of structured entity profiles</a:t>
            </a:r>
            <a:endParaRPr/>
          </a:p>
          <a:p>
            <a:pPr marL="377190">
              <a:lnSpc>
                <a:spcPct val="80000"/>
              </a:lnSpc>
              <a:spcBef>
                <a:spcPts val="651"/>
              </a:spcBef>
              <a:buSzPts val="2960"/>
            </a:pPr>
            <a:r>
              <a:rPr lang="en-US" sz="3256"/>
              <a:t>Goals:</a:t>
            </a:r>
            <a:endParaRPr/>
          </a:p>
          <a:p>
            <a:pPr marL="817245" lvl="1" indent="-314325">
              <a:lnSpc>
                <a:spcPct val="80000"/>
              </a:lnSpc>
              <a:spcBef>
                <a:spcPts val="570"/>
              </a:spcBef>
              <a:buSzPts val="2590"/>
            </a:pPr>
            <a:r>
              <a:rPr lang="en-US" sz="2849"/>
              <a:t>High accuracy despite noise </a:t>
            </a:r>
            <a:endParaRPr/>
          </a:p>
          <a:p>
            <a:pPr marL="817245" lvl="1" indent="-314325">
              <a:lnSpc>
                <a:spcPct val="80000"/>
              </a:lnSpc>
              <a:spcBef>
                <a:spcPts val="570"/>
              </a:spcBef>
              <a:buSzPts val="2590"/>
            </a:pPr>
            <a:r>
              <a:rPr lang="en-US" sz="2849"/>
              <a:t>High time efficiency despite the size of data</a:t>
            </a:r>
            <a:endParaRPr/>
          </a:p>
          <a:p>
            <a:pPr marL="377190">
              <a:lnSpc>
                <a:spcPct val="80000"/>
              </a:lnSpc>
              <a:spcBef>
                <a:spcPts val="651"/>
              </a:spcBef>
              <a:buSzPts val="2960"/>
            </a:pPr>
            <a:r>
              <a:rPr lang="en-US" sz="3256"/>
              <a:t>Assumptions:</a:t>
            </a:r>
            <a:endParaRPr/>
          </a:p>
          <a:p>
            <a:pPr marL="817245" lvl="1" indent="-314325">
              <a:lnSpc>
                <a:spcPct val="80000"/>
              </a:lnSpc>
              <a:spcBef>
                <a:spcPts val="570"/>
              </a:spcBef>
              <a:buSzPts val="2590"/>
            </a:pPr>
            <a:r>
              <a:rPr lang="en-US" sz="2849"/>
              <a:t>Known schema </a:t>
            </a:r>
            <a:r>
              <a:rPr lang="en-US" sz="2849">
                <a:latin typeface="Quattrocento Sans"/>
                <a:ea typeface="Quattrocento Sans"/>
                <a:cs typeface="Quattrocento Sans"/>
                <a:sym typeface="Quattrocento Sans"/>
              </a:rPr>
              <a:t>→ custom, schema-based solutions</a:t>
            </a:r>
            <a:endParaRPr sz="2849"/>
          </a:p>
        </p:txBody>
      </p:sp>
      <p:sp>
        <p:nvSpPr>
          <p:cNvPr id="555" name="Google Shape;555;p38"/>
          <p:cNvSpPr txBox="1"/>
          <p:nvPr/>
        </p:nvSpPr>
        <p:spPr>
          <a:xfrm>
            <a:off x="276672" y="114300"/>
            <a:ext cx="9781728" cy="7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defTabSz="1005840">
              <a:buClr>
                <a:srgbClr val="000000"/>
              </a:buClr>
              <a:buSzPts val="3600"/>
            </a:pPr>
            <a:r>
              <a:rPr lang="en-US" sz="396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Generation 2: Tackling </a:t>
            </a:r>
            <a:r>
              <a:rPr lang="en-US" sz="39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</a:t>
            </a:r>
            <a:r>
              <a:rPr lang="en-US" sz="396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defTabSz="100584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Papadakis, Ioannou, Palpanas</a:t>
            </a:r>
            <a:endParaRPr kern="0">
              <a:solidFill>
                <a:srgbClr val="000000"/>
              </a:solidFill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3643308" y="1955344"/>
            <a:ext cx="1054777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38"/>
          <p:cNvSpPr txBox="1"/>
          <p:nvPr/>
        </p:nvSpPr>
        <p:spPr>
          <a:xfrm>
            <a:off x="5053321" y="1947176"/>
            <a:ext cx="1160169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Matching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>
            <a:off x="4710714" y="2134838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0" name="Google Shape;560;p38"/>
          <p:cNvSpPr/>
          <p:nvPr/>
        </p:nvSpPr>
        <p:spPr>
          <a:xfrm>
            <a:off x="5053321" y="1821708"/>
            <a:ext cx="1160169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2060048" y="1826664"/>
            <a:ext cx="1232271" cy="64320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b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2" name="Google Shape;562;p38"/>
          <p:cNvCxnSpPr/>
          <p:nvPr/>
        </p:nvCxnSpPr>
        <p:spPr>
          <a:xfrm>
            <a:off x="3300701" y="2143336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3" name="Google Shape;563;p38"/>
          <p:cNvSpPr/>
          <p:nvPr/>
        </p:nvSpPr>
        <p:spPr>
          <a:xfrm>
            <a:off x="3648611" y="1826772"/>
            <a:ext cx="1063457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38"/>
          <p:cNvCxnSpPr/>
          <p:nvPr/>
        </p:nvCxnSpPr>
        <p:spPr>
          <a:xfrm>
            <a:off x="6222946" y="2141548"/>
            <a:ext cx="335280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5" name="Google Shape;565;p38"/>
          <p:cNvSpPr/>
          <p:nvPr/>
        </p:nvSpPr>
        <p:spPr>
          <a:xfrm>
            <a:off x="6541907" y="1814790"/>
            <a:ext cx="1160169" cy="6432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algn="ctr" defTabSz="1005840">
              <a:buClr>
                <a:srgbClr val="000000"/>
              </a:buClr>
            </a:pPr>
            <a:endParaRPr sz="198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8"/>
          <p:cNvSpPr txBox="1"/>
          <p:nvPr/>
        </p:nvSpPr>
        <p:spPr>
          <a:xfrm>
            <a:off x="6550067" y="1947176"/>
            <a:ext cx="1160169" cy="37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spAutoFit/>
          </a:bodyPr>
          <a:lstStyle/>
          <a:p>
            <a:pPr algn="ctr" defTabSz="1005840">
              <a:buClr>
                <a:srgbClr val="000000"/>
              </a:buClr>
            </a:pPr>
            <a:r>
              <a:rPr lang="en-US" sz="176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>
            <a:spLocks noGrp="1"/>
          </p:cNvSpPr>
          <p:nvPr>
            <p:ph type="title"/>
          </p:nvPr>
        </p:nvSpPr>
        <p:spPr>
          <a:xfrm>
            <a:off x="276672" y="114300"/>
            <a:ext cx="9278808" cy="7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ctr" anchorCtr="0">
            <a:normAutofit fontScale="90000"/>
          </a:bodyPr>
          <a:lstStyle/>
          <a:p>
            <a:pPr algn="l">
              <a:buSzPts val="3959"/>
            </a:pPr>
            <a:r>
              <a:rPr lang="en-US" sz="4355"/>
              <a:t>Solution: Parallelization</a:t>
            </a:r>
            <a:endParaRPr/>
          </a:p>
        </p:txBody>
      </p:sp>
      <p:sp>
        <p:nvSpPr>
          <p:cNvPr id="572" name="Google Shape;572;p39"/>
          <p:cNvSpPr txBox="1">
            <a:spLocks noGrp="1"/>
          </p:cNvSpPr>
          <p:nvPr>
            <p:ph type="body" idx="1"/>
          </p:nvPr>
        </p:nvSpPr>
        <p:spPr>
          <a:xfrm>
            <a:off x="276672" y="955475"/>
            <a:ext cx="9781728" cy="617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/>
              <a:t>Two types:</a:t>
            </a:r>
            <a:endParaRPr/>
          </a:p>
          <a:p>
            <a:pPr marL="377190">
              <a:spcBef>
                <a:spcPts val="704"/>
              </a:spcBef>
              <a:buSzPts val="3200"/>
            </a:pPr>
            <a:r>
              <a:rPr lang="en-US"/>
              <a:t>Multi-core parallelization</a:t>
            </a:r>
            <a:endParaRPr/>
          </a:p>
          <a:p>
            <a:pPr marL="817245" lvl="1" indent="-314325">
              <a:spcBef>
                <a:spcPts val="616"/>
              </a:spcBef>
              <a:buSzPts val="2800"/>
            </a:pPr>
            <a:r>
              <a:rPr lang="en-US"/>
              <a:t>Single system → shared memory</a:t>
            </a:r>
            <a:endParaRPr/>
          </a:p>
          <a:p>
            <a:pPr marL="817245" lvl="1" indent="-314325">
              <a:spcBef>
                <a:spcPts val="616"/>
              </a:spcBef>
              <a:buSzPts val="2800"/>
            </a:pPr>
            <a:r>
              <a:rPr lang="en-US"/>
              <a:t>Distribute processing among available CPUs</a:t>
            </a:r>
            <a:endParaRPr/>
          </a:p>
          <a:p>
            <a:pPr marL="377190">
              <a:spcBef>
                <a:spcPts val="704"/>
              </a:spcBef>
              <a:buSzPts val="3200"/>
            </a:pPr>
            <a:r>
              <a:rPr lang="en-US"/>
              <a:t>Massive parallelization</a:t>
            </a:r>
            <a:endParaRPr/>
          </a:p>
          <a:p>
            <a:pPr marL="817245" lvl="1" indent="-314325">
              <a:spcBef>
                <a:spcPts val="616"/>
              </a:spcBef>
              <a:buSzPts val="2800"/>
            </a:pPr>
            <a:r>
              <a:rPr lang="en-US"/>
              <a:t>Cluster of independent systems</a:t>
            </a:r>
            <a:endParaRPr/>
          </a:p>
          <a:p>
            <a:pPr marL="817245" lvl="1" indent="-314325">
              <a:spcBef>
                <a:spcPts val="616"/>
              </a:spcBef>
              <a:buClr>
                <a:schemeClr val="dk2"/>
              </a:buClr>
              <a:buSzPts val="2800"/>
            </a:pPr>
            <a:r>
              <a:rPr lang="en-US" b="1">
                <a:solidFill>
                  <a:schemeClr val="dk2"/>
                </a:solidFill>
              </a:rPr>
              <a:t>Map-Reduce</a:t>
            </a:r>
            <a:r>
              <a:rPr lang="en-US"/>
              <a:t> paradigm [1]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Data partitioned across the nodes of a cluster</a:t>
            </a:r>
            <a:endParaRPr/>
          </a:p>
          <a:p>
            <a:pPr marL="1257300" lvl="2" indent="-251460">
              <a:spcBef>
                <a:spcPts val="528"/>
              </a:spcBef>
              <a:buSzPts val="2400"/>
            </a:pPr>
            <a:r>
              <a:rPr lang="en-US"/>
              <a:t>Fault-tolerant, optimized execution</a:t>
            </a:r>
            <a:endParaRPr/>
          </a:p>
          <a:p>
            <a:pPr marL="1257300" lvl="2" indent="-251460">
              <a:spcBef>
                <a:spcPts val="528"/>
              </a:spcBef>
              <a:buClr>
                <a:srgbClr val="C00000"/>
              </a:buClr>
              <a:buSzPts val="2400"/>
            </a:pPr>
            <a:r>
              <a:rPr lang="en-US">
                <a:solidFill>
                  <a:srgbClr val="C00000"/>
                </a:solidFill>
              </a:rPr>
              <a:t>Map Phase</a:t>
            </a:r>
            <a:r>
              <a:rPr lang="en-US"/>
              <a:t>: transforms a data partition into (key, value) pairs </a:t>
            </a:r>
            <a:endParaRPr/>
          </a:p>
          <a:p>
            <a:pPr marL="1257300" lvl="2" indent="-251460">
              <a:spcBef>
                <a:spcPts val="528"/>
              </a:spcBef>
              <a:buClr>
                <a:srgbClr val="C00000"/>
              </a:buClr>
              <a:buSzPts val="2400"/>
            </a:pPr>
            <a:r>
              <a:rPr lang="en-US">
                <a:solidFill>
                  <a:srgbClr val="C00000"/>
                </a:solidFill>
              </a:rPr>
              <a:t>Reduce Phase</a:t>
            </a:r>
            <a:r>
              <a:rPr lang="en-US"/>
              <a:t>: processes pairs with the same key</a:t>
            </a:r>
            <a:endParaRPr/>
          </a:p>
          <a:p>
            <a:pPr marL="1257300" lvl="2" indent="-83820">
              <a:spcBef>
                <a:spcPts val="528"/>
              </a:spcBef>
              <a:buSzPts val="2400"/>
              <a:buNone/>
            </a:pPr>
            <a:endParaRPr/>
          </a:p>
        </p:txBody>
      </p:sp>
      <p:sp>
        <p:nvSpPr>
          <p:cNvPr id="573" name="Google Shape;573;p39"/>
          <p:cNvSpPr txBox="1">
            <a:spLocks noGrp="1"/>
          </p:cNvSpPr>
          <p:nvPr>
            <p:ph type="ftr" idx="11"/>
          </p:nvPr>
        </p:nvSpPr>
        <p:spPr>
          <a:xfrm>
            <a:off x="3286606" y="7286585"/>
            <a:ext cx="3564396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defTabSz="1005840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Papadakis, Ioannou, Palpanas</a:t>
            </a:r>
            <a:endParaRPr kern="0">
              <a:solidFill>
                <a:srgbClr val="000000"/>
              </a:solidFill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39045" y="7450597"/>
            <a:ext cx="3324747" cy="223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200" tIns="0" rIns="39600" bIns="39600" anchor="ctr" anchorCtr="0">
            <a:normAutofit/>
          </a:bodyPr>
          <a:lstStyle/>
          <a:p>
            <a:pPr algn="just" defTabSz="1005840">
              <a:lnSpc>
                <a:spcPct val="90000"/>
              </a:lnSpc>
              <a:buClr>
                <a:srgbClr val="FFFFFF"/>
              </a:buClr>
              <a:buSzPts val="1190"/>
            </a:pPr>
            <a:r>
              <a:rPr lang="en-US" sz="1309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Generation 2: Tackling Volume &amp; Veracity</a:t>
            </a:r>
            <a:endParaRPr sz="154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789431"/>
            <a:ext cx="7702296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817878"/>
            <a:ext cx="9829800" cy="121571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29870" marR="5080">
              <a:lnSpc>
                <a:spcPct val="100000"/>
              </a:lnSpc>
            </a:pPr>
            <a:r>
              <a:rPr b="0" spc="-20">
                <a:latin typeface="Calibri"/>
                <a:cs typeface="Calibri"/>
              </a:rPr>
              <a:t>Many </a:t>
            </a:r>
            <a:r>
              <a:rPr b="0" spc="-65">
                <a:latin typeface="Calibri"/>
                <a:cs typeface="Calibri"/>
              </a:rPr>
              <a:t>data−mining </a:t>
            </a:r>
            <a:r>
              <a:rPr b="0" spc="-15">
                <a:latin typeface="Calibri"/>
                <a:cs typeface="Calibri"/>
              </a:rPr>
              <a:t>problems can </a:t>
            </a:r>
            <a:r>
              <a:rPr b="0" spc="-5">
                <a:latin typeface="Calibri"/>
                <a:cs typeface="Calibri"/>
              </a:rPr>
              <a:t>be </a:t>
            </a:r>
            <a:r>
              <a:rPr b="0" spc="-15">
                <a:latin typeface="Calibri"/>
                <a:cs typeface="Calibri"/>
              </a:rPr>
              <a:t>expressed  </a:t>
            </a:r>
            <a:r>
              <a:rPr b="0" spc="-5">
                <a:latin typeface="Calibri"/>
                <a:cs typeface="Calibri"/>
              </a:rPr>
              <a:t>as finding </a:t>
            </a:r>
            <a:r>
              <a:rPr b="0">
                <a:latin typeface="Calibri"/>
                <a:cs typeface="Calibri"/>
              </a:rPr>
              <a:t>“similar”</a:t>
            </a:r>
            <a:r>
              <a:rPr b="0" spc="3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sets: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110738"/>
            <a:ext cx="9383521" cy="423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 marR="1750695" indent="-532765">
              <a:buClr>
                <a:srgbClr val="7030A0"/>
              </a:buClr>
              <a:buFontTx/>
              <a:buAutoNum type="arabicPeriod"/>
              <a:tabLst>
                <a:tab pos="545465" algn="l"/>
                <a:tab pos="546100" algn="l"/>
              </a:tabLst>
            </a:pPr>
            <a:r>
              <a:rPr lang="en-GB" sz="2800" spc="-10">
                <a:cs typeface="Calibri"/>
              </a:rPr>
              <a:t>Entity</a:t>
            </a:r>
            <a:r>
              <a:rPr lang="en-GB" sz="2800" spc="-45">
                <a:cs typeface="Calibri"/>
              </a:rPr>
              <a:t> </a:t>
            </a:r>
            <a:r>
              <a:rPr lang="en-GB" sz="2800" spc="-10">
                <a:cs typeface="Calibri"/>
              </a:rPr>
              <a:t>resolution.</a:t>
            </a:r>
            <a:endParaRPr lang="en-GB" sz="2800">
              <a:cs typeface="Calibri"/>
            </a:endParaRPr>
          </a:p>
          <a:p>
            <a:pPr marL="545465" marR="1750695" indent="-532765">
              <a:lnSpc>
                <a:spcPct val="100000"/>
              </a:lnSpc>
              <a:buClr>
                <a:srgbClr val="7030A0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20">
                <a:latin typeface="Calibri"/>
                <a:cs typeface="Calibri"/>
              </a:rPr>
              <a:t>Pages </a:t>
            </a:r>
            <a:r>
              <a:rPr sz="2800" spc="-5">
                <a:latin typeface="Calibri"/>
                <a:cs typeface="Calibri"/>
              </a:rPr>
              <a:t>with similar </a:t>
            </a:r>
            <a:r>
              <a:rPr sz="2800" spc="-15">
                <a:latin typeface="Calibri"/>
                <a:cs typeface="Calibri"/>
              </a:rPr>
              <a:t>words</a:t>
            </a:r>
            <a:endParaRPr lang="en-US" sz="2800" spc="-15">
              <a:latin typeface="Calibri"/>
              <a:cs typeface="Calibri"/>
            </a:endParaRPr>
          </a:p>
          <a:p>
            <a:pPr marL="1002665" marR="1750695" lvl="1" indent="-532765">
              <a:buClr>
                <a:srgbClr val="7030A0"/>
              </a:buClr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sz="2800" spc="-25">
                <a:latin typeface="Calibri"/>
                <a:cs typeface="Calibri"/>
              </a:rPr>
              <a:t>F</a:t>
            </a:r>
            <a:r>
              <a:rPr sz="2800" spc="-25">
                <a:latin typeface="Calibri"/>
                <a:cs typeface="Calibri"/>
              </a:rPr>
              <a:t>or </a:t>
            </a:r>
            <a:r>
              <a:rPr sz="2800" spc="-10">
                <a:latin typeface="Calibri"/>
                <a:cs typeface="Calibri"/>
              </a:rPr>
              <a:t>classification by</a:t>
            </a:r>
            <a:r>
              <a:rPr sz="2800" spc="-5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topic</a:t>
            </a:r>
            <a:endParaRPr lang="en-US" sz="2800" spc="-10">
              <a:latin typeface="Calibri"/>
              <a:cs typeface="Calibri"/>
            </a:endParaRPr>
          </a:p>
          <a:p>
            <a:pPr marL="1002665" marR="1750695" lvl="1" indent="-532765">
              <a:buClr>
                <a:srgbClr val="7030A0"/>
              </a:buClr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GB" sz="2800" spc="-10">
                <a:latin typeface="Calibri"/>
                <a:cs typeface="Calibri"/>
              </a:rPr>
              <a:t>F</a:t>
            </a:r>
            <a:r>
              <a:rPr lang="en-NL" sz="2800" spc="-10">
                <a:latin typeface="Calibri"/>
                <a:cs typeface="Calibri"/>
              </a:rPr>
              <a:t>or plagiarism</a:t>
            </a:r>
          </a:p>
          <a:p>
            <a:pPr marL="1002665" marR="1750695" lvl="1" indent="-532765">
              <a:buClr>
                <a:srgbClr val="7030A0"/>
              </a:buClr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GB" sz="2800" spc="-10">
                <a:latin typeface="Calibri"/>
                <a:cs typeface="Calibri"/>
              </a:rPr>
              <a:t>F</a:t>
            </a:r>
            <a:r>
              <a:rPr lang="en-NL" sz="2800" spc="-10">
                <a:latin typeface="Calibri"/>
                <a:cs typeface="Calibri"/>
              </a:rPr>
              <a:t>or repetition avoidance</a:t>
            </a:r>
            <a:endParaRPr sz="2800">
              <a:latin typeface="Calibri"/>
              <a:cs typeface="Calibri"/>
            </a:endParaRPr>
          </a:p>
          <a:p>
            <a:pPr marL="546100" marR="5080" indent="-533400">
              <a:lnSpc>
                <a:spcPct val="100000"/>
              </a:lnSpc>
              <a:spcBef>
                <a:spcPts val="670"/>
              </a:spcBef>
              <a:buClr>
                <a:srgbClr val="7030A0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>
                <a:latin typeface="Calibri"/>
                <a:cs typeface="Calibri"/>
              </a:rPr>
              <a:t>NetFlix </a:t>
            </a:r>
            <a:r>
              <a:rPr sz="2800" spc="-15">
                <a:latin typeface="Calibri"/>
                <a:cs typeface="Calibri"/>
              </a:rPr>
              <a:t>users </a:t>
            </a:r>
            <a:r>
              <a:rPr sz="2800" spc="-5">
                <a:latin typeface="Calibri"/>
                <a:cs typeface="Calibri"/>
              </a:rPr>
              <a:t>with similar </a:t>
            </a:r>
            <a:r>
              <a:rPr sz="2800" spc="-20">
                <a:latin typeface="Calibri"/>
                <a:cs typeface="Calibri"/>
              </a:rPr>
              <a:t>tastes </a:t>
            </a:r>
            <a:r>
              <a:rPr sz="2800" spc="-5">
                <a:latin typeface="Calibri"/>
                <a:cs typeface="Calibri"/>
              </a:rPr>
              <a:t>in movies</a:t>
            </a:r>
            <a:endParaRPr lang="en-US" sz="2800" spc="-5">
              <a:latin typeface="Calibri"/>
              <a:cs typeface="Calibri"/>
            </a:endParaRPr>
          </a:p>
          <a:p>
            <a:pPr marL="1003300" marR="5080" lvl="1" indent="-533400">
              <a:spcBef>
                <a:spcPts val="670"/>
              </a:spcBef>
              <a:buClr>
                <a:srgbClr val="7030A0"/>
              </a:buClr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GB" sz="2800" spc="-5">
                <a:latin typeface="Calibri"/>
                <a:cs typeface="Calibri"/>
              </a:rPr>
              <a:t>F</a:t>
            </a:r>
            <a:r>
              <a:rPr sz="2800" spc="-25">
                <a:latin typeface="Calibri"/>
                <a:cs typeface="Calibri"/>
              </a:rPr>
              <a:t>or  </a:t>
            </a:r>
            <a:r>
              <a:rPr sz="2800" spc="-10">
                <a:latin typeface="Calibri"/>
                <a:cs typeface="Calibri"/>
              </a:rPr>
              <a:t>recommendation</a:t>
            </a:r>
            <a:r>
              <a:rPr sz="2800" spc="-7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545465" indent="-532765">
              <a:lnSpc>
                <a:spcPct val="100000"/>
              </a:lnSpc>
              <a:spcBef>
                <a:spcPts val="670"/>
              </a:spcBef>
              <a:buClr>
                <a:srgbClr val="7030A0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>
                <a:solidFill>
                  <a:srgbClr val="33CC33"/>
                </a:solidFill>
                <a:latin typeface="Calibri"/>
                <a:cs typeface="Calibri"/>
              </a:rPr>
              <a:t>Dual</a:t>
            </a:r>
            <a:r>
              <a:rPr sz="2800" spc="-5">
                <a:latin typeface="Calibri"/>
                <a:cs typeface="Calibri"/>
              </a:rPr>
              <a:t>: movies with similar </a:t>
            </a:r>
            <a:r>
              <a:rPr sz="2800" spc="-10">
                <a:latin typeface="Calibri"/>
                <a:cs typeface="Calibri"/>
              </a:rPr>
              <a:t>sets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fans.</a:t>
            </a:r>
            <a:endParaRPr lang="en-US" sz="2800" spc="-15">
              <a:latin typeface="Calibri"/>
              <a:cs typeface="Calibri"/>
            </a:endParaRPr>
          </a:p>
          <a:p>
            <a:pPr marL="1002665" lvl="1" indent="-532765">
              <a:spcBef>
                <a:spcPts val="670"/>
              </a:spcBef>
              <a:buClr>
                <a:srgbClr val="7030A0"/>
              </a:buClr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sz="2800" spc="-15">
                <a:latin typeface="Calibri"/>
                <a:cs typeface="Calibri"/>
              </a:rPr>
              <a:t>For </a:t>
            </a:r>
            <a:r>
              <a:rPr lang="en-NL" sz="2800" spc="-15">
                <a:latin typeface="Calibri"/>
                <a:cs typeface="Calibri"/>
              </a:rPr>
              <a:t>movie classification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CE44F-2F23-4340-9094-45D279E2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197" y="2793238"/>
            <a:ext cx="8101965" cy="492443"/>
          </a:xfrm>
        </p:spPr>
        <p:txBody>
          <a:bodyPr/>
          <a:lstStyle/>
          <a:p>
            <a:r>
              <a:rPr lang="en-NL"/>
              <a:t>Any Questions?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EC52EF-8406-0243-A733-11C25F7A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02" y="1817878"/>
            <a:ext cx="8121395" cy="492443"/>
          </a:xfrm>
        </p:spPr>
        <p:txBody>
          <a:bodyPr/>
          <a:lstStyle/>
          <a:p>
            <a:r>
              <a:rPr lang="en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>
            <a:noAutofit/>
          </a:bodyPr>
          <a:lstStyle/>
          <a:p>
            <a:r>
              <a:rPr lang="en-US" sz="4000"/>
              <a:t>Focus on Finding Similar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468121"/>
                <a:ext cx="9052560" cy="5958841"/>
              </a:xfrm>
            </p:spPr>
            <p:txBody>
              <a:bodyPr>
                <a:normAutofit/>
              </a:bodyPr>
              <a:lstStyle/>
              <a:p>
                <a:r>
                  <a:rPr lang="en-US" sz="2800"/>
                  <a:t>Goal: Given a large number (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/>
                  <a:t> in the millions or billions) of documents, find “near duplicate” pairs</a:t>
                </a:r>
              </a:p>
              <a:p>
                <a:r>
                  <a:rPr lang="en-US" sz="2800"/>
                  <a:t>Problems:</a:t>
                </a:r>
              </a:p>
              <a:p>
                <a:pPr lvl="1"/>
                <a:r>
                  <a:rPr lang="en-US" sz="2400"/>
                  <a:t>Too many documents to compare all pairs</a:t>
                </a:r>
              </a:p>
              <a:p>
                <a:pPr lvl="1"/>
                <a:r>
                  <a:rPr lang="en-US" sz="2400"/>
                  <a:t>Documents are so large or so many that they cannot fit in main memory</a:t>
                </a:r>
              </a:p>
              <a:p>
                <a:pPr lvl="1"/>
                <a:r>
                  <a:rPr lang="en-US" sz="2400"/>
                  <a:t>Many small pieces of one document can appear </a:t>
                </a:r>
                <a:br>
                  <a:rPr lang="en-US" sz="2400"/>
                </a:br>
                <a:r>
                  <a:rPr lang="en-US" sz="2400"/>
                  <a:t>out of order in another (i.e., order is important)</a:t>
                </a:r>
              </a:p>
              <a:p>
                <a:pPr lvl="1"/>
                <a:endParaRPr lang="en-US" sz="2400"/>
              </a:p>
              <a:p>
                <a:endParaRPr lang="en-US" sz="280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265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468121"/>
                <a:ext cx="9052560" cy="5958841"/>
              </a:xfrm>
              <a:blipFill>
                <a:blip r:embed="rId2"/>
                <a:stretch>
                  <a:fillRect t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900" kern="120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58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A55-A965-5847-B5F4-300C2259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/>
          <a:lstStyle/>
          <a:p>
            <a:r>
              <a:rPr lang="en-NL"/>
              <a:t>Converting Documents to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857D-8CD5-5748-A131-7D656A21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68438"/>
            <a:ext cx="9402763" cy="5957887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Set of “words” (or “important words”) not effective </a:t>
            </a:r>
          </a:p>
          <a:p>
            <a:endParaRPr lang="en-GB"/>
          </a:p>
          <a:p>
            <a:r>
              <a:rPr lang="en-GB"/>
              <a:t>Shingling</a:t>
            </a:r>
          </a:p>
          <a:p>
            <a:pPr lvl="1"/>
            <a:r>
              <a:rPr lang="en-GB"/>
              <a:t>Generating a set  of strings of length k  that appear  in the document</a:t>
            </a:r>
          </a:p>
          <a:p>
            <a:endParaRPr lang="en-GB"/>
          </a:p>
          <a:p>
            <a:r>
              <a:rPr lang="en-GB"/>
              <a:t>A k −shingle (or k −gram) for a document is a  sequence of k characters or k works or any other token </a:t>
            </a:r>
          </a:p>
          <a:p>
            <a:pPr lvl="1"/>
            <a:r>
              <a:rPr lang="en-GB"/>
              <a:t>Example: k=2; doc = </a:t>
            </a:r>
            <a:r>
              <a:rPr lang="en-GB" err="1"/>
              <a:t>abcab</a:t>
            </a:r>
            <a:r>
              <a:rPr lang="en-GB"/>
              <a:t>.	    Doc2=</a:t>
            </a:r>
            <a:r>
              <a:rPr lang="en-GB" err="1"/>
              <a:t>abfef</a:t>
            </a:r>
            <a:endParaRPr lang="en-GB"/>
          </a:p>
          <a:p>
            <a:pPr lvl="2"/>
            <a:r>
              <a:rPr lang="en-GB"/>
              <a:t>Set of 2−shingles= {ab, </a:t>
            </a:r>
            <a:r>
              <a:rPr lang="en-GB" err="1"/>
              <a:t>bc</a:t>
            </a:r>
            <a:r>
              <a:rPr lang="en-GB"/>
              <a:t>, ca}.     2-shingles2={ab bf </a:t>
            </a:r>
            <a:r>
              <a:rPr lang="en-GB" err="1"/>
              <a:t>fe</a:t>
            </a:r>
            <a:r>
              <a:rPr lang="en-GB"/>
              <a:t> </a:t>
            </a:r>
            <a:r>
              <a:rPr lang="en-GB" err="1"/>
              <a:t>ef</a:t>
            </a:r>
            <a:r>
              <a:rPr lang="en-GB"/>
              <a:t>}</a:t>
            </a:r>
          </a:p>
          <a:p>
            <a:pPr lvl="2"/>
            <a:r>
              <a:rPr lang="en-GB"/>
              <a:t>[ab </a:t>
            </a:r>
            <a:r>
              <a:rPr lang="en-GB" err="1"/>
              <a:t>bc</a:t>
            </a:r>
            <a:r>
              <a:rPr lang="en-GB"/>
              <a:t> ca bf </a:t>
            </a:r>
            <a:r>
              <a:rPr lang="en-GB" err="1"/>
              <a:t>fe</a:t>
            </a:r>
            <a:r>
              <a:rPr lang="en-GB"/>
              <a:t> </a:t>
            </a:r>
            <a:r>
              <a:rPr lang="en-GB" err="1"/>
              <a:t>ef</a:t>
            </a:r>
            <a:r>
              <a:rPr lang="en-GB"/>
              <a:t>]</a:t>
            </a:r>
          </a:p>
          <a:p>
            <a:pPr lvl="2"/>
            <a:r>
              <a:rPr lang="en-GB"/>
              <a:t>D1: [1,1,1,0,0,0].     			D2: [1,0, 0, 1,1,,1]</a:t>
            </a:r>
          </a:p>
          <a:p>
            <a:pPr lvl="2"/>
            <a:endParaRPr lang="en-GB"/>
          </a:p>
          <a:p>
            <a:r>
              <a:rPr lang="en-GB"/>
              <a:t>A doc is represented by its set of k−shingles</a:t>
            </a:r>
          </a:p>
          <a:p>
            <a:pPr lvl="1"/>
            <a:r>
              <a:rPr lang="en-GB"/>
              <a:t>Each document is an 0/1 Vector in the space of shingles </a:t>
            </a:r>
          </a:p>
          <a:p>
            <a:pPr lvl="1"/>
            <a:r>
              <a:rPr lang="en-GB"/>
              <a:t>Sparse Vectors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21DA-7D60-954F-A8F6-C15D74C4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A55-A965-5847-B5F4-300C2259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119226"/>
          </a:xfrm>
        </p:spPr>
        <p:txBody>
          <a:bodyPr/>
          <a:lstStyle/>
          <a:p>
            <a:r>
              <a:rPr lang="en-NL"/>
              <a:t>Converting Documents to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857D-8CD5-5748-A131-7D656A21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68121"/>
            <a:ext cx="9052560" cy="5958841"/>
          </a:xfrm>
        </p:spPr>
        <p:txBody>
          <a:bodyPr>
            <a:normAutofit lnSpcReduction="10000"/>
          </a:bodyPr>
          <a:lstStyle/>
          <a:p>
            <a:r>
              <a:rPr lang="en-GB"/>
              <a:t>Documents that are intuitively similar will have  many shingles in common</a:t>
            </a:r>
          </a:p>
          <a:p>
            <a:endParaRPr lang="en-GB"/>
          </a:p>
          <a:p>
            <a:r>
              <a:rPr lang="en-GB"/>
              <a:t>Changing a word only affects k−shingles within  distance k from the word.</a:t>
            </a:r>
          </a:p>
          <a:p>
            <a:endParaRPr lang="en-GB"/>
          </a:p>
          <a:p>
            <a:r>
              <a:rPr lang="en-GB"/>
              <a:t>Reordering paragraphs only affects the 2k  shingles that cross paragraph boundaries.</a:t>
            </a:r>
          </a:p>
          <a:p>
            <a:pPr lvl="1"/>
            <a:r>
              <a:rPr lang="en-GB"/>
              <a:t>Example: k=3, “The dog which chased the cat”  versus “The dog that chased the cat”.</a:t>
            </a:r>
          </a:p>
          <a:p>
            <a:pPr lvl="2"/>
            <a:r>
              <a:rPr lang="en-GB"/>
              <a:t>Only 3−shingles replaced are:</a:t>
            </a:r>
          </a:p>
          <a:p>
            <a:pPr marL="1136599" lvl="3" indent="0">
              <a:buNone/>
            </a:pPr>
            <a:r>
              <a:rPr lang="en-GB"/>
              <a:t>		</a:t>
            </a:r>
            <a:r>
              <a:rPr lang="en-GB" err="1"/>
              <a:t>g_w</a:t>
            </a:r>
            <a:r>
              <a:rPr lang="en-GB"/>
              <a:t>, _</a:t>
            </a:r>
            <a:r>
              <a:rPr lang="en-GB" err="1"/>
              <a:t>wh</a:t>
            </a:r>
            <a:r>
              <a:rPr lang="en-GB"/>
              <a:t>, </a:t>
            </a:r>
            <a:r>
              <a:rPr lang="en-GB" err="1"/>
              <a:t>whi</a:t>
            </a:r>
            <a:r>
              <a:rPr lang="en-GB"/>
              <a:t>, hic, ich,  </a:t>
            </a:r>
            <a:r>
              <a:rPr lang="en-GB" err="1"/>
              <a:t>ch</a:t>
            </a:r>
            <a:r>
              <a:rPr lang="en-GB"/>
              <a:t>_, and </a:t>
            </a:r>
            <a:r>
              <a:rPr lang="en-GB" err="1"/>
              <a:t>h_c</a:t>
            </a:r>
            <a:endParaRPr lang="en-GB"/>
          </a:p>
          <a:p>
            <a:endParaRPr lang="en-GB"/>
          </a:p>
          <a:p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21DA-7D60-954F-A8F6-C15D74C4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836" y="7461504"/>
            <a:ext cx="807250" cy="310896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3783</Words>
  <Application>Microsoft Macintosh PowerPoint</Application>
  <PresentationFormat>Custom</PresentationFormat>
  <Paragraphs>933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Arial</vt:lpstr>
      <vt:lpstr>Calibri</vt:lpstr>
      <vt:lpstr>Cambria Math</vt:lpstr>
      <vt:lpstr>Century Gothic</vt:lpstr>
      <vt:lpstr>Corbel</vt:lpstr>
      <vt:lpstr>Courier New</vt:lpstr>
      <vt:lpstr>Helvetica</vt:lpstr>
      <vt:lpstr>Lucida Sans Unicode</vt:lpstr>
      <vt:lpstr>Microsoft Sans Serif</vt:lpstr>
      <vt:lpstr>Monotype Sorts</vt:lpstr>
      <vt:lpstr>Quattrocento Sans</vt:lpstr>
      <vt:lpstr>Tahoma</vt:lpstr>
      <vt:lpstr>Times New Roman</vt:lpstr>
      <vt:lpstr>Twentieth Century</vt:lpstr>
      <vt:lpstr>Wingdings</vt:lpstr>
      <vt:lpstr>Wingdings 2</vt:lpstr>
      <vt:lpstr>Office Theme</vt:lpstr>
      <vt:lpstr>Module</vt:lpstr>
      <vt:lpstr>1_Module</vt:lpstr>
      <vt:lpstr>Θέμα του Office</vt:lpstr>
      <vt:lpstr>Hash Functions</vt:lpstr>
      <vt:lpstr>Finding Similar Items</vt:lpstr>
      <vt:lpstr>Acknowledgements</vt:lpstr>
      <vt:lpstr>Connection to Previous Lecture</vt:lpstr>
      <vt:lpstr>Problem Statement</vt:lpstr>
      <vt:lpstr>Many data−mining problems can be expressed  as finding “similar” sets:</vt:lpstr>
      <vt:lpstr>Focus on Finding Similar Documents</vt:lpstr>
      <vt:lpstr>Converting Documents to Sets</vt:lpstr>
      <vt:lpstr>Converting Documents to Sets</vt:lpstr>
      <vt:lpstr>Challenges in using shingles</vt:lpstr>
      <vt:lpstr>Computing Similarities between Document Representations as Sets</vt:lpstr>
      <vt:lpstr>Jaccard Similarity</vt:lpstr>
      <vt:lpstr>Example: Jaccard Similarity</vt:lpstr>
      <vt:lpstr>Encoding Sets as Bit Vectors</vt:lpstr>
      <vt:lpstr>The challenge</vt:lpstr>
      <vt:lpstr>The solution</vt:lpstr>
      <vt:lpstr>Rows = elements of the universal set.</vt:lpstr>
      <vt:lpstr>PowerPoint Presentation</vt:lpstr>
      <vt:lpstr>Given columns C1 and C2, rows may be classified as:</vt:lpstr>
      <vt:lpstr>PowerPoint Presentation</vt:lpstr>
      <vt:lpstr>Min-Hashing Example</vt:lpstr>
      <vt:lpstr>PowerPoint Presentation</vt:lpstr>
      <vt:lpstr>The probability (over all permutations of  the rows) that h(C1) = h(C2) is the same as  Sim(C1, C2).</vt:lpstr>
      <vt:lpstr>The similarity of signatures is the fraction of the  minhash functions in which they agree.</vt:lpstr>
      <vt:lpstr>PowerPoint Presentation</vt:lpstr>
      <vt:lpstr>PowerPoint Presentation</vt:lpstr>
      <vt:lpstr>Implementation Trick</vt:lpstr>
      <vt:lpstr>for each row r do begin for each hash function hi 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Often, data is given by column, not row.</vt:lpstr>
      <vt:lpstr>Focusing on Similar MinHash Signatures</vt:lpstr>
      <vt:lpstr>PowerPoint Presentation</vt:lpstr>
      <vt:lpstr>Pick a similarity threshold t, a fraction &lt; 1.</vt:lpstr>
      <vt:lpstr>Assumptions for LSH</vt:lpstr>
      <vt:lpstr>PowerPoint Presentation</vt:lpstr>
      <vt:lpstr>PowerPoint Presentation</vt:lpstr>
      <vt:lpstr>Divide matrix M into b bands of r rows.</vt:lpstr>
      <vt:lpstr>PowerPoint Presentation</vt:lpstr>
      <vt:lpstr>PowerPoint Presentation</vt:lpstr>
      <vt:lpstr>Methods for High Degree of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 Matching</vt:lpstr>
      <vt:lpstr>Step 4: Clustering</vt:lpstr>
      <vt:lpstr>PowerPoint Presentation</vt:lpstr>
      <vt:lpstr>PowerPoint Presentation</vt:lpstr>
      <vt:lpstr>PowerPoint Presentation</vt:lpstr>
      <vt:lpstr>PowerPoint Presentation</vt:lpstr>
      <vt:lpstr>Step 3: Matching</vt:lpstr>
      <vt:lpstr>Step 4: Clustering</vt:lpstr>
      <vt:lpstr>PowerPoint Presentation</vt:lpstr>
      <vt:lpstr>Solution: Parallelization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Velegrakis, I. (Yannis)</cp:lastModifiedBy>
  <cp:revision>1</cp:revision>
  <cp:lastPrinted>2021-05-10T07:11:40Z</cp:lastPrinted>
  <dcterms:created xsi:type="dcterms:W3CDTF">2016-10-06T00:19:07Z</dcterms:created>
  <dcterms:modified xsi:type="dcterms:W3CDTF">2023-05-03T07:17:16Z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2016-10-06T00:00:00Z</vt:filetime>
  </property>
</Properties>
</file>