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/>
    <p:restoredTop sz="94694"/>
  </p:normalViewPr>
  <p:slideViewPr>
    <p:cSldViewPr snapToGrid="0">
      <p:cViewPr>
        <p:scale>
          <a:sx n="93" d="100"/>
          <a:sy n="93" d="100"/>
        </p:scale>
        <p:origin x="210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3:48.933"/>
    </inkml:context>
    <inkml:brush xml:id="br0">
      <inkml:brushProperty name="width" value="0.1" units="cm"/>
      <inkml:brushProperty name="height" value="0.1" units="cm"/>
      <inkml:brushProperty name="color" value="#AE1B28"/>
    </inkml:brush>
  </inkml:definitions>
  <inkml:trace contextRef="#ctx0" brushRef="#br0">455 1280 24575,'5'-19'0,"1"-20"0,3-39 0,-5 12 0,0-9 0,-2-20 0,0-5 0,-1 28 0,0-1 0,-1 2 0,0-22 0,0 8 0,0 27 0,0 8 0,0 1 0,-1 30 0,-5-14 0,-8-18 0,-4-6 0,0 8 0,6 18 0,7 18 0,1 10 0,-3 2 0,-6 4 0,-10 5 0,-11 7 0,-2 10 0,4 5 0,8-1 0,7-2 0,3-4 0,0 6 0,1 5 0,3 5 0,2-1 0,4-11 0,2-7 0,2-9 0,0-2 0,0 4 0,0 11 0,-1 7 0,-1 1 0,1-6 0,-1-11 0,2-8 0,0-2 0,0-24 0,2 5 0,-1-22 0,2-4 0,0-15 0,-1-20 0,0 1 0,-2 19 0,-2 25 0,0 22 0,-6 14 0,-6 19 0,-11 27 0,-9 38 0,16-36 0,1 1 0,2-4 0,2-2 0,-3 22 0,14-39 0,6-23 0,3-8 0,-1-1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5:59.977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0 1 24575,'1'4'0,"0"-1"0,0 0 0,0 2 0,0 0 0,1 2 0,-1-1 0,0-1 0,0-1 0,-1-2 0,0-1 0,1 0 0,-1 1 0,1 0 0,0 2 0,0 0 0,0 0 0,0-1 0,0 0 0,0-1 0,1 1 0,-1 0 0,1 1 0,0 0 0,0 1 0,0 1 0,1 0 0,1 0 0,-1-1 0,1 0 0,0 0 0,-2-2 0,0-1 0,-2-1 0,0 0 0,1 0 0,0 1 0,-1-1 0,1 0 0,0 0 0,0 0 0,1 1 0,0-1 0,-1 0 0,0 0 0,0-1 0,0 1 0,0 0 0,0 1 0,0 0 0,0 0 0,0 0 0,1 2 0,0-1 0,2 1 0,-1-1 0,-1 0 0,0-2 0,-1 0 0,0-1 0,0 1 0,0 0 0,0 0 0,1 1 0,1-1 0,1 2 0,0-1 0,-1 0 0,-2-1 0,0 0 0,0 0 0,-1 0 0,1 0 0,0 0 0,2 3 0,5 1 0,2 2 0,0 1 0,-4-3 0,-3-2 0,-2-2 0,-1 0 0,0 1 0,0-1 0,1 2 0,-1 1 0,0 3 0,0 1 0,1 1 0,0-2 0,-1-1 0,0-4 0,0 0 0,0-2 0,1 2 0,-1-1 0,1 2 0,0-1 0,0 2 0,2 0 0,0 1 0,1 0 0,-1-1 0,-1-1 0,0-1 0,-2-1 0,1-1 0,-1 2 0,1-2 0,0 2 0,0 0 0,0 0 0,0 0 0,0 0 0,1 1 0,-1-1 0,1 0 0,-1 0 0,-1-1 0,1 0 0,-1 0 0,1 1 0,0 0 0,0 0 0,0-1 0,-1 1 0,1-1 0,-1 0 0,1 1 0,0 0 0,0 0 0,1 1 0,1 1 0,0 0 0,1 0 0,-1 1 0,0-1 0,0-1 0,-1 1 0,0-2 0,0 0 0,-1 0 0,-1-1 0,1 0 0,-1 1 0,1 1 0,0 1 0,1 1 0,1 2 0,0 0 0,-1-1 0,0-3 0,-2 0 0,1-2 0,-1-1 0,1 2 0,0 0 0,1 1 0,0 1 0,1 0 0,0 1 0,-1-2 0,-1 0 0,0-2 0,-1 0 0,1 1 0,0 1 0,2 1 0,0 1 0,0-1 0,-1 0 0,0 0 0,0 0 0,0-1 0,-1 0 0,0 0 0,1-1 0,-1 1 0,1 0 0,0 1 0,1 0 0,0 1 0,1 0 0,0 1 0,0 0 0,0 0 0,1 0 0,-1 1 0,0-1 0,1 0 0,-2-1 0,0-1 0,-2-2 0,0-1 0,0 1 0,1-1 0,0 2 0,1 1 0,1 0 0,0 0 0,-1-1 0,-1 0 0,0 0 0,0 0 0,0 0 0,-1-1 0,-1-1 0,2 1 0,0 0 0,0 2 0,2 1 0,1 2 0,0-2 0,-1 0 0,-1-2 0,-2-1 0,-1-1 0,1 0 0,-1 1 0,1 1 0,1 1 0,1 0 0,-1 0 0,0-2 0,-1 0 0,0-1 0,-1 0 0,0 1 0,1 0 0,1 3 0,2 2 0,1 3 0,1 3 0,-1-2 0,-2-2 0,-1-3 0,-2-4 0,0-1 0,-1-5 0,-3-2 0,1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01.427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02.413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5 1 24575,'-3'1'0,"1"0"0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03.092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04.959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05.542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06.693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4 0 24575,'-2'4'0,"0"-2"0,2-1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07.360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0 1 24575,'2'3'0,"0"0"0,-2-3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07.927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36.010"/>
    </inkml:context>
    <inkml:brush xml:id="br0">
      <inkml:brushProperty name="width" value="0.35" units="cm"/>
      <inkml:brushProperty name="height" value="0.35" units="cm"/>
      <inkml:brushProperty name="color" value="#21458B"/>
    </inkml:brush>
  </inkml:definitions>
  <inkml:trace contextRef="#ctx0" brushRef="#br0">1 1709 24575,'9'-18'0,"-1"2"0,-7 10 0,1-2 0,-1-4 0,0 3 0,0-1 0,-1 1 0,1 1 0,1-3 0,2 2 0,-1 0 0,2 0 0,0 0 0,-1 3 0,3-2 0,0 2 0,0 0 0,1-1 0,-2 2 0,2-2 0,-1 0 0,-1-1 0,0 1 0,-1-2 0,-1 1 0,0-2 0,0 1 0,-2 1 0,2-2 0,0 0 0,1-1 0,-1 3 0,-1 0 0,1-1 0,0 2 0,0-3 0,0 3 0,0 0 0,2-1 0,1-1 0,0 1 0,0 1 0,0 0 0,1 0 0,2-2 0,0 0 0,0 1 0,-4 3 0,0 0 0,2-5 0,-2 3 0,2-4 0,-3 4 0,-1 1 0,5-5 0,-3 1 0,2-3 0,-3 5 0,-3 2 0,4-5 0,-2 4 0,2-6 0,-3 6 0,-1 0 0,3-2 0,-1 0 0,2-1 0,-1 0 0,0 1 0,1-2 0,0 0 0,-1 1 0,0-1 0,0 2 0,0 1 0,0 0 0,-2 0 0,3-3 0,0-2 0,4-4 0,-2 3 0,0 0 0,-1 2 0,-2 3 0,-1 1 0,0 1 0,1-2 0,-1 1 0,2-1 0,1-3 0,0 0 0,1-2 0,-1 1 0,-1 3 0,-2 2 0,0 1 0,0-1 0,0 0 0,0 1 0,1-2 0,0 3 0,2-2 0,-1 2 0,1-1 0,-2 0 0,2-1 0,-1 1 0,-1 0 0,3-2 0,-3 3 0,1-2 0,1 0 0,-3 3 0,3-4 0,-2 2 0,-2 0 0,2-2 0,-2 1 0,1-1 0,1 1 0,-1 1 0,2-3 0,-2 3 0,1-2 0,-1 1 0,0 0 0,0 0 0,1-3 0,-2 5 0,1-3 0,0 1 0,0 0 0,0-1 0,0 0 0,-1 1 0,3-3 0,-3 5 0,3-3 0,-1 0 0,-1 4 0,4-8 0,-4 5 0,3-3 0,-2 2 0,-1 2 0,2-5 0,-1 2 0,3-4 0,-2 4 0,-1 0 0,0 2 0,-1 1 0,2-4 0,0 3 0,1-2 0,-3 4 0,0-1 0,1-3 0,-2 0 0,2-1 0,-2 3 0,0 0 0,1-2 0,-2 2 0,2-2 0,0 2 0,-1 0 0,2 1 0,4-3 0,-1 2 0,2-2 0,-4 4 0,-1 1 0,1-2 0,1 0 0,0-3 0,-1 0 0,-1 1 0,-1 1 0,-1-1 0,-1 2 0,1-2 0,-1-1 0,1 3 0,-1-2 0,2-3 0,-2 4 0,2-2 0,0 3 0,0 1 0,4-2 0,-1 2 0,-1 0 0,1-1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3:59.092"/>
    </inkml:context>
    <inkml:brush xml:id="br0">
      <inkml:brushProperty name="width" value="0.35" units="cm"/>
      <inkml:brushProperty name="height" value="0.35" units="cm"/>
      <inkml:brushProperty name="color" value="#AE1B28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41.410"/>
    </inkml:context>
    <inkml:brush xml:id="br0">
      <inkml:brushProperty name="width" value="0.35" units="cm"/>
      <inkml:brushProperty name="height" value="0.35" units="cm"/>
      <inkml:brushProperty name="color" value="#21458B"/>
    </inkml:brush>
  </inkml:definitions>
  <inkml:trace contextRef="#ctx0" brushRef="#br0">0 0 24575,'16'16'0,"-3"-3"0,-9-10 0,2 1 0,4 1 0,-2-1 0,2 1 0,-2-3 0,0 0 0,2 1 0,-2-1 0,1 1 0,1 0 0,-2-1 0,2 1 0,-1 1 0,-2-1 0,3 1 0,-3 0 0,3 2 0,-2-1 0,-1 0 0,0 0 0,1 2 0,-2-2 0,3 3 0,-4-3 0,1 2 0,1 1 0,-3-2 0,4 3 0,-2-4 0,1 1 0,3 0 0,-5-4 0,7 3 0,-6-2 0,3 1 0,0 0 0,-1-1 0,1 1 0,2 0 0,-2 1 0,2-1 0,-3 0 0,-2 0 0,3-1 0,-2 4 0,0-2 0,-1 2 0,0 0 0,0-2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52.561"/>
    </inkml:context>
    <inkml:brush xml:id="br0">
      <inkml:brushProperty name="width" value="0.35" units="cm"/>
      <inkml:brushProperty name="height" value="0.35" units="cm"/>
      <inkml:brushProperty name="color" value="#21458B"/>
    </inkml:brush>
  </inkml:definitions>
  <inkml:trace contextRef="#ctx0" brushRef="#br0">954 1 24575,'-7'21'0,"0"-4"0,4-12 0,-1 0 0,-2 3 0,0-1 0,1 2 0,1-2 0,1 0 0,-2 3 0,1-3 0,0 2 0,-1 0 0,3-2 0,-3 2 0,2 0 0,-1 0 0,0 3 0,0-1 0,0-2 0,1-1 0,-2 1 0,2-2 0,-2 3 0,1-2 0,0-1 0,0 2 0,-2 0 0,3-2 0,-4 2 0,3-3 0,-1 2 0,-1-1 0,0 0 0,0 0 0,0 0 0,0 1 0,2-1 0,-2 1 0,1 0 0,1-2 0,-2 4 0,2-4 0,-1 3 0,0 0 0,0 1 0,-1 2 0,0 2 0,0 1 0,0 1 0,1-4 0,1-3 0,2-2 0,-3 1 0,1-1 0,-2 2 0,-1 1 0,4-5 0,-4 4 0,1-2 0,1-2 0,-5 6 0,5-4 0,-2 3 0,2-1 0,1-1 0,1 1 0,-1-1 0,-1-1 0,-1 1 0,-1 0 0,0 0 0,0 2 0,0 0 0,1-2 0,0-1 0,1 0 0,0 0 0,-2 1 0,1 0 0,-1 1 0,1-1 0,0 0 0,1-1 0,0 0 0,-3 2 0,-2 2 0,-8 7 0,0 2 0,1 1 0,3-3 0,7-8 0,3-3 0,1 1 0,2 0 0,-1 3 0,0-2 0,-3 4 0,-1 3 0,-3 4 0,1-1 0,2-5 0,3-4 0,0-4 0,-1 2 0,-3 4 0,-1 1 0,0 1 0,3-3 0,1-2 0,-1 0 0,1 2 0,-1 1 0,0 0 0,0 0 0,0 0 0,0-1 0,1-1 0,0-1 0,1 0 0,-1 0 0,0 1 0,-1 2 0,-2 5 0,-2 4 0,-1 1 0,2-3 0,2-5 0,3-6 0,0-1 0,-2 1 0,0-1 0,-4 3 0,4-3 0,-2 0 0,-1 1 0,3-3 0,-3 3 0,3-1 0,1 0 0,-2 1 0,1 0 0,-1 3 0,0 1 0,-1-1 0,1 0 0,0-2 0,2-1 0,-1 1 0,1-2 0,-1 3 0,1-3 0,0 0 0,-2 4 0,2-4 0,-2 3 0,2-3 0,-1-1 0,-1 2 0,-1-1 0,1-1 0,0 1 0,0-1 0,-2 1 0,2 0 0,-2-1 0,2 2 0,-1 0 0,2-1 0,-1 0 0,2-1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6:56.610"/>
    </inkml:context>
    <inkml:brush xml:id="br0">
      <inkml:brushProperty name="width" value="0.35" units="cm"/>
      <inkml:brushProperty name="height" value="0.35" units="cm"/>
      <inkml:brushProperty name="color" value="#21458B"/>
    </inkml:brush>
  </inkml:definitions>
  <inkml:trace contextRef="#ctx0" brushRef="#br0">487 314 24575,'-24'-14'0,"6"4"0,11 7 0,2 1 0,-7-4 0,2 1 0,-3-2 0,7 4 0,-4-2 0,5 1 0,-5-2 0,3 0 0,0 2 0,-2-2 0,2 2 0,0-1 0,-1-2 0,0 2 0,-4-4 0,-10-2 0,-5-1 0,-1-1 0,7 3 0,10 5 0,6 2 0,-2-2 0,1 0 0,-3-2 0,-3-2 0,0-1 0,-2 0 0,-1 1 0,5 3 0,2 2 0,-2-2 0,5 2 0,-4-2 0,2 1 0,2 0 0,-3-3 0,3 3 0,-2-2 0,1 0 0,0 1 0,0-1 0,-1 1 0,0 0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50:02.646"/>
    </inkml:context>
    <inkml:brush xml:id="br0">
      <inkml:brushProperty name="width" value="0.05" units="cm"/>
      <inkml:brushProperty name="height" value="0.05" units="cm"/>
      <inkml:brushProperty name="color" value="#21458B"/>
    </inkml:brush>
  </inkml:definitions>
  <inkml:trace contextRef="#ctx0" brushRef="#br0">1 127 24575,'0'-6'0,"0"2"0,0 1 0,0 2 0,0-1 0,0 0 0,0-1 0,0 1 0,0-1 0,0-1 0,0 0 0,0-1 0,0 1 0,0-2 0,0 0 0,1-2 0,-1 0 0,0-1 0,1 2 0,-1 3 0,0 2 0,0 2 0,1-1 0,1 0 0,1-1 0,-1 0 0,0 0 0,-1 0 0,0-1 0,0-1 0,-1 2 0,1 0 0,-1 1 0,1 0 0,-1-1 0,1 0 0,0 0 0,0 1 0,-1-1 0,3 1 0,-1 1 0,2 0 0,-1 0 0,-1 0 0,1 0 0,0 1 0,1 0 0,-1-1 0,0 1 0,-1-1 0,0 1 0,0 0 0,-1-1 0,0 1 0,1-1 0,-2 1 0,2 1 0,-1-1 0,1 1 0,-1-1 0,0 0 0,-1 0 0,1 0 0,1 0 0,2 1 0,1 0 0,1 0 0,-2 0 0,-3-1 0,-1-1 0,1 3 0,-1 0 0,0 1 0,1-1 0,0 0 0,0-1 0,-1 1 0,2-1 0,-1 0 0,1 1 0,-1-2 0,0 1 0,0-1 0,1 1 0,0 0 0,0 0 0,0 0 0,2 1 0,0-1 0,0 0 0,1 0 0,-2-1 0,-2 0 0,0-1 0,0 0 0,1 0 0,-1 0 0,1-1 0,0 2 0,3-1 0,3 2 0,1 0 0,-1-1 0,-3 0 0,-3-1 0,0 1 0,-2-1 0,2 1 0,-1 0 0,0 1 0,1-2 0,0 2 0,-1-1 0,1 0 0,-1 0 0,1 0 0,-1 0 0,1 0 0,0 1 0,1-1 0,0 2 0,1 0 0,0 0 0,0-1 0,-2 0 0,0-1 0,0 1 0,0 0 0,0-1 0,-1 0 0,1 0 0,-1 0 0,4 2 0,2 1 0,3 0 0,1 1 0,-1-2 0,-2 0 0,-4-2 0,-3 0 0,0-1 0,0 1 0,0 0 0,0 1 0,0-2 0,0 1 0,2 0 0,0 1 0,3 1 0,-1 0 0,-2-1 0,-1-1 0,-1-1 0,0 1 0,0-1 0,3 2 0,-1 0 0,0 0 0,-1-1 0,-1 1 0,0-1 0,-1 0 0,2 0 0,0 1 0,0-1 0,0 1 0,-1-1 0,0 0 0,0 0 0,0 0 0,0 0 0,1 1 0,1 0 0,0 0 0,-1 0 0,0 0 0,-1-2 0,0 1 0,1 0 0,0 1 0,1-1 0,-1 0 0,-1 0 0,1 0 0,0 0 0,2 1 0,1 0 0,-1-1 0,-1 0 0,-1 0 0,1 0 0,-1 0 0,2 0 0,-2 0 0,0 1 0,0-1 0,0 1 0,0-1 0,-1 0 0,0 0 0,0 0 0,0-1 0,0 1 0,1 0 0,1 1 0,-1 0 0,0 0 0,0-1 0,1 1 0,-1-1 0,1 0 0,0 0 0,1 0 0,0 0 0,0 1 0,-2-1 0,0 0 0,-1-1 0,0 1 0,1 0 0,1 1 0,0 0 0,2 1 0,-1-1 0,1 0 0,-1 0 0,0 1 0,1 0 0,-1-1 0,0 1 0,1-1 0,2 1 0,1 0 0,1 0 0,-3-1 0,-2-1 0,-2 0 0,-1 0 0,0 0 0,3 1 0,1 1 0,0 1 0,1-1 0,-2 0 0,-1-1 0,-2-1 0,0-1 0,0 1 0,0 0 0,1 1 0,2 2 0,0 0 0,3 0 0,1 0 0,0-1 0,0 1 0,-3-1 0,-3-2 0,-2 0 0,1 0 0,0 1 0,1 0 0,1 3 0,0-1 0,1 1 0,-1-1 0,0-1 0,-1-1 0,-1 0 0,0-1 0,1 0 0,1 2 0,1-1 0,0 1 0,-1-1 0,-2-1 0,0-1 0,0 1 0,0 0 0,0 1 0,1 0 0,1 0 0,0 0 0,0-1 0,-2 0 0,1 0 0,-1 0 0,0 0 0,0 1 0,1 0 0,1 1 0,2 0 0,-1 0 0,-1 0 0,-1-2 0,-1 0 0,0 0 0,0 0 0,1 0 0,-1 0 0,2 0 0,-1 0 0,2 0 0,-1 0 0,-1 0 0,0 0 0,-1-1 0,0 1 0,1 0 0,1 0 0,-1 1 0,1 0 0,0-1 0,1 1 0,0 0 0,4 0 0,2 1 0,1 0 0,-2 0 0,-3-2 0,-4 0 0,-1 0 0,1-1 0,-1 1 0,0-1 0,1 1 0,1 0 0,1 1 0,1 1 0,0-1 0,0 0 0,-3 0 0,-1-2 0,0 1 0,-1 0 0,1 0 0,0 1 0,-1 0 0,1 0 0,1 0 0,-1 1 0,1-1 0,-2-1 0,1 0 0,0 0 0,1 1 0,3 4 0,2 1 0,1 1 0,-1 0 0,-1-2 0,-2 0 0,0-1 0,-2-4 0,-1 0 0,0 0 0,0-1 0,0 1 0,1 0 0,1 1 0,2 0 0,2 2 0,-1 0 0,-3-2 0,-1-1 0,-2 0 0,1 0 0,0 0 0,2 2 0,0 0 0,-1-1 0,0 0 0,-2-1 0,2 0 0,-1 0 0,1 0 0,-1 0 0,0 0 0,0 0 0,0 0 0,0 0 0,0 0 0,0 0 0,0 1 0,0 1 0,1 0 0,-1-1 0,0 0 0,-1-2 0,0 2 0,1-1 0,-1 1 0,0 0 0,0-1 0,0 1 0,0-1 0,1 1 0,-1 0 0,0 1 0,1 0 0,-1 1 0,0 0 0,0-1 0,0 0 0,0-1 0,0 0 0,0 0 0,0-1 0,0 1 0,0 0 0,0 0 0,0-1 0,0 1 0,0-1 0,0 3 0,0-2 0,0 1 0,0-1 0,0 0 0,0 1 0,0 2 0,0 2 0,0 0 0,0 0 0,0-2 0,0-1 0,0-1 0,0-1 0,0-1 0,-1 0 0,1 0 0,-1 2 0,0-1 0,0 1 0,1-1 0,-1 0 0,0 0 0,1-1 0,-1 1 0,0 0 0,0-1 0,1 1 0,-1-1 0,1 0 0,-1 0 0,1 1 0,-1 0 0,0 1 0,1-1 0,-1-1 0,1 0 0,0 1 0,0-1 0,-1 1 0,1 0 0,-1-1 0,1 1 0,0 0 0,-1 1 0,1-1 0,0 0 0,-1-1 0,1 0 0,0 1 0,-1-1 0,1 0 0,-1 1 0,0-1 0,0 1 0,0 1 0,-1-1 0,1 0 0,1 0 0,-1-1 0,0 0 0,0 0 0,0 0 0,-1 1 0,0-1 0,0 1 0,0 0 0,0 0 0,1 0 0,-1-1 0,1 1 0,-1 0 0,0 2 0,0-1 0,1 0 0,-1-1 0,1-1 0,0 2 0,0 0 0,-1 0 0,1 1 0,0 0 0,0-1 0,1-1 0,0 0 0,0-1 0,-1 1 0,1-1 0,0 1 0,-1 1 0,0 0 0,0-1 0,0 1 0,1-1 0,-1 0 0,1 1 0,-1 0 0,0-1 0,1 0 0,-1 0 0,1 0 0,-1-1 0,1 0 0,-1 0 0,0 1 0,1-1 0,0 0 0,-1 1 0,0 1 0,0 0 0,0 0 0,-1 1 0,0-1 0,1 1 0,-1 0 0,0 1 0,-1 0 0,0 0 0,0 0 0,1-1 0,0-1 0,0 0 0,1-1 0,0-1 0,0 1 0,0-1 0,1 0 0,-1 0 0,0 0 0,-1 0 0,0 1 0,-1 0 0,1 0 0,1 0 0,-1 0 0,0-1 0,1 0 0,-1 0 0,1 1 0,-1 0 0,1-1 0,0 1 0,0 0 0,-1 1 0,-1 0 0,1 1 0,0-1 0,0-1 0,0 0 0,0 0 0,0 0 0,0-1 0,1 1 0,-1-1 0,1 1 0,0-1 0,0 1 0,0-1 0,-1 1 0,0 1 0,-2 2 0,0 0 0,1-1 0,0 0 0,1-2 0,0 0 0,0 2 0,-1 0 0,-1 2 0,0-1 0,2-2 0,1-1 0,-1-1 0,1 0 0,-1 1 0,-1 0 0,0 1 0,0 0 0,0 0 0,1-1 0,0 0 0,0 0 0,-1 0 0,0 0 0,-1 1 0,-2 1 0,0 0 0,1 0 0,0 1 0,1-1 0,0 0 0,2-1 0,0-1 0,1 0 0,0-1 0,0 0 0,-1 2 0,-1 1 0,-2 2 0,1-2 0,1 0 0,1-1 0,-1 1 0,1 0 0,0 1 0,0-1 0,-1-1 0,1 1 0,-1 1 0,0 1 0,0 0 0,1 0 0,0 0 0,0-1 0,0 2 0,-4 3 0,-2 7 0,-1 3 0,1-2 0,3-6 0,3-5 0,0-4 0,1 1 0,-2 1 0,-1 2 0,0 2 0,-2 1 0,1 0 0,0 0 0,1-3 0,1-2 0,2-2 0,0-2 0,1 0 0,-2 1 0,-1 1 0,-1 4 0,-2 1 0,1 0 0,0-1 0,2-2 0,1-2 0,1-2 0,0 0 0,0 2 0,-2 4 0,0 1 0,0-1 0,1-1 0,0-4 0,0 2 0,-2 1 0,1 1 0,0 0 0,2-1 0,0-2 0,1-2 0,0 0 0,0 0 0,-1 0 0,1 2 0,-2-1 0,0 2 0,-2 2 0,0 2 0,1-1 0,0-2 0,2-2 0,0-2 0,0 0 0,0 0 0,0 0 0,0 0 0,-1 1 0,-1 3 0,-2 2 0,1 0 0,0-2 0,3-2 0,0-2 0,1 1 0,-2 0 0,1 1 0,0-1 0,0 0 0,-1 0 0,-1 4 0,-4 6 0,-4 5 0,-2 4 0,-1 1 0,2-3 0,3-2 0,2-3 0,2-2 0,2-4 0,1-4 0,1-3 0,1 0 0,-1-1 0,0 1 0,-1 1 0,1-1 0,0 0 0,0 1 0,1-1 0,-1 1 0,0-1 0,0 2 0,0-1 0,1-1 0,-1 0 0,1 1 0,-1 0 0,-1 0 0,1 1 0,0-1 0,0 0 0,0 0 0,1-1 0,-1 0 0,0 1 0,1-1 0,-1 0 0,-1 0 0,0 1 0,1-1 0,-1 0 0,1 0 0,1 0 0,-1 0 0,-1 0 0,0 2 0,0 1 0,-1-1 0,0 0 0,0-1 0,-1 1 0,0 1 0,0 0 0,0 0 0,1 0 0,1-2 0,1 0 0,1-1 0,-1 0 0,0 1 0,1 0 0,-1 0 0,1-1 0,0 0 0,-1 1 0,1 1 0,-1 0 0,0 1 0,0 1 0,0-1 0,0-1 0,1-1 0,-1 1 0,1 0 0,-1 1 0,0 0 0,1 0 0,-1-1 0,1 0 0,0-1 0,-1-1 0,1 0 0,-1 0 0,1 0 0,-2 1 0,1 1 0,-1-1 0,0 1 0,0 0 0,1-1 0,0-1 0,0 0 0,0 0 0,1 0 0,-2 1 0,1-1 0,0 1 0,0-1 0,0 0 0,-1 1 0,0 0 0,0 1 0,0 1 0,-2 1 0,0 2 0,-2 1 0,-1 1 0,0-2 0,3-1 0,1-2 0,2-3 0,0 0 0,1 0 0,-1 0 0,0 1 0,0-1 0,0 0 0,-1 1 0,1 1 0,-1-2 0,1 1 0,0-1 0,0 1 0,0-1 0,1 1 0,0-1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3:33.226"/>
    </inkml:context>
    <inkml:brush xml:id="br0">
      <inkml:brushProperty name="width" value="0.35" units="cm"/>
      <inkml:brushProperty name="height" value="0.35" units="cm"/>
      <inkml:brushProperty name="color" value="#21458B"/>
    </inkml:brush>
  </inkml:definitions>
  <inkml:trace contextRef="#ctx0" brushRef="#br0">1042 0 24575,'-40'58'0,"-15"15"0,21-29 0,-2 2 0,-6 7 0,-2 1 0,-2 4 0,0-2 0,5-4 0,0-1 0,4-5 0,1-2 0,4-4 0,0 0 0,-30 35 0,0 1 0,6-10 0,6-4 0,10-11 0,9-10 0,6-6 0,3-5 0,0 1 0,-5 3 0,0 4 0,2-4 0,8-9 0,7-10 0,7-10 0,18-44 0,-5 12 0,10-27 0,-13 31 0,-1 6 0,-3 10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3:34.424"/>
    </inkml:context>
    <inkml:brush xml:id="br0">
      <inkml:brushProperty name="width" value="0.35" units="cm"/>
      <inkml:brushProperty name="height" value="0.35" units="cm"/>
      <inkml:brushProperty name="color" value="#21458B"/>
    </inkml:brush>
  </inkml:definitions>
  <inkml:trace contextRef="#ctx0" brushRef="#br0">0 1213 24575,'11'-32'0,"2"0"0,-1 4 0,6 0 0,0 1 0,1 3 0,-1 3 0,0 1 0,4-4 0,1-3 0,1-1 0,-2-1 0,-3 0 0,-1 0 0,-3 1 0,-2 4 0,1 2 0,3 1 0,1-3 0,2-4 0,-2-2 0,-2-1 0,1-1 0,1 1 0,1-1 0,1 0 0,-2-1 0,-3 0 0,-1-2 0,-2 5 0,-1 3 0,0 5 0,-3 6 0,0 2 0,-2 1 0,0-1 0,1-2 0,0-5 0,0 2 0,1 1 0,1 1 0,1 0 0,2-5 0,-1 0 0,0 3 0,-3 5 0,-3 6 0,-1 2 0,3-3 0,-3 1 0,3-5 0,-3 4 0,2 0 0,0 0 0,0 2 0,3 29 0,-4-11 0,5 20 0,-7-24 0,1-2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50:26.296"/>
    </inkml:context>
    <inkml:brush xml:id="br0">
      <inkml:brushProperty name="width" value="0.05" units="cm"/>
      <inkml:brushProperty name="height" value="0.05" units="cm"/>
      <inkml:brushProperty name="color" value="#21458B"/>
    </inkml:brush>
  </inkml:definitions>
  <inkml:trace contextRef="#ctx0" brushRef="#br0">1107 1964 24575,'-3'5'0,"0"0"0,1-1 0,0 0 0,1-1 0,0-1 0,0-1 0,0 0 0,-1 0 0,0 0 0,-1 2 0,-2 1 0,0 0 0,1 0 0,1-2 0,1 0 0,2-1 0,-1-1 0,0 2 0,-1 0 0,0 0 0,1-1 0,0 0 0,0 0 0,1 0 0,-1 0 0,0 1 0,0-1 0,0 1 0,0 0 0,0-1 0,0 0 0,1 0 0,-1 0 0,1 1 0,-1-1 0,1 0 0,-2 1 0,1-1 0,-1 0 0,0 0 0,1 0 0,-1 0 0,1 0 0,0 0 0,0 0 0,0 0 0,0-1 0,0 1 0,-1 0 0,1 0 0,-1 0 0,1-1 0,0 1 0,0 0 0,-1 0 0,0 0 0,1 0 0,-1 0 0,1 0 0,0 0 0,0-1 0,0 1 0,-1-1 0,0 1 0,-1 0 0,-1 0 0,-2 1 0,2 0 0,1-1 0,1-1 0,1 1 0,0-1 0,-1 0 0,1 1 0,-1 0 0,0 0 0,1-1 0,-1 1 0,0 0 0,0 0 0,-1 0 0,1 0 0,1 0 0,0-1 0,0 0 0,-1 0 0,1 0 0,0 1 0,-1-1 0,1 0 0,-1 0 0,1 0 0,0 0 0,-1 0 0,1 0 0,-1 0 0,1 0 0,-1 0 0,0 0 0,1-1 0,-2 1 0,0-1 0,-1 1 0,-1-1 0,0 1 0,0-1 0,1 1 0,2 0 0,1 0 0,0 0 0,0-1 0,0 1 0,-1-2 0,0 1 0,-1 0 0,-1-1 0,1 0 0,1 2 0,0-1 0,1 1 0,0-1 0,0 0 0,-1 1 0,0-2 0,0 1 0,0 0 0,0 0 0,0 1 0,1 0 0,0-1 0,0 0 0,0 0 0,-1 0 0,0 0 0,-1 0 0,1-1 0,1 2 0,0 0 0,0-1 0,-1 1 0,-1-1 0,-1 0 0,1 0 0,1 0 0,0 0 0,0-1 0,-1 0 0,0 0 0,0 0 0,-1 0 0,1 0 0,-2-1 0,2 0 0,0 0 0,1 2 0,0-1 0,0 1 0,0 0 0,0-1 0,-1 0 0,1 1 0,1 0 0,1 1 0,-2-1 0,1 1 0,-2-2 0,1 1 0,-2-1 0,1 1 0,1 0 0,0 0 0,1 1 0,-1-1 0,0 0 0,0 0 0,0 0 0,-1 0 0,0 0 0,0 0 0,0 0 0,1 1 0,1-1 0,-1 1 0,-1 0 0,-2-1 0,1 0 0,1 1 0,1 0 0,1-1 0,0 1 0,-1-1 0,0 0 0,0 1 0,-1-1 0,-1-1 0,0 1 0,0-1 0,-1 0 0,2 0 0,0 1 0,1 0 0,1 0 0,-1-1 0,-1-3 0,-2 0 0,0 0 0,1 1 0,3 3 0,0 0 0,0 1 0,0-2 0,-1 0 0,-1-1 0,-1-1 0,0 0 0,1 2 0,2 1 0,0 1 0,0-2 0,1 1 0,-3-1 0,0-2 0,-4-2 0,-2 0 0,2 0 0,1 2 0,4 3 0,1 0 0,1 1 0,-1-2 0,0 2 0,0-2 0,-1 1 0,-2-1 0,-2-3 0,-2 0 0,0-1 0,-3-1 0,-1-2 0,-1 1 0,3 2 0,3 2 0,4 2 0,0 0 0,-1-1 0,-1 0 0,1 0 0,2 2 0,0 0 0,1 1 0,0-1 0,-1 1 0,-1-2 0,-1 0 0,0 0 0,0 0 0,2 1 0,1 0 0,0 0 0,0 1 0,-1-2 0,-2 0 0,1 0 0,-1 0 0,1 1 0,2 0 0,-1 0 0,0 0 0,-2-1 0,0 0 0,0-1 0,-1 0 0,1 1 0,0 0 0,1 0 0,-1 1 0,0-1 0,-1 0 0,-1 0 0,1-1 0,1 2 0,1-1 0,2 1 0,-2 0 0,0-1 0,-1-1 0,0 0 0,0 1 0,0-1 0,0 0 0,0 1 0,2 0 0,1 2 0,0-1 0,0 0 0,-1 0 0,-1-1 0,0 1 0,0-2 0,-1 1 0,1 0 0,0 1 0,1-1 0,-1 0 0,0 0 0,-1-1 0,-1 0 0,2 0 0,0 1 0,1 0 0,-1 0 0,-1-1 0,-2-1 0,0 0 0,-2-2 0,0 0 0,1 1 0,2 1 0,1 1 0,1 0 0,1 1 0,-1 0 0,2 1 0,-1 0 0,0-1 0,-1-1 0,-1 0 0,1 0 0,1 1 0,0 0 0,-2-1 0,-4-2 0,-1-1 0,-1 0 0,2 1 0,1 2 0,1 0 0,2 0 0,0 1 0,3 1 0,0 1 0,-1-1 0,1 1 0,0-1 0,-1 1 0,1-1 0,-1 1 0,1 0 0,-1-1 0,1 1 0,0 0 0,0 0 0,-1-1 0,0 1 0,0 0 0,-1-2 0,-1 1 0,1 0 0,1 0 0,1 0 0,-1 0 0,-1-1 0,0 0 0,0 0 0,-1-2 0,-2-3 0,0 0 0,0 1 0,3 3 0,2 2 0,0 0 0,0 1 0,-1-1 0,0-1 0,-1 0 0,1 1 0,0-1 0,0 1 0,0 0 0,-1-1 0,0 1 0,1-1 0,0 1 0,1 0 0,0 1 0,-2-1 0,-2-1 0,-1 0 0,1 0 0,1 1 0,2 0 0,1 1 0,0-1 0,-1 1 0,1-1 0,0 1 0,-1-1 0,0 0 0,1 1 0,-1-1 0,1 1 0,-2-1 0,1 1 0,-2-2 0,1 1 0,1 0 0,-1 0 0,1 0 0,-1 0 0,1 1 0,0-1 0,2 0 0,-2 1 0,1-2 0,0 1 0,1 0 0,-1 0 0,1-1 0,0 0 0,0 0 0,-1 1 0,1-1 0,-2 1 0,-1-2 0,0 0 0,0 1 0,1 0 0,6 2 0,0 0 0,1 0 0,-1-1 0,-2 0 0,-1 0 0,0-1 0,0 1 0,0-1 0,-1 1 0,1-1 0,-1 0 0,1 0 0,0-1 0,1 0 0,-1-1 0,-1 0 0,1 0 0,-1 0 0,0 1 0,0 2 0,0 0 0,0-1 0,1 1 0,0 0 0,-1-1 0,1 0 0,0-1 0,1 0 0,0-2 0,0 1 0,1-1 0,-1 2 0,-1 0 0,1 1 0,-1 0 0,1-1 0,1 0 0,0 0 0,0 0 0,-2 0 0,0 2 0,0 0 0,0 0 0,1-1 0,1-1 0,0-1 0,-1 0 0,-1 1 0,0 1 0,-1 0 0,1 1 0,0-1 0,1-3 0,0 0 0,0 0 0,-1 1 0,-1 2 0,1 1 0,0 0 0,0 0 0,1-2 0,0 0 0,0 0 0,-1 1 0,1 0 0,0 0 0,0-2 0,0 0 0,0 0 0,-1 1 0,1 1 0,-1 0 0,1-1 0,1 0 0,0-1 0,0 0 0,-1 2 0,0 0 0,-1 1 0,0 1 0,1-1 0,-1 0 0,2-1 0,0-1 0,0 1 0,-1 0 0,1 0 0,0-1 0,0 0 0,0-1 0,-1 1 0,0 0 0,0 1 0,0 1 0,0-2 0,2 0 0,-1-1 0,0 1 0,-1 0 0,-2 2 0,1 0 0,0-1 0,0 1 0,0-2 0,1 1 0,-1 0 0,0 0 0,0 0 0,1-1 0,0 0 0,1-2 0,-1 1 0,0 0 0,0 1 0,0-1 0,-1 1 0,2 0 0,1-1 0,0 0 0,0-1 0,0 1 0,-2 0 0,0 1 0,-1 1 0,0 1 0,-1 0 0,1-1 0,-1 0 0,1 0 0,-1-1 0,1 1 0,-1 0 0,1 0 0,-1-1 0,1-1 0,0-1 0,0 1 0,-1 0 0,1 2 0,0 0 0,0-1 0,-1 0 0,2-2 0,-1 0 0,0 1 0,0 0 0,0 1 0,1-1 0,-1 1 0,1-2 0,0 1 0,0 1 0,-1 0 0,0 1 0,0 0 0,1 0 0,-1-1 0,-1 1 0,1 0 0,0 0 0,0 1 0,-1-1 0,1 1 0,1-1 0,-1-1 0,2 0 0,0-2 0,1 0 0,2-1 0,1-1 0,0-1 0,1-1 0,-2 1 0,1-1 0,-2 2 0,0 1 0,-2 2 0,-2 2 0,0 1 0,0 0 0,0 0 0,1 0 0,0 0 0,0-1 0,0 0 0,-1 0 0,0 0 0,0 1 0,0 0 0,0-1 0,1 0 0,0-2 0,0 0 0,0 0 0,-1 1 0,0 2 0,0 0 0,-1-1 0,1 1 0,0-2 0,0 1 0,0-1 0,0 1 0,1-2 0,0 1 0,0-1 0,-1 2 0,-1 0 0,1 0 0,-1-2 0,1-2 0,1 0 0,-1 1 0,-1 1 0,1 2 0,-1 0 0,1 0 0,1-1 0,-1 0 0,0 0 0,1-2 0,-1 1 0,0 0 0,0 0 0,0 2 0,-1 0 0,1 1 0,0 0 0,1 0 0,0-1 0,0-1 0,1-1 0,0 1 0,-1 0 0,0 0 0,0 1 0,1-1 0,-1 0 0,1 0 0,-2 1 0,0 1 0,0-1 0,1 1 0,0-2 0,0 0 0,0 0 0,-1 1 0,0 0 0,2-1 0,1-1 0,0 0 0,0 0 0,-1 2 0,-1 0 0,1-1 0,1 0 0,-1-1 0,0 0 0,-1 2 0,0 0 0,0-1 0,1 0 0,0 0 0,0 0 0,-1 1 0,-1 0 0,0 1 0,0 0 0,0 0 0,0 0 0,0-1 0,0-1 0,0 1 0,1-1 0,-1 0 0,0 0 0,1 0 0,0 0 0,0 0 0,-1-1 0,1 1 0,-1-1 0,0 1 0,0 0 0,0 0 0,1-2 0,1-1 0,-1 1 0,1 0 0,-1 1 0,0 0 0,0 2 0,-1 0 0,0 0 0,-1 1 0,1-1 0,0 1 0,1-2 0,0 1 0,0-1 0,-1 1 0,0 0 0,0 1 0,0-1 0,1 0 0,0 0 0,0 0 0,0 0 0,0 0 0,-1-1 0,1 0 0,0 0 0,2-2 0,-1 0 0,0 1 0,-1 2 0,-1 0 0,-1 1 0,1 0 0,0 0 0,0-1 0,1-1 0,2-2 0,1-2 0,1-2 0,-1 2 0,-3 3 0,-1 2 0,-1 1 0,1 0 0,-1 0 0,1-2 0,0 1 0,-1 0 0,1 0 0,0 1 0,0-1 0,1-1 0,3-2 0,0-4 0,2-2 0,-2-1 0,-1 0 0,-2 4 0,-1 4 0,0 2 0,-1 1 0,0 0 0,1-1 0,1 0 0,0-2 0,1 0 0,0-1 0,-1 0 0,0 1 0,0-1 0,1 1 0,-1 0 0,0 1 0,0 1 0,-1 1 0,0-1 0,0 1 0,1-1 0,1-1 0,1-1 0,0-2 0,-1 0 0,1 0 0,-2 2 0,0 1 0,-1 2 0,0 0 0,0 0 0,0-2 0,0 0 0,2-2 0,-2 1 0,1 1 0,-1-1 0,1 1 0,0-3 0,1 1 0,0-1 0,-1 1 0,0 2 0,1 0 0,0-1 0,0-1 0,1-1 0,0 0 0,1 0 0,-2 2 0,0 1 0,-1 1 0,0-1 0,1 0 0,-1 0 0,0-1 0,0 1 0,0 0 0,1 0 0,-1 0 0,0 0 0,0 0 0,0-1 0,0 1 0,-1 0 0,0 1 0,0 1 0,0 0 0,0-1 0,0 1 0,0-1 0,0 1 0,1-1 0,0-1 0,0 0 0,1-1 0,2-2 0,3-2 0,1-2 0,0-1 0,-1 1 0,-1 0 0,1 1 0,-2 2 0,-1 2 0,-3 2 0,0 2 0,-1 0 0,0-1 0,1 0 0,-1 0 0,0 0 0,0 1 0,0 0 0,0 0 0,-1 0 0,1-1 0,0 1 0,-1-1 0,1 0 0,-1-1 0,1 0 0,0-1 0,-1 0 0,2 0 0,-1-1 0,1 0 0,0-1 0,2-2 0,0 0 0,0 0 0,-1 2 0,-1 2 0,0 1 0,-1 0 0,0-2 0,1-1 0,3-3 0,2-4 0,0-1 0,1-1 0,-2 4 0,-1 2 0,-2 5 0,-2 3 0,0 0 0,0 0 0,1 1 0,0-1 0,0 0 0,0 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4:44.943"/>
    </inkml:context>
    <inkml:brush xml:id="br0">
      <inkml:brushProperty name="width" value="0.35" units="cm"/>
      <inkml:brushProperty name="height" value="0.35" units="cm"/>
      <inkml:brushProperty name="color" value="#AE1B28"/>
    </inkml:brush>
  </inkml:definitions>
  <inkml:trace contextRef="#ctx0" brushRef="#br0">659 1 24575,'-25'3'0,"4"0"0,12-2 0,1 0 0,-1-1 0,2 4 0,4 7 0,1-3 0,3 4 0,-8-7 0,-1 0 0,-2-1 0,3 0 0,-1 0 0,0 0 0,-1 1 0,2-1 0,-1 2 0,2-1 0,-1 0 0,-2 1 0,2-1 0,-2 0 0,2 1 0,0-1 0,0 2 0,1-1 0,0 0 0,-2 1 0,1-2 0,-1 1 0,1-2 0,-3 1 0,1 1 0,-3 0 0,2 0 0,1-1 0,2-1 0,-1 0 0,1-1 0,-2 3 0,1-2 0,-1 1 0,1-1 0,-1 1 0,1-1 0,0 1 0,-1 0 0,-1 3 0,-2 0 0,1-1 0,0 0 0,4-2 0,0 0 0,0-1 0,0 1 0,-2 1 0,1 0 0,1-2 0,-4 2 0,6-3 0,-4 1 0,-1-1 0,1 1 0,-3 1 0,4 1 0,0 0 0,0 0 0,-2 1 0,-5 3 0,-4 3 0,2-1 0,3-1 0,6-4 0,4-3 0,19 4 0,-11-5 0,14 5 0,-15-5 0,3 2 0,3 2 0,-3-1 0,1 1 0,-3 0 0,0 1 0,-1 2 0,-1-1 0,1-1 0,2-1 0,2 2 0,-2-1 0,1-1 0,-1 0 0,1-1 0,0 2 0,0-1 0,-1 0 0,0 1 0,0-1 0,1 1 0,-1-2 0,0 2 0,0-1 0,-1 1 0,2 0 0,-1-1 0,0 2 0,-1 0 0,-1-2 0,2 3 0,-2-4 0,1 4 0,0 0 0,-2-1 0,1 1 0,1-1 0,-2-2 0,4 4 0,-3-4 0,2 1 0,0 1 0,-1-3 0,2 4 0,-1-2 0,0-2 0,1 3 0,-2-2 0,1 2 0,1 0 0,-2-2 0,1 2 0,-1-2 0,0 1 0,1 0 0,-1 0 0,2 2 0,-1-1 0,1-1 0,-1 0 0,1 1 0,-1-2 0,2 2 0,0-2 0,1 0 0,0-1 0,-2 0 0,2 0 0,-1-1 0,0 1 0,0 1 0,0-1 0,0 0 0,0 1 0,0-1 0,-1 1 0,-1 0 0,1 3 0,-3-3 0,2 1 0,1 1 0,-1 0 0,2 3 0,-3-2 0,0 0 0,-1-2 0,0 2 0,0-2 0,1 1 0,-1-1 0,0 0 0,0 2 0,-1-2 0,3 4 0,-1-2 0,0 0 0,0-2 0,2 0 0,-2-1 0,2 3 0,-2-3 0,1 1 0,0 0 0,0-2 0,1 3 0,0-2 0,-1 0 0,3 5 0,-1-3 0,2 2 0,-2-4 0,-2-1 0,2 3 0,0-1 0,2 3 0,-3-4 0,0-1 0,-1 3 0,-2-2 0,1 2 0,-1 1 0,-1-3 0,1 4 0,-2-3 0,1 1 0,1-1 0,2 0 0,0-1 0,2-1 0,0 0 0,0-1 0,1 1 0,0 1 0,1 1 0,4 2 0,2 0 0,-2-1 0,-4-2 0,-5-3 0,3 3 0,-2 1 0,3 3 0,-1-2 0,0 2 0,0-1 0,-2-1 0,0-3 0,-1 2 0,1 0 0,0 0 0,1 1 0,-3-3 0,3 5 0,-2-3 0,0 2 0,-1-2 0,0 0 0,1 3 0,-2-4 0,1 4 0,0-4 0,1 3 0,0-1 0,1 1 0,-1-2 0,1 0 0,-1 2 0,-1-3 0,1 4 0,-1-3 0,1 2 0,-1-2 0,0 2 0,-1-2 0,0 1 0,0 0 0,0-1 0,0 1 0,0 2 0,0-3 0,1 2 0,-1-1 0,0-1 0,1 1 0,0-1 0,2 0 0,0-1 0,1 1 0,0-1 0,0 0 0,1-1 0,-1 1 0,0 0 0,1 1 0,-1-1 0,0 0 0,1 0 0,-1-2 0,3 2 0,-2-2 0,0 0 0,4-2 0,-3-3 0,2-1 0,-1-3 0,-2 0 0,1-2 0,-1 0 0,-1 1 0,2 0 0,0 1 0,0 0 0,0-2 0,-1 0 0,1 0 0,-2-1 0,1 2 0,0-1 0,0 1 0,1 0 0,-1 0 0,2 0 0,0 1 0,-1 1 0,1-1 0,-2 1 0,2-1 0,0 0 0,-2 0 0,1-3 0,-2 1 0,-2-1 0,5 0 0,-3 3 0,4-1 0,-3 1 0,1 0 0,2 0 0,-3 1 0,1-1 0,0-1 0,-1 0 0,1 0 0,0 0 0,0 1 0,2-1 0,-3 2 0,3-1 0,-3 1 0,2 0 0,0-1 0,-2 0 0,3 0 0,-3 0 0,0-1 0,0-2 0,-1 1 0,1 0 0,0-1 0,-1 1 0,1-1 0,-1 2 0,0-2 0,1 0 0,-2 1 0,1-1 0,1 1 0,0 0 0,0-1 0,1 2 0,-1 0 0,1 0 0,-2 0 0,3 0 0,-2 0 0,0 1 0,1-2 0,-1 2 0,2 0 0,0 0 0,-20-8 0,12 6 0,-18-6 0,14 7 0,0 1 0,-3-8 0,4 6 0,-1-5 0,0 2 0,1 3 0,-2-8 0,2 8 0,-1-6 0,0 3 0,1 1 0,-2-2 0,2 3 0,0-2 0,-1-1 0,1 2 0,-2-2 0,0 2 0,-1 1 0,0-1 0,0 1 0,-1 0 0,0 0 0,-1 1 0,-1-1 0,1 1 0,0-1 0,2 1 0,-1-3 0,0 0 0,2 2 0,-1-1 0,2 1 0,-2 0 0,1-3 0,1 3 0,-1-1 0,1-1 0,0 0 0,0-1 0,1 2 0,-2-1 0,2 1 0,-1-1 0,0 0 0,1 1 0,0-1 0,0-2 0,0 3 0,-2-6 0,1 3 0,1 1 0,-1 2 0,0 0 0,0 1 0,-3-2 0,0 1 0,0 2 0,0 0 0,-2 0 0,1 1 0,0-1 0,-1 0 0,2 1 0,-4-2 0,5 2 0,-3-2 0,2 0 0,1 1 0,-3-6 0,2 4 0,-3-4 0,2 3 0,0 0 0,1 2 0,1 0 0,0 0 0,-1-1 0,0 0 0,0 0 0,1 1 0,1 0 0,-4-4 0,1 2 0,-3-5 0,0 2 0,0-1 0,1 1 0,1 1 0,1 0 0,0 1 0,1 0 0,0 0 0,0 2 0,0 1 0,1 1 0,0-1 0,-1-2 0,-1-1 0,-1-2 0,0 1 0,1 0 0,0 1 0,0 1 0,-1-1 0,0 0 0,0 0 0,0 0 0,1 0 0,-1 1 0,1 1 0,1 1 0,0 0 0,2 0 0,-3-3 0,4 4 0,-3-4 0,4 2 0,-1 0 0,1-2 0,1 2 0,-1-1 0,0 0 0,0 0 0,0 0 0,0 1 0,-1-4 0,1 5 0,-1-3 0,0 0 0,1 3 0,-1-4 0,0 2 0,0 1 0,-1-2 0,1 3 0,-1-2 0,-1 2 0,-1-2 0,0 0 0,-1 0 0,1 2 0,1 0 0,-2-1 0,1 1 0,-3-3 0,1 2 0,-2 0 0,0-1 0,0 1 0,0 1 0,2 1 0,2 0 0,-1 0 0,-1 1 0,0 1 0,-2 0 0,2 2 0,-5 0 0,0 2 0,-5 2 0,1 1 0,2 1 0,2 0 0,3 0 0,0 1 0,-1 1 0,-3 2 0,-2 3 0,-1 1 0,2 1 0,4-2 0,4-2 0,3-2 0,0 4 0,0-2 0,-2 5 0,0-4 0,0 0 0,0 0 0,0 0 0,1-1 0,1 1 0,1-1 0,1-1 0,0 5 0,-1-2 0,-3 7 0,-1 2 0,-1 3 0,0 1 0,2-3 0,1-5 0,1-6 0,0-3 0,-3 3 0,1-3 0,-2 2 0,3-4 0,-1 1 0,-1 0 0,0 0 0,-1 0 0,0-2 0,-1 1 0,0 0 0,1-1 0,-1 0 0,2-2 0,-3 2 0,1 0 0,2 1 0,-2 2 0,3-2 0,-3 3 0,1-2 0,1 0 0,33-3 0,-7-3 0,23-1 0,-19-1 0,-8 0 0,-6 1 0,-1 0 0,7 1 0,16 1 0,15 1 0,3 2 0,-10-1 0,-18 0 0,-13-2 0,-6 3 0,5 7 0,-4-4 0,3 4 0,-5 1 0,-2 1 0,1 5 0,-1-1 0,2 1 0,5 9 0,11 14 0,15 15 0,14 6 0,0-8 0,-12-18 0,-14-17 0,-14-13 0,-6-4 0,6 10 0,1 1 0,10 15 0,3 0 0,0 2 0,-3-3 0,-8-9 0,-4-7 0,-3-6 0,2 3 0,2-1 0,4 6 0,0-1 0,-1-1 0,-1-2 0,2 1 0,3 2 0,4 2 0,2 2 0,-1-1 0,-6-4 0,-5-4 0,-4-2 0,1 6 0,-1 0 0,4 10 0,-2 0 0,3 1 0,-1-2 0,-1-7 0,-4-7 0,-1 2 0,-1 1 0,1 2 0,-2 1 0,1-5 0,-1 2 0,1 2 0,-1-2 0,1 0 0,0 0 0,0-1 0,1 2 0,-1-1 0,3 2 0,-2-4 0,2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5:19.359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1166 540 24575,'-3'-10'0,"1"0"0,0 1 0,1 3 0,-1 2 0,1 1 0,1 1 0,0 1 0,0-1 0,-1 0 0,1 1 0,0-1 0,-1 0 0,1-1 0,-1 0 0,0-1 0,1 0 0,-1 1 0,0 1 0,1 0 0,-1-1 0,1-1 0,0 0 0,-1 0 0,1 0 0,0 1 0,0-1 0,0-1 0,0 0 0,0 0 0,0 1 0,-1 1 0,1 2 0,0-1 0,0 1 0,0-2 0,0 0 0,0-2 0,0 0 0,0 1 0,-1 0 0,1 1 0,0 1 0,-1 1 0,1 0 0,-1-1 0,1 0 0,-1-2 0,0 0 0,1-1 0,-1 1 0,0 0 0,1 1 0,0 0 0,-1 0 0,1-1 0,-1 0 0,1 0 0,-1 1 0,1-1 0,0 0 0,0 1 0,0-1 0,0 1 0,-1-2 0,1 1 0,0-2 0,0 1 0,0-2 0,0 1 0,-1 0 0,1 1 0,-1 1 0,0 1 0,1 0 0,-1 0 0,1 0 0,-1 1 0,1-1 0,-1 1 0,1 0 0,-1 0 0,-1 0 0,1 0 0,0-1 0,0 1 0,0-1 0,-1 1 0,1 0 0,0 0 0,0 0 0,0 0 0,-1 1 0,1-1 0,0 1 0,-1 0 0,1-1 0,-1 1 0,0 0 0,0 0 0,0 0 0,0 0 0,0 0 0,-1 0 0,1 1 0,0 0 0,0-1 0,0 0 0,0-1 0,1 1 0,-1 0 0,1 0 0,0 0 0,0 0 0,0 0 0,1 0 0,-1 0 0,0 0 0,1-1 0,-1 1 0,1 0 0,-1 0 0,0-1 0,0 0 0,1-1 0,-1 0 0,0-1 0,0 1 0,0 0 0,0 0 0,0 2 0,1 0 0,-2 0 0,2 0 0,-1 0 0,-1-1 0,1 1 0,-1 0 0,0 0 0,1 0 0,0 0 0,0 0 0,-1 1 0,1-2 0,-1 1 0,0 0 0,1-1 0,0 1 0,0 0 0,0 0 0,1 0 0,-1 0 0,0-1 0,0 1 0,0 0 0,0-1 0,1 1 0,-1 0 0,0-1 0,0-1 0,-1 0 0,1-1 0,-1 1 0,0 0 0,1 1 0,0 0 0,1 1 0,-1-1 0,0 0 0,0-1 0,-1 0 0,0-1 0,0 2 0,1 0 0,-1 0 0,1 1 0,0 0 0,1-1 0,-1 1 0,0 0 0,-1-1 0,1 1 0,0-1 0,-1 0 0,1 1 0,0-1 0,0 1 0,0-1 0,0 1 0,-1-1 0,1 0 0,-1-1 0,-1 0 0,1 1 0,0-1 0,-1 0 0,1-1 0,-1 1 0,0-1 0,1 1 0,0 1 0,0 0 0,1 0 0,0 1 0,0 0 0,0 0 0,1-1 0,0 1 0,0 0 0,0-1 0,0 0 0,0 1 0,0-1 0,0 1 0,0 0 0,0-1 0,0 0 0,0 0 0,0-1 0,1 1 0,-1 1 0,0 0 0,2 2 0,0-1 0,2 2 0,-1-1 0,0 0 0,-1-1 0,-1 0 0,-1 3 0,1-1 0,1 3 0,-1-1 0,0-2 0,0 0 0,0-1 0,-1 0 0,1 1 0,-1-1 0,1 2 0,-1-2 0,1 1 0,-1-1 0,0 1 0,0-1 0,1 1 0,0 0 0,0 1 0,1 0 0,0 1 0,0-1 0,-1-1 0,0 0 0,0-1 0,-1 0 0,1 0 0,0 1 0,-1 0 0,2 1 0,-1-1 0,0 1 0,0 0 0,0-1 0,0 0 0,-1-1 0,0 1 0,1-1 0,-1 0 0,1 0 0,0 0 0,-1 1 0,1-1 0,0 1 0,0 0 0,0 0 0,0-1 0,0 0 0,0 0 0,-1 0 0,1 0 0,0 0 0,0 0 0,0 1 0,-1-1 0,1 0 0,0 0 0,0 1 0,0-1 0,0 0 0,-1 0 0,2 0 0,-1 0 0,2 0 0,-1 0 0,0-1 0,-1 1 0,0 0 0,0 0 0,0 0 0,0 1 0,1 0 0,-1-1 0,-1 1 0,2-1 0,-1 1 0,0 0 0,1 0 0,-2-1 0,1-1 0,1 1 0,-1 1 0,2 0 0,-1 0 0,2 1 0,-1-1 0,1 0 0,-2-1 0,-1 0 0,-1 0 0,2 1 0,0 0 0,1 1 0,-2-1 0,0-1 0,-1-1 0,1 2 0,0 0 0,0 1 0,0-1 0,0 0 0,0 0 0,-1 0 0,-1-7 0,0 3 0,-1-5 0,1 5 0,0-1 0,0 0 0,0 0 0,0 0 0,1 2 0,0 0 0,-1 0 0,1 0 0,-2-1 0,1 1 0,0 0 0,-1-1 0,1 1 0,-1-1 0,0 0 0,0 0 0,0 0 0,1 0 0,0 1 0,0 0 0,0 0 0,0-1 0,-1 0 0,1 0 0,0 1 0,0 0 0,0 0 0,0-1 0,0 0 0,-1 0 0,1 0 0,0 0 0,0 1 0,0-1 0,0 2 0,0-2 0,0 2 0,-1-2 0,1 1 0,1 0 0,-1 0 0,0 0 0,0 0 0,0-1 0,0 1 0,0-1 0,0 1 0,0-1 0,0 0 0,0 1 0,1 0 0,-1 0 0,0 0 0,0 0 0,0-1 0,0 1 0,0 0 0,0 0 0,0-1 0,0 0 0,0-1 0,-1 1 0,1 1 0,1 0 0,-1 0 0,0 0 0,1-1 0,-2 1 0,2 0 0,-1-1 0,0 1 0,0 0 0,0 0 0,1 0 0,-1-1 0,0 0 0,1 0 0,-1 0 0,-1 0 0,1-1 0,0 1 0,0 1 0,1 0 0,-1-1 0,0 1 0,0 0 0,0-1 0,-1 0 0,0 0 0,0 0 0,1 0 0,0 1 0,0-1 0,0 0 0,-1 0 0,1-1 0,-1 0 0,1 0 0,0 1 0,0 1 0,1 0 0,-1-1 0,0 1 0,1 0 0,-1 0 0,0 0 0,-1 1 0,-1 0 0,-1 0 0,-2 1 0,1 0 0,0 0 0,1 0 0,2-1 0,1 0 0,0 0 0,0 1 0,-1 0 0,1 0 0,-2 0 0,2 0 0,-1 0 0,1 0 0,0-1 0,-1 1 0,1 0 0,-1 0 0,1 0 0,0 0 0,-1 1 0,1-1 0,0 0 0,0 1 0,0-1 0,0 1 0,0-1 0,0 0 0,0 0 0,-1 0 0,1 1 0,-2 0 0,1 0 0,-1 1 0,1-1 0,0 0 0,1-1 0,-1 1 0,0-1 0,0 1 0,1 0 0,-1 0 0,1-1 0,0 1 0,0-1 0,0 1 0,0-2 0,0 2 0,0-1 0,0 0 0,0 0 0,0 0 0,0 0 0,-1 1 0,0 0 0,0 0 0,0 0 0,1 0 0,-1-1 0,1 0 0,1 0 0,-2 0 0,1-1 0,0 1 0,0 0 0,0-1 0,0 1 0,0 0 0,-1 0 0,1-1 0,0 1 0,0 0 0,0 0 0,0-1 0,0 1 0,0 0 0,0-1 0,-1 1 0,0 0 0,0 0 0,0-1 0,0 1 0,1 0 0,0-1 0,0 1 0,-1-1 0,0 1 0,1 0 0,-1 0 0,1-1 0,0 1 0,-1-1 0,0 1 0,1-1 0,0 0 0,-1 1 0,1-1 0,-1 1 0,0-1 0,-1 0 0,1 1 0,0-1 0,1 0 0,-1 0 0,0 0 0,-1 1 0,1-1 0,0 0 0,0 1 0,0-1 0,1 0 0,0 0 0,-1 1 0,1-1 0,0 0 0,-1 0 0,1 1 0,-1-1 0,0 1 0,1-1 0,0 1 0,-1-1 0,1 0 0,-1 1 0,0 0 0,-2 0 0,-1 0 0,-1 1 0,0 0 0,0 0 0,2-1 0,1 0 0,0-1 0,1 1 0,1-1 0,0 0 0,-1 1 0,1-1 0,0 1 0,0-1 0,-1 1 0,1 0 0,-1 0 0,0 0 0,-1 1 0,0 0 0,0 0 0,-1 0 0,2 0 0,0-1 0,0 0 0,0 1 0,-1 1 0,1 0 0,-2 0 0,1-1 0,0 1 0,1-1 0,0 0 0,2-1 0,-1-1 0,0 2 0,0-1 0,-1 1 0,0 0 0,-1 1 0,1 0 0,-1 0 0,1-1 0,0 0 0,2-1 0,-1 0 0,0 0 0,0 0 0,0 0 0,0 0 0,-2 1 0,-3 2 0,-1 0 0,0 0 0,2-2 0,5-1 0,-1 0 0,-1 0 0,-1 1 0,-1 0 0,1 1 0,0-1 0,1 0 0,1-1 0,0 0 0,0-1 0,-1 1 0,0 1 0,0 0 0,-1 0 0,0 1 0,1-1 0,0-1 0,1 0 0,0 0 0,0 0 0,-1 0 0,-1 1 0,-1 1 0,0 0 0,0 1 0,-1-1 0,0 1 0,0-1 0,0 0 0,1-1 0,1 0 0,-1-1 0,2 0 0,-1 0 0,1 0 0,-1 0 0,0 0 0,0 0 0,-1 1 0,0 0 0,0 0 0,1 0 0,0 0 0,0-1 0,1 0 0,1-1 0,-1 1 0,1-1 0,0 1 0,0-1 0,-1 1 0,1 0 0,0-1 0,0 2 0,-1-1 0,-1 1 0,-1 1 0,-1-1 0,0 1 0,0 0 0,0 0 0,0 0 0,2-1 0,0-1 0,0 0 0,2 0 0,-1-1 0,0 1 0,0 0 0,-1 0 0,1 1 0,0-1 0,0 0 0,0 0 0,1 0 0,-1 0 0,0 1 0,-2-1 0,0 2 0,-1 0 0,0-1 0,0 1 0,0-1 0,1 0 0,0 0 0,1 0 0,0-1 0,1 1 0,-1-1 0,1 1 0,-1-1 0,0 1 0,-1 1 0,-1 0 0,0 0 0,-1 0 0,1 0 0,2-1 0,0-1 0,2 0 0,-2 1 0,-1-1 0,0 1 0,-1 1 0,1-1 0,2 0 0,-1-1 0,2 0 0,-1 1 0,1-2 0,0 0 0,0 1 0,-1 0 0,0 1 0,-1 0 0,0 1 0,-3 1 0,0 0 0,-1 0 0,1 0 0,1 0 0,1-2 0,1 1 0,0-1 0,0-1 0,1 0 0,1 0 0,-1 0 0,1 0 0,0 0 0,-1 0 0,0 0 0,0 0 0,-1 1 0,0-1 0,-1 1 0,1 0 0,-1 0 0,0 0 0,-1 0 0,0 1 0,1-1 0,-1 1 0,1-1 0,0 1 0,-1 1 0,-2 0 0,-1 0 0,-1 1 0,0-1 0,2 0 0,1-1 0,0-1 0,1 0 0,0 0 0,2-1 0,2-1 0,0 1 0,0 0 0,0 0 0,-1 1 0,-1 0 0,0 1 0,-1 0 0,0 0 0,0 0 0,0 0 0,1 0 0,-1-1 0,1 0 0,0 0 0,1 0 0,0 0 0,0 0 0,-1 1 0,1 0 0,-1 1 0,0 1 0,0 0 0,-1 2 0,-1-1 0,0 1 0,0-1 0,0 1 0,1-1 0,1-1 0,0-1 0,1-1 0,1-1 0,-1-1 0,1 1 0,0 0 0,-1 1 0,1-1 0,-1 1 0,1-2 0,1 1 0,-1 0 0,0 0 0,1 0 0,-1-1 0,1 0 0,-1 1 0,0 1 0,1 0 0,-1 0 0,1-1 0,-1 0 0,1 1 0,-1-1 0,1 1 0,0-1 0,0 2 0,-1-1 0,1-1 0,0 1 0,-1 0 0,1 0 0,0 1 0,-1 1 0,1 1 0,0 0 0,0 0 0,0-2 0,0 0 0,0 0 0,0-2 0,0 0 0,1-1 0,-1 0 0,1 0 0,-1 2 0,2 0 0,-1 1 0,0 0 0,0-1 0,0-1 0,-1-1 0,0 0 0,1 1 0,0-1 0,3 0 0,1-1 0,4-2 0,3-3 0,1-2 0,-1-1 0,-3 1 0,-3 0 0,-2 1 0,0 0 0,0-2 0,-1 0 0,1 0 0,-2 0 0,0 1 0,1-2 0,0-2 0,-1 0 0,1 2 0,-2 3 0,-1 3 0,1 1 0,-1-1 0,1-2 0,-1-1 0,1-1 0,0 0 0,-1 2 0,1 3 0,-1 0 0,0 1 0,0 0 0,0-1 0,1 1 0,1-1 0,1-1 0,3-2 0,1-2 0,1 0 0,0 0 0,-1 2 0,4 0 0,9-2 0,13-6 0,9-5 0,-1-1 0,-8 3 0,-9 5 0,-7 4 0,-1 4 0,10 1 0,21-2 0,26-5 0,18-3 0,-6-2 0,-23 1 0,-27 3 0,-18 2 0,-5 0 0,2-1 0,2-2 0,-1 0 0,-2 1 0,-1 1 0,1-1 0,1-1 0,-1-1 0,-1 0 0,-3 3 0,-5 2 0,-1 2 0,-1 1 0,0 0 0,1-2 0,0-3 0,1-2 0,-1 1 0,-1 2 0,-1 3 0,0 1 0,-1 0 0,0 1 0,1 0 0,-1 1 0,0 1 0,0 0 0,0 0 0,-1-1 0,-1-1 0,0 1 0,-2-1 0,1 1 0,0-1 0,0 0 0,0 1 0,1 1 0,1 0 0,0 0 0,-1 1 0,0-1 0,-1 0 0,0-1 0,-1 1 0,2 0 0,1 0 0,-1 1 0,2-1 0,-2-1 0,0-1 0,0-1 0,-1 1 0,0 0 0,2 2 0,0 0 0,0 1 0,0-1 0,0 0 0,0 0 0,0 0 0,0-1 0,1 1 0,-1 0 0,-1-1 0,0-1 0,-1 0 0,1 1 0,1 1 0,0 0 0,0 0 0,0 0 0,-1-1 0,-1 1 0,1 0 0,-1-1 0,1 2 0,0-1 0,1 1 0,-1 0 0,-1 0 0,0 0 0,0 0 0,1 0 0,1-1 0,-1 1 0,1 0 0,0 0 0,-1 0 0,1 0 0,0 0 0,0 0 0,-1 0 0,0 0 0,0 0 0,0 0 0,0 0 0,0-1 0,-1 1 0,0-1 0,0 1 0,0 0 0,2 0 0,0 0 0,-1-1 0,0 0 0,-1 1 0,2-1 0,3-1 0,-1 2 0,2-2 0,-1 0 0,0 1 0,0 0 0,1 0 0,0 0 0,1 1 0,-1-1 0,0 0 0,-1 1 0,0 0 0,-1-1 0,0 1 0,0-1 0,1 1 0,0-1 0,0 1 0,2-1 0,-2 0 0,1 0 0,-2 0 0,1 1 0,0-1 0,0 0 0,1-1 0,0 1 0,0-1 0,0 1 0,-1-1 0,-1 2 0,0-1 0,1 0 0,-2 1 0,3-1 0,-2 0 0,1 1 0,0-1 0,1 0 0,-1 0 0,-1 0 0,0 1 0,0-1 0,1 1 0,0 0 0,1-1 0,-1 1 0,-1-1 0,0 1 0,0 0 0,1 0 0,-1 1 0,2 3 0,3 4 0,5 5 0,8 8 0,8 7 0,4 1 0,-5-5 0,-9-10 0,-10-9 0,-6-3 0,-1-2 0,1 2 0,-1 0 0,1 0 0,0 0 0,0 2 0,2 1 0,-1 0 0,1 1 0,-2-2 0,-1-1 0,0-1 0,0-1 0,-1 1 0,1-1 0,0 1 0,0 1 0,0-1 0,0 1 0,0-1 0,0-1 0,0 2 0,0-1 0,0 0 0,0-1 0,1 1 0,-1 0 0,0-1 0,0 0 0,1 1 0,-1 0 0,0 0 0,0 1 0,1-1 0,0-1 0,-1 0 0,1 1 0,-1-1 0,2 0 0,-2 0 0,1 0 0,0 0 0,0 1 0,1 0 0,0 1 0,1 1 0,0-2 0,-1 0 0,-2-1 0,1 0 0,0 0 0,0 0 0,0 1 0,0-1 0,-1 0 0,0 0 0,1 1 0,0 0 0,0 0 0,0 0 0,-1-1 0,1 1 0,0-1 0,0 1 0,1 0 0,-1 0 0,1 0 0,-1 0 0,1-1 0,-1 1 0,0-1 0,0 0 0,0 0 0,0 0 0,-1 1 0,2 1 0,-1 1 0,1 0 0,-1-1 0,0-1 0,-1-1 0,0 0 0,1 0 0,-1 1 0,1 0 0,0 1 0,1 0 0,-1 0 0,1 0 0,-1-1 0,-1 0 0,0-1 0,1 0 0,0 0 0,0 0 0,0 0 0,-1 1 0,2 0 0,-1 0 0,0-1 0,0 0 0,-1 0 0,1 0 0,1-1 0,1 2 0,0-1 0,0 1 0,-1-1 0,-1 0 0,0 0 0,0 1 0,0 0 0,2 1 0,-2-1 0,1 0 0,-2-1 0,1 0 0,0 1 0,0 0 0,0 0 0,1 0 0,-1-1 0,-1 0 0,-1-4 0,0 1 0,-1-3 0,1 3 0,0-1 0,0 1 0,0 0 0,0-1 0,-1 1 0,1 1 0,0-1 0,0 0 0,-1 0 0,1 0 0,0 0 0,0 1 0,0 0 0,1 0 0,-2 0 0,1-1 0,-1 1 0,0-1 0,0 1 0,1-1 0,-1 0 0,0 0 0,1-1 0,-1 0 0,0 0 0,1 0 0,-1 1 0,0-1 0,0 0 0,0 1 0,0-1 0,1 2 0,0 0 0,0 0 0,0 0 0,0 0 0,1 0 0,-1 0 0,0 0 0,0 0 0,0-1 0,0 1 0,0-1 0,-1 1 0,1 0 0,0 0 0,-1-2 0,0 0 0,-1-1 0,0 0 0,0-1 0,0 0 0,1 1 0,0 1 0,0 1 0,1 0 0,0 1 0,0 0 0,0 0 0,0 0 0,1-1 0,-1 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5:21.343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1 1 24575,'3'1'0,"0"-1"0,-3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5:23.710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5:24.459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5:25.309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12:45:52.959"/>
    </inkml:context>
    <inkml:brush xml:id="br0">
      <inkml:brushProperty name="width" value="0.05" units="cm"/>
      <inkml:brushProperty name="height" value="0.05" units="cm"/>
      <inkml:brushProperty name="color" value="#AE1B28"/>
    </inkml:brush>
  </inkml:definitions>
  <inkml:trace contextRef="#ctx0" brushRef="#br0">1 46 24575,'0'4'0,"1"-1"0,0 0 0,0-1 0,0 0 0,0 1 0,1-2 0,-1 0 0,-1 0 0,1 0 0,1 1 0,1 1 0,1 0 0,-1 0 0,0-1 0,-2-1 0,-1 0 0,1 0 0,-1 1 0,1 0 0,0 1 0,0-1 0,0 1 0,0 0 0,-1-1 0,0 0 0,0-1 0,1 0 0,0 0 0,0 0 0,1 1 0,-1 1 0,0 0 0,1 1 0,-1-1 0,0 0 0,0 1 0,0-1 0,1 1 0,0 0 0,0-1 0,0 0 0,0-2 0,-2 0 0,1 0 0,1 1 0,-1 0 0,2 1 0,-1-1 0,0 1 0,0 0 0,0-1 0,0 0 0,-1-1 0,-1 0 0,0 0 0,1 2 0,0 2 0,1 1 0,0 1 0,0-1 0,0-1 0,-1-1 0,0-1 0,0-1 0,-1-1 0,1 0 0,-1 1 0,1 0 0,0 2 0,0 1 0,0-1 0,0 0 0,0 0 0,0-2 0,0 0 0,-1-1 0,1 0 0,0 0 0,0 0 0,0 1 0,2 0 0,1 3 0,2 0 0,1 2 0,1-1 0,-2-1 0,-2-2 0,-3-1 0,0-2 0,0 2 0,-1-1 0,2 2 0,2 3 0,1 2 0,0-1 0,0 0 0,-4-5 0,-1 0 0,1 0 0,0 0 0,1-1 0,-1 1 0,0 0 0,0-1 0,-1 1 0,1-1 0,0 0 0,1 2 0,1 1 0,0 1 0,0-1 0,-1-1 0,-1 0 0,0-1 0,0 0 0,0-1 0,-1 0 0,1 0 0,0 2 0,0 0 0,2 2 0,-1 0 0,0 0 0,0-2 0,-1-1 0,-1-1 0,0 0 0,1 1 0,0 1 0,1 2 0,1 0 0,0 0 0,-1-2 0,-1 0 0,0-2 0,-1 0 0,0 1 0,1 0 0,2 3 0,0 1 0,0 0 0,0 0 0,-2-3 0,0-1 0,0-1 0,-1 0 0,1 0 0,0 2 0,0 2 0,1 1 0,2 3 0,-1 0 0,1-2 0,-1-2 0,-1-2 0,-2-2 0,0-1 0,2 3 0,0 1 0,4 5 0,4 2 0,1 0 0,-1-1 0,-3-4 0,-3-2 0,-3-3 0,-1-1 0,1 2 0,0-1 0,2 2 0,3 3 0,2 1 0,0 1 0,-3-2 0,-2-3 0,-2-1 0,-1-2 0,0 2 0,1 0 0,-1 1 0,1-1 0,0 1 0,0 0 0,1 1 0,0 0 0,1 1 0,-2-1 0,1-1 0,0 1 0,-1 1 0,1 0 0,0-1 0,0 0 0,-1-2 0,0 0 0,-1-2 0,1 2 0,-1-1 0,1 1 0,0-1 0,0 2 0,1 2 0,1 0 0,0 0 0,-1-1 0,0 1 0,2 0 0,0 0 0,0-2 0,-2-1 0,-1-1 0,0 0 0,-1 0 0,0 1 0,1 2 0,2 1 0,1 2 0,1 0 0,-1-2 0,0-1 0,-1-1 0,-2-1 0,0-1 0,-1 0 0,1 1 0,0-1 0,0 1 0,2 3 0,0 1 0,2 2 0,1 0 0,-1 0 0,1-1 0,-2-1 0,-1-3 0,-2-1 0,0-1 0,-1 0 0,1 1 0,0 1 0,2 4 0,2 3 0,1 1 0,0 0 0,-2-5 0,-2-2 0,-1 0 0,1-1 0,0 0 0,1 2 0,-1 0 0,1 1 0,0-1 0,0 1 0,-1-1 0,0-2 0,-2-2 0,1-1 0,-1 1 0,1 2 0,2 4 0,0 0 0,-1 0 0,0-2 0,-1-3 0,-1-1 0,1 0 0,-1 1 0,1 0 0,0 0 0,1 1 0,0 0 0,0 0 0,-1-1 0,-1 0 0,1-1 0,-1 0 0,1 1 0,0 0 0,2 2 0,1 1 0,0 0 0,-2-1 0,0-2 0,0 0 0,-2-1 0,1-1 0,0 2 0,2 1 0,3 3 0,2 2 0,1 0 0,-2-1 0,-3-3 0,-2-1 0,-2-2 0,1 0 0,1 1 0,1 1 0,1 2 0,2 1 0,3 2 0,0 0 0,1 1 0,-1-2 0,-3-2 0,-2-2 0,-3-2 0,0 0 0,0 0 0,0 0 0,1 1 0,0 1 0,-1-1 0,1-1 0,-2 0 0,1 0 0,0 0 0,-1 0 0,1 1 0,1-1 0,2 4 0,0 0 0,-1-1 0,-1-1 0,-1-2 0,0 0 0,1 1 0,0 1 0,-1-2 0,0 0 0,1-1 0,-1 1 0,1 0 0,2 1 0,1 0 0,2 1 0,-1-1 0,-2-2 0,-1 1 0,-1 0 0,-1-1 0,0 0 0,1 0 0,0 0 0,0 0 0,0 0 0,-1 0 0,0 0 0,1-1 0,0 1 0,0-1 0,0 0 0,-1 1 0,1-1 0,-1 1 0,0-1 0,0 0 0,1 1 0,-1-1 0,1 0 0,1 0 0,0 0 0,-1 0 0,0 0 0,-1 1 0,1-1 0,1 1 0,1 0 0,1 0 0,-1-1 0,-2 1 0,1 0 0,0-1 0,1 1 0,-2-1 0,0 1 0,-1-1 0,0 1 0,0-1 0,1 1 0,0-1 0,-1 0 0,1 0 0,-1 0 0,1 0 0,-1 1 0,0-1 0,0 0 0,0 0 0,1 0 0,-1-1 0,1 1 0,-1 0 0,0 1 0,0-1 0,0 0 0,1 0 0,-1 0 0,0 0 0,0 0 0,0-1 0,-1 0 0,1 1 0,0-1 0,0 1 0,-1-1 0,1 1 0,1 0 0,1-3 0,1 0 0,0 0 0,-2 2 0,-1 1 0,-1 0 0,2 0 0,-1 1 0,1-1 0,-1 0 0,0 1 0,0-1 0,0 1 0,0-2 0,0 2 0,0-1 0,0 0 0,0 0 0,0 0 0,0 0 0,0 1 0,0-2 0,0 1 0,0 0 0,0 1 0,1-1 0,-1 0 0,0 1 0,1-1 0,-1 0 0,0 1 0,1-1 0,-1 1 0,0-1 0,1 1 0,1-1 0,2 0 0,1 1 0,-1 0 0,-2 0 0,-1-1 0,-1 1 0,1 0 0,-1-1 0,1 0 0,1 0 0,0 0 0,0 1 0,-1-1 0,-1 0 0,0 1 0,1-1 0,-1 0 0,1 0 0,1 0 0,-1 0 0,1 0 0,-1 0 0,1 0 0,1-1 0,0-1 0,0 1 0,-1 0 0,-2 1 0,0 1 0,0-1 0,1 0 0,0-1 0,0 0 0,1 1 0,-1-1 0,0-1 0,0 1 0,-1 0 0,0 0 0,1 1 0,-1-1 0,0 1 0,0 0 0,0 0 0,1-1 0,1 0 0,0-1 0,0 1 0,0 0 0,-1 0 0,-1 1 0,0 0 0,0 0 0,0 0 0,1 0 0,0-1 0,2 0 0,-2-1 0,0 1 0,-1 2 0,0-1 0,1 0 0,0-2 0,2 0 0,-1 0 0,0 1 0,-2 1 0,-1 1 0,2-1 0,-1 0 0,2 1 0,-1-1 0,0 1 0,-1 0 0,0 0 0,0-1 0,2 1 0,-1 0 0,2 0 0,0-1 0,-1 1 0,-1-1 0,0 0 0,2-1 0,1 0 0,-1 0 0,-1 1 0,-2 0 0,0 1 0,0-2 0,0 1 0,1-1 0,-1 2 0,-1-1 0,2 0 0,-1 0 0,0 0 0,0 0 0,1-2 0,0 1 0,1-1 0,-1 2 0,-1 0 0,0 1 0,0-1 0,0 0 0,1 0 0,1-1 0,1 1 0,-1-1 0,-1 1 0,-2 0 0,1 1 0,1-1 0,1 1 0,-1-1 0,1 0 0,0-1 0,-1 1 0,1 0 0,-2 0 0,0 0 0,1 1 0,0-1 0,3-1 0,-1 0 0,0 1 0,-2 0 0,0 0 0,-1 1 0,0-1 0,0 0 0,0 0 0,0 0 0,0 0 0,1 0 0,-1 1 0,1-1 0,-1 0 0,0 0 0,0 0 0,0-1 0,0 1 0,1-1 0,1 1 0,-1 0 0,-1-1 0,1 1 0,0-1 0,0 1 0,-1 0 0,0 1 0,0-1 0,0 0 0,0 0 0,1 0 0,0 1 0,0-1 0,-1 0 0,0 0 0,0 0 0,1 0 0,1 0 0,0 0 0,-1-1 0,-1 2 0,0-1 0,0 0 0,0 0 0,2-1 0,-1 1 0,1-1 0,0 1 0,0 0 0,0 0 0,-1 0 0,0 0 0,-2 1 0,1-1 0,0 0 0,0-1 0,0 1 0,0 1 0,0-2 0,-1 1 0,1 0 0,0 0 0,1 0 0,-1 0 0,0 0 0,0 0 0,2 0 0,3-3 0,1 0 0,1-1 0,-3 2 0,-3 2 0,-1 0 0,-1 1 0,1-1 0,0 0 0,0-1 0,0 2 0,1-2 0,2 0 0,0 0 0,-1 0 0,-1 0 0,-1 1 0,0 1 0,0-1 0,1 0 0,1-1 0,0 1 0,-1 0 0,1-1 0,0 1 0,0-1 0,0 0 0,-1 0 0,-1 2 0,0-1 0,1 0 0,0 0 0,1-1 0,0 0 0,-1 0 0,1 0 0,1-1 0,-2 1 0,0 1 0,0 0 0,-1 0 0,0 0 0,0 1 0,0-2 0,0 1 0,0 0 0,0 1 0,0-1 0,1 0 0,0-1 0,1 0 0,1 0 0,-1 0 0,-1 1 0,-1 0 0,0 0 0,0 1 0,1-1 0,-1 0 0,1-1 0,0 1 0,-1 0 0,0 1 0,0-1 0,0 0 0,2 0 0,-1-1 0,1 1 0,-2 0 0,0 1 0,0-1 0,0 0 0,1-1 0,0 1 0,0 0 0,1-1 0,0 0 0,1 0 0,0 0 0,-2 1 0,0 0 0,-2 0 0,2 1 0,-1-1 0,0 1 0,1-1 0,0 1 0,3-2 0,0 0 0,1 1 0,-3 0 0,-1 0 0,-1 0 0,1 1 0,0-2 0,2 0 0,1-1 0,1 0 0,-1 1 0,-2 1 0,-1 0 0,-2 0 0,1 1 0,1-1 0,-1 0 0,1 0 0,-1 1 0,0-1 0,0 0 0,0 0 0,0 0 0,0 1 0,0-1 0,1 0 0,1-1 0,1 0 0,0 0 0,-1 0 0,-2 1 0,0 1 0,0-2 0,0 1 0,1 0 0,0-1 0,0 0 0,0 0 0,0 0 0,0 1 0,-1 0 0,0-1 0,0 1 0,0 0 0,1 0 0,-1 0 0,1-1 0,2-1 0,2-2 0,0 0 0,0 1 0,-3 2 0,-1 0 0,-1 2 0,0 0 0,0-1 0,2-1 0,2-2 0,0 1 0,0 0 0,-3 1 0,0 1 0,-1 1 0,0-1 0,1 0 0,1-1 0,0 1 0,-1 0 0,1 0 0,-1-1 0,2 1 0,-1-1 0,-1 1 0,0 0 0,-1 0 0,1 1 0,-1-1 0,2 1 0,1-2 0,2 1 0,1-1 0,0 1 0,-1-1 0,0 2 0,-2-1 0,-2 0 0,-1 1 0,0 0 0,0-1 0,1-1 0,1 0 0,1 0 0,-1 0 0,0 0 0,-2 1 0,0 0 0,0 0 0,0 0 0,0 0 0,0 0 0,-1 0 0,1 0 0,-3 0 0,2 0 0,-3-1 0,1 1 0,1 0 0,-1 0 0,2 0 0,-1-1 0,1 1 0,-1-2 0,0 1 0,0 0 0,0-1 0,1 2 0,-1-1 0,1 1 0,-2 0 0,1 0 0,-1-1 0,1 1 0,-1-1 0,1 0 0,-1 1 0,1-1 0,-1 1 0,1-1 0,0 1 0,0 0 0,0-1 0,-1 1 0,1 0 0,-2-1 0,1 0 0,0-1 0,-1 1 0,2-1 0,-1 1 0,2 1 0,-1 0 0,1 0 0,-1 0 0,0-1 0,0 1 0,-1-1 0,1 1 0,0 0 0,0 0 0,1 0 0,-2 0 0,1-1 0,-1-1 0,-1 1 0,2 0 0,-1-1 0,0 1 0,1 0 0,0 1 0,0 0 0,0 0 0,0 0 0,0-1 0,0 0 0,0-1 0,-1 0 0,1 1 0,1 0 0,-1 0 0,0 0 0,0 1 0,0-1 0,0 0 0,0-1 0,0 0 0,0 0 0,1 0 0,-1 0 0,0 0 0,0-1 0,1 1 0,0 0 0,-1 1 0,1 1 0,0-1 0,0 1 0,0 0 0,-1-1 0,0 0 0,0 0 0,0-1 0,-2-3 0,0-2 0,1 0 0,-1-1 0,1 3 0,1 1 0,0 2 0,1 1 0,-1 1 0,1-1 0,-1 2 0,0-2 0,0 1 0,0 1 0,0-1 0,-1 0 0,0 0 0,0 0 0,0 0 0,0-1 0,-1 0 0,1 0 0,-2 0 0,1-1 0,0 0 0,1 1 0,1 1 0,0 0 0,1 0 0,-1 0 0,-1-1 0,1 1 0,-1 0 0,1 0 0,0 0 0,0 0 0,0 0 0,0 0 0,1 0 0,-1-1 0,0 0 0,0 0 0,-1-1 0,0 0 0,0-1 0,-1 1 0,1 0 0,1 1 0,-1 0 0,2 0 0,-1 1 0,0-1 0,0 1 0,0 0 0,0-1 0,0 1 0,0-1 0,0 1 0,0-1 0,0 1 0,0-1 0,-1-1 0,1 1 0,0-1 0,-1 0 0,0-1 0,0 1 0,0 0 0,0 0 0,1 1 0,0-1 0,1 2 0,-1-1 0,1 1 0,-1-1 0,0 1 0,1-1 0,-1-1 0,0 0 0,-1 0 0,1-1 0,-1-1 0,1 1 0,-1 0 0,1 1 0,-1 1 0,1 0 0,0 1 0,0-1 0,0 0 0,-1 1 0,1 0 0,-1 0 0,2 0 0,-2 0 0,1 0 0,-1-1 0,1-1 0,-1 1 0,1-1 0,0 1 0,-1-1 0,1 0 0,-1 0 0,0 1 0,1 1 0,0-1 0,0 1 0,0 0 0,0 0 0,-1-1 0,0 0 0,0 0 0,1 1 0,-1-1 0,0 0 0,-1-1 0,-1-1 0,-1 0 0,1-1 0,0 0 0,1 0 0,0 0 0,1 1 0,0 1 0,0 1 0,1 0 0,0 1 0,1 0 0,-1 0 0,0 0 0,0 0 0,0 0 0,0 0 0,0 0 0,0 0 0,0 0 0,0 0 0,0 0 0,0 0 0,0 0 0,0 0 0,-1-1 0,0 0 0,-1-1 0,1 1 0,1 0 0,0 1 0,0 0 0,0 0 0,0 0 0,0 0 0,0 0 0,0 0 0,0-1 0,0 1 0,0 0 0,0 0 0,1-1 0,0 0 0,1 0 0,0 0 0,-1-1 0,1 1 0,-1-1 0,0-2 0,0 0 0,1-1 0,-1 0 0,-1-1 0,1 1 0,-1 0 0,-1-1 0,1 1 0,-1 0 0,1 0 0,0 3 0,1 1 0,-1 2 0,0-1 0,0 0 0,-1 1 0,2 3 0,1 2 0,2 6 0,3 1 0,2 2 0,1 1 0,0-3 0,-3-3 0,-3-5 0,-1-1 0,-2-2 0,0-1 0,0 2 0,1 0 0,0 1 0,0 0 0,-1-1 0,0-1 0,0 1 0,0-1 0,0 1 0,1 1 0,0 1 0,0 1 0,0-1 0,1 0 0,-1-1 0,0-1 0,1 0 0,1 1 0,-1 1 0,2-1 0,-1 0 0,0 1 0,-1-1 0,2 1 0,1 3 0,1-1 0,0 1 0,-1-1 0,-3-4 0,-1 0 0,-1-2 0,-4 2 0,-2-2 0,-2 1 0,3-2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8B4D-FAC7-8F47-9900-D830347CFDE4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8CA1-5C6B-7249-B941-7DDB5CFCE3F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277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58CA1-5C6B-7249-B941-7DDB5CFCE3FF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00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CAC1-B334-63F7-585B-EF89F227B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FE2-D065-1EF4-C249-77A778381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1F33-9EBE-7F15-AAEE-501B33CA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4D9A-716A-C648-7C6D-C8036F3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495F-3222-01D7-47D5-96CB3E7D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22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346D-03E2-962B-A0ED-F73741AD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2A9C8-4C89-8ECB-B4BA-9F54D977C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EAD3-0331-B994-9FF7-36625303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988C-916D-FF74-7802-3AA088CE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49BE-EAC9-2E10-2046-72BD7B9B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465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0E498-EA7F-6808-B4A0-6AEEEA6F4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FF48-16EE-68C7-63AE-059972EA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D724-FC5E-819E-3162-E08B5EEF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1DA8-3C7D-A2CA-F30E-412CC516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1BFE-EB80-D88A-7D6C-DA2667B6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030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562C-DB22-222A-D776-25A29C0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4B4C-C1C0-EDF1-0A37-30BAFF6D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F6F7-8CED-2CC0-41F2-6AEFAC4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E6D6-1264-D5B7-FC52-830D7B74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2444-250A-1E00-B02B-CA36A804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79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9C4D-3580-0E9C-7940-F1E68D52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4809E-E143-C849-7B65-07450DE9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F786-9D54-06D8-2287-0CD784E0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0427E-9B49-D79C-BDBC-C338005E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D858-3289-3F77-FDFA-AA38F894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7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0F3B-F6B5-A203-9F32-A69D7A14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8436-BA8B-71A1-EF22-6AF612D9B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CD4FA-2332-7206-B1C4-19BA42E60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EF930-8999-4894-52E0-2CA581DC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D43EC-3404-D04F-CF68-D22CFFD8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B3CD5-C267-EB14-2F7D-4361AD5F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06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16F0-28BE-5203-A01B-9981AC70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83DFF-9378-C2B0-47EE-12BDE17A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EFF26-A541-93BF-B8F2-5AA519160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DEEFC-5DEA-86B7-0C00-C44DC461B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2422B-01C3-E05B-C9D9-A345CC1E5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5FD04-6E82-BF4A-D884-842F068A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0CA1D-F6CF-3E39-1806-E677FE63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D4D17-5D60-4FDD-3D46-A7D1EDCA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77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C064-D182-6CC0-F211-26813590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42D8D-FBCC-37D6-9BFD-E4936DE2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917B8-1AA6-0AAB-732A-68ACAA20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6E56-0899-4B06-F3D2-12BA7D53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16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0853A-C95F-CFD8-9242-D61DCC37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DEDDC-71C6-5E91-1EE6-EAFB14F4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D323-1F2A-6340-E95E-D6CDEC71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61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3813-1044-A85E-922A-2460BF94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EF81-3BA3-6967-ECDA-3A71B9587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6AB8-F2C4-100D-E69C-F023F9681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1A81B-97A3-0F1E-5E4F-2574608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21B3-EC37-A22C-44B3-9B61C42D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73A8-D708-7799-0356-2F15D25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027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8DE4-F07A-2462-BC1D-F18B6D3F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0E804-5C24-DD5B-55F8-049B02FF0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78DF9-3F5B-C6CD-1BF8-AE728791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07BF-B7AC-5E2E-EC2C-CAF9357A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E23D-BAD5-C3C0-16A7-CF0795AC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B5612-F3BC-272F-5AB7-B367A999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201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5BD4A-F40C-9C5E-B8D2-4A3AD232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33AA8-507A-29A1-936D-52E096F5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1CA5-DD8F-F087-3377-A7F355445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9151-72BB-4545-A455-44DF1D448BBD}" type="datetimeFigureOut">
              <a:rPr lang="en-NL" smtClean="0"/>
              <a:t>21/07/2023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5F546-DFA6-F77D-752E-99B317D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0526-EB7C-9195-E8D0-8254BD585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397F-D33C-7F49-9E7F-D6B8E7DF91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091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7.png"/><Relationship Id="rId26" Type="http://schemas.openxmlformats.org/officeDocument/2006/relationships/customXml" Target="../ink/ink16.xml"/><Relationship Id="rId39" Type="http://schemas.openxmlformats.org/officeDocument/2006/relationships/image" Target="../media/image14.png"/><Relationship Id="rId21" Type="http://schemas.openxmlformats.org/officeDocument/2006/relationships/customXml" Target="../ink/ink11.xml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32" Type="http://schemas.openxmlformats.org/officeDocument/2006/relationships/customXml" Target="../ink/ink20.xml"/><Relationship Id="rId37" Type="http://schemas.openxmlformats.org/officeDocument/2006/relationships/image" Target="../media/image13.png"/><Relationship Id="rId40" Type="http://schemas.openxmlformats.org/officeDocument/2006/relationships/customXml" Target="../ink/ink24.xml"/><Relationship Id="rId45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7.xml"/><Relationship Id="rId36" Type="http://schemas.openxmlformats.org/officeDocument/2006/relationships/customXml" Target="../ink/ink22.xml"/><Relationship Id="rId10" Type="http://schemas.openxmlformats.org/officeDocument/2006/relationships/image" Target="../media/image4.png"/><Relationship Id="rId19" Type="http://schemas.openxmlformats.org/officeDocument/2006/relationships/customXml" Target="../ink/ink10.xml"/><Relationship Id="rId31" Type="http://schemas.openxmlformats.org/officeDocument/2006/relationships/image" Target="../media/image10.png"/><Relationship Id="rId44" Type="http://schemas.openxmlformats.org/officeDocument/2006/relationships/customXml" Target="../ink/ink26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customXml" Target="../ink/ink12.xml"/><Relationship Id="rId27" Type="http://schemas.openxmlformats.org/officeDocument/2006/relationships/image" Target="../media/image9.png"/><Relationship Id="rId30" Type="http://schemas.openxmlformats.org/officeDocument/2006/relationships/customXml" Target="../ink/ink19.xml"/><Relationship Id="rId35" Type="http://schemas.openxmlformats.org/officeDocument/2006/relationships/image" Target="../media/image12.png"/><Relationship Id="rId43" Type="http://schemas.openxmlformats.org/officeDocument/2006/relationships/image" Target="../media/image16.png"/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customXml" Target="../ink/ink15.xml"/><Relationship Id="rId33" Type="http://schemas.openxmlformats.org/officeDocument/2006/relationships/image" Target="../media/image11.png"/><Relationship Id="rId38" Type="http://schemas.openxmlformats.org/officeDocument/2006/relationships/customXml" Target="../ink/ink23.xml"/><Relationship Id="rId20" Type="http://schemas.openxmlformats.org/officeDocument/2006/relationships/image" Target="../media/image8.png"/><Relationship Id="rId4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 descr="Handshake outline">
            <a:extLst>
              <a:ext uri="{FF2B5EF4-FFF2-40B4-BE49-F238E27FC236}">
                <a16:creationId xmlns:a16="http://schemas.microsoft.com/office/drawing/2014/main" id="{980840FF-0F92-2F2A-6A20-2B0471CCB604}"/>
              </a:ext>
            </a:extLst>
          </p:cNvPr>
          <p:cNvSpPr/>
          <p:nvPr/>
        </p:nvSpPr>
        <p:spPr>
          <a:xfrm>
            <a:off x="4195286" y="3429000"/>
            <a:ext cx="3801427" cy="2340292"/>
          </a:xfrm>
          <a:custGeom>
            <a:avLst/>
            <a:gdLst>
              <a:gd name="connsiteX0" fmla="*/ 3764280 w 3801427"/>
              <a:gd name="connsiteY0" fmla="*/ 846138 h 2340292"/>
              <a:gd name="connsiteX1" fmla="*/ 3297873 w 3801427"/>
              <a:gd name="connsiteY1" fmla="*/ 70167 h 2340292"/>
              <a:gd name="connsiteX2" fmla="*/ 3256598 w 3801427"/>
              <a:gd name="connsiteY2" fmla="*/ 0 h 2340292"/>
              <a:gd name="connsiteX3" fmla="*/ 3186430 w 3801427"/>
              <a:gd name="connsiteY3" fmla="*/ 45402 h 2340292"/>
              <a:gd name="connsiteX4" fmla="*/ 2872740 w 3801427"/>
              <a:gd name="connsiteY4" fmla="*/ 239395 h 2340292"/>
              <a:gd name="connsiteX5" fmla="*/ 2794318 w 3801427"/>
              <a:gd name="connsiteY5" fmla="*/ 338455 h 2340292"/>
              <a:gd name="connsiteX6" fmla="*/ 2798445 w 3801427"/>
              <a:gd name="connsiteY6" fmla="*/ 429260 h 2340292"/>
              <a:gd name="connsiteX7" fmla="*/ 2534285 w 3801427"/>
              <a:gd name="connsiteY7" fmla="*/ 474663 h 2340292"/>
              <a:gd name="connsiteX8" fmla="*/ 2166938 w 3801427"/>
              <a:gd name="connsiteY8" fmla="*/ 412750 h 2340292"/>
              <a:gd name="connsiteX9" fmla="*/ 1985328 w 3801427"/>
              <a:gd name="connsiteY9" fmla="*/ 371475 h 2340292"/>
              <a:gd name="connsiteX10" fmla="*/ 1977073 w 3801427"/>
              <a:gd name="connsiteY10" fmla="*/ 371475 h 2340292"/>
              <a:gd name="connsiteX11" fmla="*/ 1977073 w 3801427"/>
              <a:gd name="connsiteY11" fmla="*/ 371475 h 2340292"/>
              <a:gd name="connsiteX12" fmla="*/ 1968818 w 3801427"/>
              <a:gd name="connsiteY12" fmla="*/ 371475 h 2340292"/>
              <a:gd name="connsiteX13" fmla="*/ 1960563 w 3801427"/>
              <a:gd name="connsiteY13" fmla="*/ 371475 h 2340292"/>
              <a:gd name="connsiteX14" fmla="*/ 1952308 w 3801427"/>
              <a:gd name="connsiteY14" fmla="*/ 371475 h 2340292"/>
              <a:gd name="connsiteX15" fmla="*/ 1931670 w 3801427"/>
              <a:gd name="connsiteY15" fmla="*/ 371475 h 2340292"/>
              <a:gd name="connsiteX16" fmla="*/ 1931670 w 3801427"/>
              <a:gd name="connsiteY16" fmla="*/ 371475 h 2340292"/>
              <a:gd name="connsiteX17" fmla="*/ 1745933 w 3801427"/>
              <a:gd name="connsiteY17" fmla="*/ 454025 h 2340292"/>
              <a:gd name="connsiteX18" fmla="*/ 1712913 w 3801427"/>
              <a:gd name="connsiteY18" fmla="*/ 491172 h 2340292"/>
              <a:gd name="connsiteX19" fmla="*/ 1543685 w 3801427"/>
              <a:gd name="connsiteY19" fmla="*/ 458152 h 2340292"/>
              <a:gd name="connsiteX20" fmla="*/ 1510665 w 3801427"/>
              <a:gd name="connsiteY20" fmla="*/ 458152 h 2340292"/>
              <a:gd name="connsiteX21" fmla="*/ 1440498 w 3801427"/>
              <a:gd name="connsiteY21" fmla="*/ 462280 h 2340292"/>
              <a:gd name="connsiteX22" fmla="*/ 1279525 w 3801427"/>
              <a:gd name="connsiteY22" fmla="*/ 470535 h 2340292"/>
              <a:gd name="connsiteX23" fmla="*/ 1015365 w 3801427"/>
              <a:gd name="connsiteY23" fmla="*/ 416877 h 2340292"/>
              <a:gd name="connsiteX24" fmla="*/ 1015365 w 3801427"/>
              <a:gd name="connsiteY24" fmla="*/ 338455 h 2340292"/>
              <a:gd name="connsiteX25" fmla="*/ 936943 w 3801427"/>
              <a:gd name="connsiteY25" fmla="*/ 239395 h 2340292"/>
              <a:gd name="connsiteX26" fmla="*/ 627380 w 3801427"/>
              <a:gd name="connsiteY26" fmla="*/ 45402 h 2340292"/>
              <a:gd name="connsiteX27" fmla="*/ 557213 w 3801427"/>
              <a:gd name="connsiteY27" fmla="*/ 0 h 2340292"/>
              <a:gd name="connsiteX28" fmla="*/ 515938 w 3801427"/>
              <a:gd name="connsiteY28" fmla="*/ 70167 h 2340292"/>
              <a:gd name="connsiteX29" fmla="*/ 41275 w 3801427"/>
              <a:gd name="connsiteY29" fmla="*/ 846138 h 2340292"/>
              <a:gd name="connsiteX30" fmla="*/ 0 w 3801427"/>
              <a:gd name="connsiteY30" fmla="*/ 916305 h 2340292"/>
              <a:gd name="connsiteX31" fmla="*/ 70168 w 3801427"/>
              <a:gd name="connsiteY31" fmla="*/ 957580 h 2340292"/>
              <a:gd name="connsiteX32" fmla="*/ 387985 w 3801427"/>
              <a:gd name="connsiteY32" fmla="*/ 1151572 h 2340292"/>
              <a:gd name="connsiteX33" fmla="*/ 569595 w 3801427"/>
              <a:gd name="connsiteY33" fmla="*/ 1143318 h 2340292"/>
              <a:gd name="connsiteX34" fmla="*/ 837883 w 3801427"/>
              <a:gd name="connsiteY34" fmla="*/ 1457008 h 2340292"/>
              <a:gd name="connsiteX35" fmla="*/ 842010 w 3801427"/>
              <a:gd name="connsiteY35" fmla="*/ 1465263 h 2340292"/>
              <a:gd name="connsiteX36" fmla="*/ 850265 w 3801427"/>
              <a:gd name="connsiteY36" fmla="*/ 1469390 h 2340292"/>
              <a:gd name="connsiteX37" fmla="*/ 850265 w 3801427"/>
              <a:gd name="connsiteY37" fmla="*/ 1469390 h 2340292"/>
              <a:gd name="connsiteX38" fmla="*/ 792480 w 3801427"/>
              <a:gd name="connsiteY38" fmla="*/ 1535430 h 2340292"/>
              <a:gd name="connsiteX39" fmla="*/ 808990 w 3801427"/>
              <a:gd name="connsiteY39" fmla="*/ 1824355 h 2340292"/>
              <a:gd name="connsiteX40" fmla="*/ 808990 w 3801427"/>
              <a:gd name="connsiteY40" fmla="*/ 1824355 h 2340292"/>
              <a:gd name="connsiteX41" fmla="*/ 808990 w 3801427"/>
              <a:gd name="connsiteY41" fmla="*/ 1824355 h 2340292"/>
              <a:gd name="connsiteX42" fmla="*/ 941070 w 3801427"/>
              <a:gd name="connsiteY42" fmla="*/ 1873885 h 2340292"/>
              <a:gd name="connsiteX43" fmla="*/ 965835 w 3801427"/>
              <a:gd name="connsiteY43" fmla="*/ 1873885 h 2340292"/>
              <a:gd name="connsiteX44" fmla="*/ 1044258 w 3801427"/>
              <a:gd name="connsiteY44" fmla="*/ 1844993 h 2340292"/>
              <a:gd name="connsiteX45" fmla="*/ 1110298 w 3801427"/>
              <a:gd name="connsiteY45" fmla="*/ 1977072 h 2340292"/>
              <a:gd name="connsiteX46" fmla="*/ 1110298 w 3801427"/>
              <a:gd name="connsiteY46" fmla="*/ 1977072 h 2340292"/>
              <a:gd name="connsiteX47" fmla="*/ 1110298 w 3801427"/>
              <a:gd name="connsiteY47" fmla="*/ 1977072 h 2340292"/>
              <a:gd name="connsiteX48" fmla="*/ 1242378 w 3801427"/>
              <a:gd name="connsiteY48" fmla="*/ 2026603 h 2340292"/>
              <a:gd name="connsiteX49" fmla="*/ 1258888 w 3801427"/>
              <a:gd name="connsiteY49" fmla="*/ 2026603 h 2340292"/>
              <a:gd name="connsiteX50" fmla="*/ 1320800 w 3801427"/>
              <a:gd name="connsiteY50" fmla="*/ 2014220 h 2340292"/>
              <a:gd name="connsiteX51" fmla="*/ 1382713 w 3801427"/>
              <a:gd name="connsiteY51" fmla="*/ 2133918 h 2340292"/>
              <a:gd name="connsiteX52" fmla="*/ 1382713 w 3801427"/>
              <a:gd name="connsiteY52" fmla="*/ 2133918 h 2340292"/>
              <a:gd name="connsiteX53" fmla="*/ 1382713 w 3801427"/>
              <a:gd name="connsiteY53" fmla="*/ 2133918 h 2340292"/>
              <a:gd name="connsiteX54" fmla="*/ 1498283 w 3801427"/>
              <a:gd name="connsiteY54" fmla="*/ 2179320 h 2340292"/>
              <a:gd name="connsiteX55" fmla="*/ 1518920 w 3801427"/>
              <a:gd name="connsiteY55" fmla="*/ 2179320 h 2340292"/>
              <a:gd name="connsiteX56" fmla="*/ 1597343 w 3801427"/>
              <a:gd name="connsiteY56" fmla="*/ 2154555 h 2340292"/>
              <a:gd name="connsiteX57" fmla="*/ 1646873 w 3801427"/>
              <a:gd name="connsiteY57" fmla="*/ 2232978 h 2340292"/>
              <a:gd name="connsiteX58" fmla="*/ 1766570 w 3801427"/>
              <a:gd name="connsiteY58" fmla="*/ 2274253 h 2340292"/>
              <a:gd name="connsiteX59" fmla="*/ 1774825 w 3801427"/>
              <a:gd name="connsiteY59" fmla="*/ 2274253 h 2340292"/>
              <a:gd name="connsiteX60" fmla="*/ 1783080 w 3801427"/>
              <a:gd name="connsiteY60" fmla="*/ 2274253 h 2340292"/>
              <a:gd name="connsiteX61" fmla="*/ 1853248 w 3801427"/>
              <a:gd name="connsiteY61" fmla="*/ 2245360 h 2340292"/>
              <a:gd name="connsiteX62" fmla="*/ 1857375 w 3801427"/>
              <a:gd name="connsiteY62" fmla="*/ 2249487 h 2340292"/>
              <a:gd name="connsiteX63" fmla="*/ 1915160 w 3801427"/>
              <a:gd name="connsiteY63" fmla="*/ 2294890 h 2340292"/>
              <a:gd name="connsiteX64" fmla="*/ 1919288 w 3801427"/>
              <a:gd name="connsiteY64" fmla="*/ 2299018 h 2340292"/>
              <a:gd name="connsiteX65" fmla="*/ 1923415 w 3801427"/>
              <a:gd name="connsiteY65" fmla="*/ 2303145 h 2340292"/>
              <a:gd name="connsiteX66" fmla="*/ 2047240 w 3801427"/>
              <a:gd name="connsiteY66" fmla="*/ 2340293 h 2340292"/>
              <a:gd name="connsiteX67" fmla="*/ 2072005 w 3801427"/>
              <a:gd name="connsiteY67" fmla="*/ 2340293 h 2340292"/>
              <a:gd name="connsiteX68" fmla="*/ 2286635 w 3801427"/>
              <a:gd name="connsiteY68" fmla="*/ 2158683 h 2340292"/>
              <a:gd name="connsiteX69" fmla="*/ 2476500 w 3801427"/>
              <a:gd name="connsiteY69" fmla="*/ 1981200 h 2340292"/>
              <a:gd name="connsiteX70" fmla="*/ 2666365 w 3801427"/>
              <a:gd name="connsiteY70" fmla="*/ 1799590 h 2340292"/>
              <a:gd name="connsiteX71" fmla="*/ 2682875 w 3801427"/>
              <a:gd name="connsiteY71" fmla="*/ 1799590 h 2340292"/>
              <a:gd name="connsiteX72" fmla="*/ 2905760 w 3801427"/>
              <a:gd name="connsiteY72" fmla="*/ 1539558 h 2340292"/>
              <a:gd name="connsiteX73" fmla="*/ 2905760 w 3801427"/>
              <a:gd name="connsiteY73" fmla="*/ 1510665 h 2340292"/>
              <a:gd name="connsiteX74" fmla="*/ 2938780 w 3801427"/>
              <a:gd name="connsiteY74" fmla="*/ 1469390 h 2340292"/>
              <a:gd name="connsiteX75" fmla="*/ 3223578 w 3801427"/>
              <a:gd name="connsiteY75" fmla="*/ 1139190 h 2340292"/>
              <a:gd name="connsiteX76" fmla="*/ 3413443 w 3801427"/>
              <a:gd name="connsiteY76" fmla="*/ 1147445 h 2340292"/>
              <a:gd name="connsiteX77" fmla="*/ 3731260 w 3801427"/>
              <a:gd name="connsiteY77" fmla="*/ 953452 h 2340292"/>
              <a:gd name="connsiteX78" fmla="*/ 3801428 w 3801427"/>
              <a:gd name="connsiteY78" fmla="*/ 912177 h 2340292"/>
              <a:gd name="connsiteX79" fmla="*/ 3764280 w 3801427"/>
              <a:gd name="connsiteY79" fmla="*/ 846138 h 2340292"/>
              <a:gd name="connsiteX80" fmla="*/ 429260 w 3801427"/>
              <a:gd name="connsiteY80" fmla="*/ 1081405 h 2340292"/>
              <a:gd name="connsiteX81" fmla="*/ 111443 w 3801427"/>
              <a:gd name="connsiteY81" fmla="*/ 887413 h 2340292"/>
              <a:gd name="connsiteX82" fmla="*/ 581978 w 3801427"/>
              <a:gd name="connsiteY82" fmla="*/ 111442 h 2340292"/>
              <a:gd name="connsiteX83" fmla="*/ 895668 w 3801427"/>
              <a:gd name="connsiteY83" fmla="*/ 305435 h 2340292"/>
              <a:gd name="connsiteX84" fmla="*/ 932815 w 3801427"/>
              <a:gd name="connsiteY84" fmla="*/ 396240 h 2340292"/>
              <a:gd name="connsiteX85" fmla="*/ 908050 w 3801427"/>
              <a:gd name="connsiteY85" fmla="*/ 437515 h 2340292"/>
              <a:gd name="connsiteX86" fmla="*/ 548958 w 3801427"/>
              <a:gd name="connsiteY86" fmla="*/ 1031875 h 2340292"/>
              <a:gd name="connsiteX87" fmla="*/ 524193 w 3801427"/>
              <a:gd name="connsiteY87" fmla="*/ 1069022 h 2340292"/>
              <a:gd name="connsiteX88" fmla="*/ 470535 w 3801427"/>
              <a:gd name="connsiteY88" fmla="*/ 1089660 h 2340292"/>
              <a:gd name="connsiteX89" fmla="*/ 429260 w 3801427"/>
              <a:gd name="connsiteY89" fmla="*/ 1081405 h 2340292"/>
              <a:gd name="connsiteX90" fmla="*/ 957580 w 3801427"/>
              <a:gd name="connsiteY90" fmla="*/ 1791335 h 2340292"/>
              <a:gd name="connsiteX91" fmla="*/ 945198 w 3801427"/>
              <a:gd name="connsiteY91" fmla="*/ 1791335 h 2340292"/>
              <a:gd name="connsiteX92" fmla="*/ 825500 w 3801427"/>
              <a:gd name="connsiteY92" fmla="*/ 1667510 h 2340292"/>
              <a:gd name="connsiteX93" fmla="*/ 854393 w 3801427"/>
              <a:gd name="connsiteY93" fmla="*/ 1589088 h 2340292"/>
              <a:gd name="connsiteX94" fmla="*/ 1073150 w 3801427"/>
              <a:gd name="connsiteY94" fmla="*/ 1341438 h 2340292"/>
              <a:gd name="connsiteX95" fmla="*/ 1168083 w 3801427"/>
              <a:gd name="connsiteY95" fmla="*/ 1300163 h 2340292"/>
              <a:gd name="connsiteX96" fmla="*/ 1246505 w 3801427"/>
              <a:gd name="connsiteY96" fmla="*/ 1329055 h 2340292"/>
              <a:gd name="connsiteX97" fmla="*/ 1258888 w 3801427"/>
              <a:gd name="connsiteY97" fmla="*/ 1502410 h 2340292"/>
              <a:gd name="connsiteX98" fmla="*/ 1040130 w 3801427"/>
              <a:gd name="connsiteY98" fmla="*/ 1750060 h 2340292"/>
              <a:gd name="connsiteX99" fmla="*/ 957580 w 3801427"/>
              <a:gd name="connsiteY99" fmla="*/ 1791335 h 2340292"/>
              <a:gd name="connsiteX100" fmla="*/ 1263015 w 3801427"/>
              <a:gd name="connsiteY100" fmla="*/ 1948180 h 2340292"/>
              <a:gd name="connsiteX101" fmla="*/ 1250633 w 3801427"/>
              <a:gd name="connsiteY101" fmla="*/ 1948180 h 2340292"/>
              <a:gd name="connsiteX102" fmla="*/ 1130935 w 3801427"/>
              <a:gd name="connsiteY102" fmla="*/ 1824355 h 2340292"/>
              <a:gd name="connsiteX103" fmla="*/ 1159828 w 3801427"/>
              <a:gd name="connsiteY103" fmla="*/ 1745933 h 2340292"/>
              <a:gd name="connsiteX104" fmla="*/ 1349693 w 3801427"/>
              <a:gd name="connsiteY104" fmla="*/ 1527175 h 2340292"/>
              <a:gd name="connsiteX105" fmla="*/ 1444625 w 3801427"/>
              <a:gd name="connsiteY105" fmla="*/ 1485900 h 2340292"/>
              <a:gd name="connsiteX106" fmla="*/ 1523048 w 3801427"/>
              <a:gd name="connsiteY106" fmla="*/ 1514793 h 2340292"/>
              <a:gd name="connsiteX107" fmla="*/ 1535430 w 3801427"/>
              <a:gd name="connsiteY107" fmla="*/ 1688147 h 2340292"/>
              <a:gd name="connsiteX108" fmla="*/ 1345565 w 3801427"/>
              <a:gd name="connsiteY108" fmla="*/ 1906905 h 2340292"/>
              <a:gd name="connsiteX109" fmla="*/ 1263015 w 3801427"/>
              <a:gd name="connsiteY109" fmla="*/ 1948180 h 2340292"/>
              <a:gd name="connsiteX110" fmla="*/ 1263015 w 3801427"/>
              <a:gd name="connsiteY110" fmla="*/ 1948180 h 2340292"/>
              <a:gd name="connsiteX111" fmla="*/ 1523048 w 3801427"/>
              <a:gd name="connsiteY111" fmla="*/ 2100898 h 2340292"/>
              <a:gd name="connsiteX112" fmla="*/ 1510665 w 3801427"/>
              <a:gd name="connsiteY112" fmla="*/ 2100898 h 2340292"/>
              <a:gd name="connsiteX113" fmla="*/ 1444625 w 3801427"/>
              <a:gd name="connsiteY113" fmla="*/ 2076133 h 2340292"/>
              <a:gd name="connsiteX114" fmla="*/ 1436370 w 3801427"/>
              <a:gd name="connsiteY114" fmla="*/ 1931670 h 2340292"/>
              <a:gd name="connsiteX115" fmla="*/ 1626235 w 3801427"/>
              <a:gd name="connsiteY115" fmla="*/ 1712913 h 2340292"/>
              <a:gd name="connsiteX116" fmla="*/ 1704658 w 3801427"/>
              <a:gd name="connsiteY116" fmla="*/ 1679893 h 2340292"/>
              <a:gd name="connsiteX117" fmla="*/ 1770698 w 3801427"/>
              <a:gd name="connsiteY117" fmla="*/ 1704658 h 2340292"/>
              <a:gd name="connsiteX118" fmla="*/ 1778953 w 3801427"/>
              <a:gd name="connsiteY118" fmla="*/ 1849120 h 2340292"/>
              <a:gd name="connsiteX119" fmla="*/ 1589088 w 3801427"/>
              <a:gd name="connsiteY119" fmla="*/ 2067878 h 2340292"/>
              <a:gd name="connsiteX120" fmla="*/ 1523048 w 3801427"/>
              <a:gd name="connsiteY120" fmla="*/ 2100898 h 2340292"/>
              <a:gd name="connsiteX121" fmla="*/ 1523048 w 3801427"/>
              <a:gd name="connsiteY121" fmla="*/ 2100898 h 2340292"/>
              <a:gd name="connsiteX122" fmla="*/ 1774825 w 3801427"/>
              <a:gd name="connsiteY122" fmla="*/ 2199958 h 2340292"/>
              <a:gd name="connsiteX123" fmla="*/ 1712913 w 3801427"/>
              <a:gd name="connsiteY123" fmla="*/ 2179320 h 2340292"/>
              <a:gd name="connsiteX124" fmla="*/ 1704658 w 3801427"/>
              <a:gd name="connsiteY124" fmla="*/ 2063750 h 2340292"/>
              <a:gd name="connsiteX125" fmla="*/ 1865630 w 3801427"/>
              <a:gd name="connsiteY125" fmla="*/ 1878012 h 2340292"/>
              <a:gd name="connsiteX126" fmla="*/ 1927543 w 3801427"/>
              <a:gd name="connsiteY126" fmla="*/ 1849120 h 2340292"/>
              <a:gd name="connsiteX127" fmla="*/ 1981200 w 3801427"/>
              <a:gd name="connsiteY127" fmla="*/ 1869758 h 2340292"/>
              <a:gd name="connsiteX128" fmla="*/ 1989455 w 3801427"/>
              <a:gd name="connsiteY128" fmla="*/ 1985328 h 2340292"/>
              <a:gd name="connsiteX129" fmla="*/ 1828483 w 3801427"/>
              <a:gd name="connsiteY129" fmla="*/ 2171065 h 2340292"/>
              <a:gd name="connsiteX130" fmla="*/ 1774825 w 3801427"/>
              <a:gd name="connsiteY130" fmla="*/ 2199958 h 2340292"/>
              <a:gd name="connsiteX131" fmla="*/ 1774825 w 3801427"/>
              <a:gd name="connsiteY131" fmla="*/ 2199958 h 2340292"/>
              <a:gd name="connsiteX132" fmla="*/ 2682875 w 3801427"/>
              <a:gd name="connsiteY132" fmla="*/ 1717040 h 2340292"/>
              <a:gd name="connsiteX133" fmla="*/ 2666365 w 3801427"/>
              <a:gd name="connsiteY133" fmla="*/ 1717040 h 2340292"/>
              <a:gd name="connsiteX134" fmla="*/ 2596198 w 3801427"/>
              <a:gd name="connsiteY134" fmla="*/ 1700530 h 2340292"/>
              <a:gd name="connsiteX135" fmla="*/ 2600325 w 3801427"/>
              <a:gd name="connsiteY135" fmla="*/ 1725295 h 2340292"/>
              <a:gd name="connsiteX136" fmla="*/ 2451735 w 3801427"/>
              <a:gd name="connsiteY136" fmla="*/ 1902778 h 2340292"/>
              <a:gd name="connsiteX137" fmla="*/ 2451735 w 3801427"/>
              <a:gd name="connsiteY137" fmla="*/ 1902778 h 2340292"/>
              <a:gd name="connsiteX138" fmla="*/ 2410460 w 3801427"/>
              <a:gd name="connsiteY138" fmla="*/ 1898650 h 2340292"/>
              <a:gd name="connsiteX139" fmla="*/ 2410460 w 3801427"/>
              <a:gd name="connsiteY139" fmla="*/ 1902778 h 2340292"/>
              <a:gd name="connsiteX140" fmla="*/ 2261870 w 3801427"/>
              <a:gd name="connsiteY140" fmla="*/ 2080260 h 2340292"/>
              <a:gd name="connsiteX141" fmla="*/ 2261870 w 3801427"/>
              <a:gd name="connsiteY141" fmla="*/ 2080260 h 2340292"/>
              <a:gd name="connsiteX142" fmla="*/ 2220595 w 3801427"/>
              <a:gd name="connsiteY142" fmla="*/ 2076133 h 2340292"/>
              <a:gd name="connsiteX143" fmla="*/ 2220595 w 3801427"/>
              <a:gd name="connsiteY143" fmla="*/ 2080260 h 2340292"/>
              <a:gd name="connsiteX144" fmla="*/ 2072005 w 3801427"/>
              <a:gd name="connsiteY144" fmla="*/ 2257743 h 2340292"/>
              <a:gd name="connsiteX145" fmla="*/ 2072005 w 3801427"/>
              <a:gd name="connsiteY145" fmla="*/ 2257743 h 2340292"/>
              <a:gd name="connsiteX146" fmla="*/ 2059623 w 3801427"/>
              <a:gd name="connsiteY146" fmla="*/ 2257743 h 2340292"/>
              <a:gd name="connsiteX147" fmla="*/ 1972945 w 3801427"/>
              <a:gd name="connsiteY147" fmla="*/ 2232978 h 2340292"/>
              <a:gd name="connsiteX148" fmla="*/ 1919288 w 3801427"/>
              <a:gd name="connsiteY148" fmla="*/ 2191703 h 2340292"/>
              <a:gd name="connsiteX149" fmla="*/ 2051368 w 3801427"/>
              <a:gd name="connsiteY149" fmla="*/ 2038985 h 2340292"/>
              <a:gd name="connsiteX150" fmla="*/ 2034858 w 3801427"/>
              <a:gd name="connsiteY150" fmla="*/ 1807845 h 2340292"/>
              <a:gd name="connsiteX151" fmla="*/ 1927543 w 3801427"/>
              <a:gd name="connsiteY151" fmla="*/ 1766570 h 2340292"/>
              <a:gd name="connsiteX152" fmla="*/ 1886268 w 3801427"/>
              <a:gd name="connsiteY152" fmla="*/ 1770697 h 2340292"/>
              <a:gd name="connsiteX153" fmla="*/ 1824355 w 3801427"/>
              <a:gd name="connsiteY153" fmla="*/ 1642745 h 2340292"/>
              <a:gd name="connsiteX154" fmla="*/ 1700530 w 3801427"/>
              <a:gd name="connsiteY154" fmla="*/ 1597343 h 2340292"/>
              <a:gd name="connsiteX155" fmla="*/ 1700530 w 3801427"/>
              <a:gd name="connsiteY155" fmla="*/ 1597343 h 2340292"/>
              <a:gd name="connsiteX156" fmla="*/ 1642745 w 3801427"/>
              <a:gd name="connsiteY156" fmla="*/ 1605597 h 2340292"/>
              <a:gd name="connsiteX157" fmla="*/ 1572578 w 3801427"/>
              <a:gd name="connsiteY157" fmla="*/ 1452880 h 2340292"/>
              <a:gd name="connsiteX158" fmla="*/ 1440498 w 3801427"/>
              <a:gd name="connsiteY158" fmla="*/ 1403350 h 2340292"/>
              <a:gd name="connsiteX159" fmla="*/ 1440498 w 3801427"/>
              <a:gd name="connsiteY159" fmla="*/ 1403350 h 2340292"/>
              <a:gd name="connsiteX160" fmla="*/ 1366203 w 3801427"/>
              <a:gd name="connsiteY160" fmla="*/ 1415733 h 2340292"/>
              <a:gd name="connsiteX161" fmla="*/ 1296035 w 3801427"/>
              <a:gd name="connsiteY161" fmla="*/ 1267143 h 2340292"/>
              <a:gd name="connsiteX162" fmla="*/ 1163955 w 3801427"/>
              <a:gd name="connsiteY162" fmla="*/ 1217613 h 2340292"/>
              <a:gd name="connsiteX163" fmla="*/ 1163955 w 3801427"/>
              <a:gd name="connsiteY163" fmla="*/ 1217613 h 2340292"/>
              <a:gd name="connsiteX164" fmla="*/ 1007110 w 3801427"/>
              <a:gd name="connsiteY164" fmla="*/ 1287780 h 2340292"/>
              <a:gd name="connsiteX165" fmla="*/ 899795 w 3801427"/>
              <a:gd name="connsiteY165" fmla="*/ 1411605 h 2340292"/>
              <a:gd name="connsiteX166" fmla="*/ 895668 w 3801427"/>
              <a:gd name="connsiteY166" fmla="*/ 1407477 h 2340292"/>
              <a:gd name="connsiteX167" fmla="*/ 614998 w 3801427"/>
              <a:gd name="connsiteY167" fmla="*/ 1081405 h 2340292"/>
              <a:gd name="connsiteX168" fmla="*/ 974090 w 3801427"/>
              <a:gd name="connsiteY168" fmla="*/ 487045 h 2340292"/>
              <a:gd name="connsiteX169" fmla="*/ 1271270 w 3801427"/>
              <a:gd name="connsiteY169" fmla="*/ 548957 h 2340292"/>
              <a:gd name="connsiteX170" fmla="*/ 1510665 w 3801427"/>
              <a:gd name="connsiteY170" fmla="*/ 532447 h 2340292"/>
              <a:gd name="connsiteX171" fmla="*/ 1535430 w 3801427"/>
              <a:gd name="connsiteY171" fmla="*/ 532447 h 2340292"/>
              <a:gd name="connsiteX172" fmla="*/ 1642745 w 3801427"/>
              <a:gd name="connsiteY172" fmla="*/ 548957 h 2340292"/>
              <a:gd name="connsiteX173" fmla="*/ 1415733 w 3801427"/>
              <a:gd name="connsiteY173" fmla="*/ 817245 h 2340292"/>
              <a:gd name="connsiteX174" fmla="*/ 1353820 w 3801427"/>
              <a:gd name="connsiteY174" fmla="*/ 998855 h 2340292"/>
              <a:gd name="connsiteX175" fmla="*/ 1440498 w 3801427"/>
              <a:gd name="connsiteY175" fmla="*/ 1168083 h 2340292"/>
              <a:gd name="connsiteX176" fmla="*/ 1440498 w 3801427"/>
              <a:gd name="connsiteY176" fmla="*/ 1168083 h 2340292"/>
              <a:gd name="connsiteX177" fmla="*/ 1440498 w 3801427"/>
              <a:gd name="connsiteY177" fmla="*/ 1168083 h 2340292"/>
              <a:gd name="connsiteX178" fmla="*/ 1601470 w 3801427"/>
              <a:gd name="connsiteY178" fmla="*/ 1225868 h 2340292"/>
              <a:gd name="connsiteX179" fmla="*/ 1622108 w 3801427"/>
              <a:gd name="connsiteY179" fmla="*/ 1225868 h 2340292"/>
              <a:gd name="connsiteX180" fmla="*/ 1791335 w 3801427"/>
              <a:gd name="connsiteY180" fmla="*/ 1139190 h 2340292"/>
              <a:gd name="connsiteX181" fmla="*/ 2072005 w 3801427"/>
              <a:gd name="connsiteY181" fmla="*/ 817245 h 2340292"/>
              <a:gd name="connsiteX182" fmla="*/ 2072005 w 3801427"/>
              <a:gd name="connsiteY182" fmla="*/ 817245 h 2340292"/>
              <a:gd name="connsiteX183" fmla="*/ 2117408 w 3801427"/>
              <a:gd name="connsiteY183" fmla="*/ 858520 h 2340292"/>
              <a:gd name="connsiteX184" fmla="*/ 2781935 w 3801427"/>
              <a:gd name="connsiteY184" fmla="*/ 1428115 h 2340292"/>
              <a:gd name="connsiteX185" fmla="*/ 2827338 w 3801427"/>
              <a:gd name="connsiteY185" fmla="*/ 1531302 h 2340292"/>
              <a:gd name="connsiteX186" fmla="*/ 2827338 w 3801427"/>
              <a:gd name="connsiteY186" fmla="*/ 1547813 h 2340292"/>
              <a:gd name="connsiteX187" fmla="*/ 2682875 w 3801427"/>
              <a:gd name="connsiteY187" fmla="*/ 1717040 h 2340292"/>
              <a:gd name="connsiteX188" fmla="*/ 2682875 w 3801427"/>
              <a:gd name="connsiteY188" fmla="*/ 1717040 h 2340292"/>
              <a:gd name="connsiteX189" fmla="*/ 2885123 w 3801427"/>
              <a:gd name="connsiteY189" fmla="*/ 1415733 h 2340292"/>
              <a:gd name="connsiteX190" fmla="*/ 2839720 w 3801427"/>
              <a:gd name="connsiteY190" fmla="*/ 1362075 h 2340292"/>
              <a:gd name="connsiteX191" fmla="*/ 2067878 w 3801427"/>
              <a:gd name="connsiteY191" fmla="*/ 697547 h 2340292"/>
              <a:gd name="connsiteX192" fmla="*/ 1729423 w 3801427"/>
              <a:gd name="connsiteY192" fmla="*/ 1085533 h 2340292"/>
              <a:gd name="connsiteX193" fmla="*/ 1617980 w 3801427"/>
              <a:gd name="connsiteY193" fmla="*/ 1143318 h 2340292"/>
              <a:gd name="connsiteX194" fmla="*/ 1605598 w 3801427"/>
              <a:gd name="connsiteY194" fmla="*/ 1143318 h 2340292"/>
              <a:gd name="connsiteX195" fmla="*/ 1494155 w 3801427"/>
              <a:gd name="connsiteY195" fmla="*/ 1102043 h 2340292"/>
              <a:gd name="connsiteX196" fmla="*/ 1473518 w 3801427"/>
              <a:gd name="connsiteY196" fmla="*/ 875030 h 2340292"/>
              <a:gd name="connsiteX197" fmla="*/ 1477645 w 3801427"/>
              <a:gd name="connsiteY197" fmla="*/ 870902 h 2340292"/>
              <a:gd name="connsiteX198" fmla="*/ 1803718 w 3801427"/>
              <a:gd name="connsiteY198" fmla="*/ 499427 h 2340292"/>
              <a:gd name="connsiteX199" fmla="*/ 1927543 w 3801427"/>
              <a:gd name="connsiteY199" fmla="*/ 445770 h 2340292"/>
              <a:gd name="connsiteX200" fmla="*/ 1944053 w 3801427"/>
              <a:gd name="connsiteY200" fmla="*/ 445770 h 2340292"/>
              <a:gd name="connsiteX201" fmla="*/ 1964690 w 3801427"/>
              <a:gd name="connsiteY201" fmla="*/ 449897 h 2340292"/>
              <a:gd name="connsiteX202" fmla="*/ 2530158 w 3801427"/>
              <a:gd name="connsiteY202" fmla="*/ 553085 h 2340292"/>
              <a:gd name="connsiteX203" fmla="*/ 2831465 w 3801427"/>
              <a:gd name="connsiteY203" fmla="*/ 499427 h 2340292"/>
              <a:gd name="connsiteX204" fmla="*/ 3070860 w 3801427"/>
              <a:gd name="connsiteY204" fmla="*/ 887413 h 2340292"/>
              <a:gd name="connsiteX205" fmla="*/ 3182303 w 3801427"/>
              <a:gd name="connsiteY205" fmla="*/ 1073150 h 2340292"/>
              <a:gd name="connsiteX206" fmla="*/ 2885123 w 3801427"/>
              <a:gd name="connsiteY206" fmla="*/ 1415733 h 2340292"/>
              <a:gd name="connsiteX207" fmla="*/ 3376295 w 3801427"/>
              <a:gd name="connsiteY207" fmla="*/ 1081405 h 2340292"/>
              <a:gd name="connsiteX208" fmla="*/ 3335020 w 3801427"/>
              <a:gd name="connsiteY208" fmla="*/ 1093788 h 2340292"/>
              <a:gd name="connsiteX209" fmla="*/ 3277235 w 3801427"/>
              <a:gd name="connsiteY209" fmla="*/ 1069022 h 2340292"/>
              <a:gd name="connsiteX210" fmla="*/ 3252470 w 3801427"/>
              <a:gd name="connsiteY210" fmla="*/ 1027747 h 2340292"/>
              <a:gd name="connsiteX211" fmla="*/ 3141028 w 3801427"/>
              <a:gd name="connsiteY211" fmla="*/ 846138 h 2340292"/>
              <a:gd name="connsiteX212" fmla="*/ 2880995 w 3801427"/>
              <a:gd name="connsiteY212" fmla="*/ 416877 h 2340292"/>
              <a:gd name="connsiteX213" fmla="*/ 2901633 w 3801427"/>
              <a:gd name="connsiteY213" fmla="*/ 309563 h 2340292"/>
              <a:gd name="connsiteX214" fmla="*/ 2909888 w 3801427"/>
              <a:gd name="connsiteY214" fmla="*/ 305435 h 2340292"/>
              <a:gd name="connsiteX215" fmla="*/ 3227705 w 3801427"/>
              <a:gd name="connsiteY215" fmla="*/ 111442 h 2340292"/>
              <a:gd name="connsiteX216" fmla="*/ 3694113 w 3801427"/>
              <a:gd name="connsiteY216" fmla="*/ 887413 h 2340292"/>
              <a:gd name="connsiteX217" fmla="*/ 3376295 w 3801427"/>
              <a:gd name="connsiteY217" fmla="*/ 1081405 h 234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3801427" h="2340292">
                <a:moveTo>
                  <a:pt x="3764280" y="846138"/>
                </a:moveTo>
                <a:lnTo>
                  <a:pt x="3297873" y="70167"/>
                </a:lnTo>
                <a:lnTo>
                  <a:pt x="3256598" y="0"/>
                </a:lnTo>
                <a:lnTo>
                  <a:pt x="3186430" y="45402"/>
                </a:lnTo>
                <a:lnTo>
                  <a:pt x="2872740" y="239395"/>
                </a:lnTo>
                <a:cubicBezTo>
                  <a:pt x="2835593" y="260032"/>
                  <a:pt x="2806700" y="297180"/>
                  <a:pt x="2794318" y="338455"/>
                </a:cubicBezTo>
                <a:cubicBezTo>
                  <a:pt x="2786063" y="367347"/>
                  <a:pt x="2786063" y="400367"/>
                  <a:pt x="2798445" y="429260"/>
                </a:cubicBezTo>
                <a:cubicBezTo>
                  <a:pt x="2711768" y="458152"/>
                  <a:pt x="2625090" y="474663"/>
                  <a:pt x="2534285" y="474663"/>
                </a:cubicBezTo>
                <a:cubicBezTo>
                  <a:pt x="2410460" y="470535"/>
                  <a:pt x="2286635" y="449897"/>
                  <a:pt x="2166938" y="412750"/>
                </a:cubicBezTo>
                <a:cubicBezTo>
                  <a:pt x="2109153" y="396240"/>
                  <a:pt x="2047240" y="383857"/>
                  <a:pt x="1985328" y="371475"/>
                </a:cubicBezTo>
                <a:lnTo>
                  <a:pt x="1977073" y="371475"/>
                </a:lnTo>
                <a:lnTo>
                  <a:pt x="1977073" y="371475"/>
                </a:lnTo>
                <a:cubicBezTo>
                  <a:pt x="1972945" y="371475"/>
                  <a:pt x="1968818" y="371475"/>
                  <a:pt x="1968818" y="371475"/>
                </a:cubicBezTo>
                <a:lnTo>
                  <a:pt x="1960563" y="371475"/>
                </a:lnTo>
                <a:lnTo>
                  <a:pt x="1952308" y="371475"/>
                </a:lnTo>
                <a:cubicBezTo>
                  <a:pt x="1944053" y="371475"/>
                  <a:pt x="1939925" y="371475"/>
                  <a:pt x="1931670" y="371475"/>
                </a:cubicBezTo>
                <a:lnTo>
                  <a:pt x="1931670" y="371475"/>
                </a:lnTo>
                <a:cubicBezTo>
                  <a:pt x="1861503" y="371475"/>
                  <a:pt x="1791335" y="400367"/>
                  <a:pt x="1745933" y="454025"/>
                </a:cubicBezTo>
                <a:lnTo>
                  <a:pt x="1712913" y="491172"/>
                </a:lnTo>
                <a:cubicBezTo>
                  <a:pt x="1659255" y="470535"/>
                  <a:pt x="1601470" y="458152"/>
                  <a:pt x="1543685" y="458152"/>
                </a:cubicBezTo>
                <a:cubicBezTo>
                  <a:pt x="1531303" y="458152"/>
                  <a:pt x="1523048" y="458152"/>
                  <a:pt x="1510665" y="458152"/>
                </a:cubicBezTo>
                <a:cubicBezTo>
                  <a:pt x="1485900" y="458152"/>
                  <a:pt x="1465263" y="462280"/>
                  <a:pt x="1440498" y="462280"/>
                </a:cubicBezTo>
                <a:cubicBezTo>
                  <a:pt x="1386840" y="466407"/>
                  <a:pt x="1333183" y="470535"/>
                  <a:pt x="1279525" y="470535"/>
                </a:cubicBezTo>
                <a:cubicBezTo>
                  <a:pt x="1188720" y="474663"/>
                  <a:pt x="1097915" y="454025"/>
                  <a:pt x="1015365" y="416877"/>
                </a:cubicBezTo>
                <a:cubicBezTo>
                  <a:pt x="1019493" y="392113"/>
                  <a:pt x="1019493" y="367347"/>
                  <a:pt x="1015365" y="338455"/>
                </a:cubicBezTo>
                <a:cubicBezTo>
                  <a:pt x="1002983" y="297180"/>
                  <a:pt x="974090" y="260032"/>
                  <a:pt x="936943" y="239395"/>
                </a:cubicBezTo>
                <a:lnTo>
                  <a:pt x="627380" y="45402"/>
                </a:lnTo>
                <a:lnTo>
                  <a:pt x="557213" y="0"/>
                </a:lnTo>
                <a:lnTo>
                  <a:pt x="515938" y="70167"/>
                </a:lnTo>
                <a:lnTo>
                  <a:pt x="41275" y="846138"/>
                </a:lnTo>
                <a:lnTo>
                  <a:pt x="0" y="916305"/>
                </a:lnTo>
                <a:lnTo>
                  <a:pt x="70168" y="957580"/>
                </a:lnTo>
                <a:lnTo>
                  <a:pt x="387985" y="1151572"/>
                </a:lnTo>
                <a:cubicBezTo>
                  <a:pt x="445770" y="1188720"/>
                  <a:pt x="515938" y="1184593"/>
                  <a:pt x="569595" y="1143318"/>
                </a:cubicBezTo>
                <a:lnTo>
                  <a:pt x="837883" y="1457008"/>
                </a:lnTo>
                <a:lnTo>
                  <a:pt x="842010" y="1465263"/>
                </a:lnTo>
                <a:lnTo>
                  <a:pt x="850265" y="1469390"/>
                </a:lnTo>
                <a:lnTo>
                  <a:pt x="850265" y="1469390"/>
                </a:lnTo>
                <a:lnTo>
                  <a:pt x="792480" y="1535430"/>
                </a:lnTo>
                <a:cubicBezTo>
                  <a:pt x="718185" y="1622108"/>
                  <a:pt x="726440" y="1750060"/>
                  <a:pt x="808990" y="1824355"/>
                </a:cubicBezTo>
                <a:lnTo>
                  <a:pt x="808990" y="1824355"/>
                </a:lnTo>
                <a:lnTo>
                  <a:pt x="808990" y="1824355"/>
                </a:lnTo>
                <a:cubicBezTo>
                  <a:pt x="846138" y="1857375"/>
                  <a:pt x="891540" y="1873885"/>
                  <a:pt x="941070" y="1873885"/>
                </a:cubicBezTo>
                <a:cubicBezTo>
                  <a:pt x="949325" y="1873885"/>
                  <a:pt x="957580" y="1873885"/>
                  <a:pt x="965835" y="1873885"/>
                </a:cubicBezTo>
                <a:cubicBezTo>
                  <a:pt x="994728" y="1869758"/>
                  <a:pt x="1019493" y="1861503"/>
                  <a:pt x="1044258" y="1844993"/>
                </a:cubicBezTo>
                <a:cubicBezTo>
                  <a:pt x="1048385" y="1894522"/>
                  <a:pt x="1073150" y="1944053"/>
                  <a:pt x="1110298" y="1977072"/>
                </a:cubicBezTo>
                <a:lnTo>
                  <a:pt x="1110298" y="1977072"/>
                </a:lnTo>
                <a:lnTo>
                  <a:pt x="1110298" y="1977072"/>
                </a:lnTo>
                <a:cubicBezTo>
                  <a:pt x="1147445" y="2010093"/>
                  <a:pt x="1192848" y="2026603"/>
                  <a:pt x="1242378" y="2026603"/>
                </a:cubicBezTo>
                <a:cubicBezTo>
                  <a:pt x="1246505" y="2026603"/>
                  <a:pt x="1254760" y="2026603"/>
                  <a:pt x="1258888" y="2026603"/>
                </a:cubicBezTo>
                <a:cubicBezTo>
                  <a:pt x="1279525" y="2026603"/>
                  <a:pt x="1300163" y="2022475"/>
                  <a:pt x="1320800" y="2014220"/>
                </a:cubicBezTo>
                <a:cubicBezTo>
                  <a:pt x="1324928" y="2059622"/>
                  <a:pt x="1345565" y="2105025"/>
                  <a:pt x="1382713" y="2133918"/>
                </a:cubicBezTo>
                <a:lnTo>
                  <a:pt x="1382713" y="2133918"/>
                </a:lnTo>
                <a:lnTo>
                  <a:pt x="1382713" y="2133918"/>
                </a:lnTo>
                <a:cubicBezTo>
                  <a:pt x="1415733" y="2162810"/>
                  <a:pt x="1457008" y="2179320"/>
                  <a:pt x="1498283" y="2179320"/>
                </a:cubicBezTo>
                <a:cubicBezTo>
                  <a:pt x="1506538" y="2179320"/>
                  <a:pt x="1510665" y="2179320"/>
                  <a:pt x="1518920" y="2179320"/>
                </a:cubicBezTo>
                <a:cubicBezTo>
                  <a:pt x="1547813" y="2179320"/>
                  <a:pt x="1572578" y="2166937"/>
                  <a:pt x="1597343" y="2154555"/>
                </a:cubicBezTo>
                <a:cubicBezTo>
                  <a:pt x="1605598" y="2183448"/>
                  <a:pt x="1622108" y="2212340"/>
                  <a:pt x="1646873" y="2232978"/>
                </a:cubicBezTo>
                <a:cubicBezTo>
                  <a:pt x="1679893" y="2261870"/>
                  <a:pt x="1721168" y="2278380"/>
                  <a:pt x="1766570" y="2274253"/>
                </a:cubicBezTo>
                <a:lnTo>
                  <a:pt x="1774825" y="2274253"/>
                </a:lnTo>
                <a:lnTo>
                  <a:pt x="1783080" y="2274253"/>
                </a:lnTo>
                <a:cubicBezTo>
                  <a:pt x="1807845" y="2270125"/>
                  <a:pt x="1832610" y="2257743"/>
                  <a:pt x="1853248" y="2245360"/>
                </a:cubicBezTo>
                <a:lnTo>
                  <a:pt x="1857375" y="2249487"/>
                </a:lnTo>
                <a:lnTo>
                  <a:pt x="1915160" y="2294890"/>
                </a:lnTo>
                <a:lnTo>
                  <a:pt x="1919288" y="2299018"/>
                </a:lnTo>
                <a:lnTo>
                  <a:pt x="1923415" y="2303145"/>
                </a:lnTo>
                <a:cubicBezTo>
                  <a:pt x="1960563" y="2327910"/>
                  <a:pt x="2005965" y="2340293"/>
                  <a:pt x="2047240" y="2340293"/>
                </a:cubicBezTo>
                <a:cubicBezTo>
                  <a:pt x="2055495" y="2340293"/>
                  <a:pt x="2063750" y="2340293"/>
                  <a:pt x="2072005" y="2340293"/>
                </a:cubicBezTo>
                <a:cubicBezTo>
                  <a:pt x="2175193" y="2332037"/>
                  <a:pt x="2257743" y="2257743"/>
                  <a:pt x="2286635" y="2158683"/>
                </a:cubicBezTo>
                <a:cubicBezTo>
                  <a:pt x="2377440" y="2142173"/>
                  <a:pt x="2451735" y="2072005"/>
                  <a:pt x="2476500" y="1981200"/>
                </a:cubicBezTo>
                <a:cubicBezTo>
                  <a:pt x="2571433" y="1960562"/>
                  <a:pt x="2645728" y="1890395"/>
                  <a:pt x="2666365" y="1799590"/>
                </a:cubicBezTo>
                <a:cubicBezTo>
                  <a:pt x="2670493" y="1799590"/>
                  <a:pt x="2678748" y="1799590"/>
                  <a:pt x="2682875" y="1799590"/>
                </a:cubicBezTo>
                <a:cubicBezTo>
                  <a:pt x="2814955" y="1787208"/>
                  <a:pt x="2914015" y="1671638"/>
                  <a:pt x="2905760" y="1539558"/>
                </a:cubicBezTo>
                <a:cubicBezTo>
                  <a:pt x="2905760" y="1531302"/>
                  <a:pt x="2905760" y="1518920"/>
                  <a:pt x="2905760" y="1510665"/>
                </a:cubicBezTo>
                <a:lnTo>
                  <a:pt x="2938780" y="1469390"/>
                </a:lnTo>
                <a:lnTo>
                  <a:pt x="3223578" y="1139190"/>
                </a:lnTo>
                <a:cubicBezTo>
                  <a:pt x="3277235" y="1184593"/>
                  <a:pt x="3351530" y="1184593"/>
                  <a:pt x="3413443" y="1147445"/>
                </a:cubicBezTo>
                <a:lnTo>
                  <a:pt x="3731260" y="953452"/>
                </a:lnTo>
                <a:lnTo>
                  <a:pt x="3801428" y="912177"/>
                </a:lnTo>
                <a:lnTo>
                  <a:pt x="3764280" y="846138"/>
                </a:lnTo>
                <a:close/>
                <a:moveTo>
                  <a:pt x="429260" y="1081405"/>
                </a:moveTo>
                <a:lnTo>
                  <a:pt x="111443" y="887413"/>
                </a:lnTo>
                <a:lnTo>
                  <a:pt x="581978" y="111442"/>
                </a:lnTo>
                <a:lnTo>
                  <a:pt x="895668" y="305435"/>
                </a:lnTo>
                <a:cubicBezTo>
                  <a:pt x="928688" y="321945"/>
                  <a:pt x="945198" y="363220"/>
                  <a:pt x="932815" y="396240"/>
                </a:cubicBezTo>
                <a:lnTo>
                  <a:pt x="908050" y="437515"/>
                </a:lnTo>
                <a:lnTo>
                  <a:pt x="548958" y="1031875"/>
                </a:lnTo>
                <a:lnTo>
                  <a:pt x="524193" y="1069022"/>
                </a:lnTo>
                <a:cubicBezTo>
                  <a:pt x="511810" y="1081405"/>
                  <a:pt x="491173" y="1089660"/>
                  <a:pt x="470535" y="1089660"/>
                </a:cubicBezTo>
                <a:cubicBezTo>
                  <a:pt x="458153" y="1093788"/>
                  <a:pt x="441643" y="1089660"/>
                  <a:pt x="429260" y="1081405"/>
                </a:cubicBezTo>
                <a:close/>
                <a:moveTo>
                  <a:pt x="957580" y="1791335"/>
                </a:moveTo>
                <a:cubicBezTo>
                  <a:pt x="953453" y="1791335"/>
                  <a:pt x="949325" y="1791335"/>
                  <a:pt x="945198" y="1791335"/>
                </a:cubicBezTo>
                <a:cubicBezTo>
                  <a:pt x="879158" y="1791335"/>
                  <a:pt x="825500" y="1733550"/>
                  <a:pt x="825500" y="1667510"/>
                </a:cubicBezTo>
                <a:cubicBezTo>
                  <a:pt x="825500" y="1638618"/>
                  <a:pt x="837883" y="1609725"/>
                  <a:pt x="854393" y="1589088"/>
                </a:cubicBezTo>
                <a:lnTo>
                  <a:pt x="1073150" y="1341438"/>
                </a:lnTo>
                <a:cubicBezTo>
                  <a:pt x="1097915" y="1316672"/>
                  <a:pt x="1130935" y="1300163"/>
                  <a:pt x="1168083" y="1300163"/>
                </a:cubicBezTo>
                <a:cubicBezTo>
                  <a:pt x="1196975" y="1300163"/>
                  <a:pt x="1225868" y="1312545"/>
                  <a:pt x="1246505" y="1329055"/>
                </a:cubicBezTo>
                <a:cubicBezTo>
                  <a:pt x="1296035" y="1374458"/>
                  <a:pt x="1304290" y="1452880"/>
                  <a:pt x="1258888" y="1502410"/>
                </a:cubicBezTo>
                <a:lnTo>
                  <a:pt x="1040130" y="1750060"/>
                </a:lnTo>
                <a:cubicBezTo>
                  <a:pt x="1019493" y="1774825"/>
                  <a:pt x="990600" y="1787208"/>
                  <a:pt x="957580" y="1791335"/>
                </a:cubicBezTo>
                <a:close/>
                <a:moveTo>
                  <a:pt x="1263015" y="1948180"/>
                </a:moveTo>
                <a:cubicBezTo>
                  <a:pt x="1258888" y="1948180"/>
                  <a:pt x="1254760" y="1948180"/>
                  <a:pt x="1250633" y="1948180"/>
                </a:cubicBezTo>
                <a:cubicBezTo>
                  <a:pt x="1184593" y="1948180"/>
                  <a:pt x="1130935" y="1890395"/>
                  <a:pt x="1130935" y="1824355"/>
                </a:cubicBezTo>
                <a:cubicBezTo>
                  <a:pt x="1130935" y="1795463"/>
                  <a:pt x="1143318" y="1766570"/>
                  <a:pt x="1159828" y="1745933"/>
                </a:cubicBezTo>
                <a:lnTo>
                  <a:pt x="1349693" y="1527175"/>
                </a:lnTo>
                <a:cubicBezTo>
                  <a:pt x="1374458" y="1502410"/>
                  <a:pt x="1407478" y="1485900"/>
                  <a:pt x="1444625" y="1485900"/>
                </a:cubicBezTo>
                <a:cubicBezTo>
                  <a:pt x="1473518" y="1485900"/>
                  <a:pt x="1502410" y="1498283"/>
                  <a:pt x="1523048" y="1514793"/>
                </a:cubicBezTo>
                <a:cubicBezTo>
                  <a:pt x="1572578" y="1560195"/>
                  <a:pt x="1580833" y="1638618"/>
                  <a:pt x="1535430" y="1688147"/>
                </a:cubicBezTo>
                <a:lnTo>
                  <a:pt x="1345565" y="1906905"/>
                </a:lnTo>
                <a:cubicBezTo>
                  <a:pt x="1324928" y="1931670"/>
                  <a:pt x="1296035" y="1948180"/>
                  <a:pt x="1263015" y="1948180"/>
                </a:cubicBezTo>
                <a:lnTo>
                  <a:pt x="1263015" y="1948180"/>
                </a:lnTo>
                <a:close/>
                <a:moveTo>
                  <a:pt x="1523048" y="2100898"/>
                </a:moveTo>
                <a:cubicBezTo>
                  <a:pt x="1518920" y="2100898"/>
                  <a:pt x="1514793" y="2100898"/>
                  <a:pt x="1510665" y="2100898"/>
                </a:cubicBezTo>
                <a:cubicBezTo>
                  <a:pt x="1485900" y="2100898"/>
                  <a:pt x="1465263" y="2092643"/>
                  <a:pt x="1444625" y="2076133"/>
                </a:cubicBezTo>
                <a:cubicBezTo>
                  <a:pt x="1403350" y="2038985"/>
                  <a:pt x="1399223" y="1972945"/>
                  <a:pt x="1436370" y="1931670"/>
                </a:cubicBezTo>
                <a:lnTo>
                  <a:pt x="1626235" y="1712913"/>
                </a:lnTo>
                <a:cubicBezTo>
                  <a:pt x="1646873" y="1692275"/>
                  <a:pt x="1675765" y="1679893"/>
                  <a:pt x="1704658" y="1679893"/>
                </a:cubicBezTo>
                <a:cubicBezTo>
                  <a:pt x="1729423" y="1679893"/>
                  <a:pt x="1754188" y="1688147"/>
                  <a:pt x="1770698" y="1704658"/>
                </a:cubicBezTo>
                <a:cubicBezTo>
                  <a:pt x="1811973" y="1741805"/>
                  <a:pt x="1816100" y="1807845"/>
                  <a:pt x="1778953" y="1849120"/>
                </a:cubicBezTo>
                <a:lnTo>
                  <a:pt x="1589088" y="2067878"/>
                </a:lnTo>
                <a:cubicBezTo>
                  <a:pt x="1572578" y="2088515"/>
                  <a:pt x="1547813" y="2100898"/>
                  <a:pt x="1523048" y="2100898"/>
                </a:cubicBezTo>
                <a:lnTo>
                  <a:pt x="1523048" y="2100898"/>
                </a:lnTo>
                <a:close/>
                <a:moveTo>
                  <a:pt x="1774825" y="2199958"/>
                </a:moveTo>
                <a:cubicBezTo>
                  <a:pt x="1754188" y="2199958"/>
                  <a:pt x="1729423" y="2195830"/>
                  <a:pt x="1712913" y="2179320"/>
                </a:cubicBezTo>
                <a:cubicBezTo>
                  <a:pt x="1679893" y="2150428"/>
                  <a:pt x="1675765" y="2096770"/>
                  <a:pt x="1704658" y="2063750"/>
                </a:cubicBezTo>
                <a:lnTo>
                  <a:pt x="1865630" y="1878012"/>
                </a:lnTo>
                <a:cubicBezTo>
                  <a:pt x="1882140" y="1861503"/>
                  <a:pt x="1902778" y="1849120"/>
                  <a:pt x="1927543" y="1849120"/>
                </a:cubicBezTo>
                <a:cubicBezTo>
                  <a:pt x="1948180" y="1849120"/>
                  <a:pt x="1964690" y="1857375"/>
                  <a:pt x="1981200" y="1869758"/>
                </a:cubicBezTo>
                <a:cubicBezTo>
                  <a:pt x="2014220" y="1898650"/>
                  <a:pt x="2018348" y="1952308"/>
                  <a:pt x="1989455" y="1985328"/>
                </a:cubicBezTo>
                <a:lnTo>
                  <a:pt x="1828483" y="2171065"/>
                </a:lnTo>
                <a:cubicBezTo>
                  <a:pt x="1816100" y="2187575"/>
                  <a:pt x="1795463" y="2195830"/>
                  <a:pt x="1774825" y="2199958"/>
                </a:cubicBezTo>
                <a:lnTo>
                  <a:pt x="1774825" y="2199958"/>
                </a:lnTo>
                <a:close/>
                <a:moveTo>
                  <a:pt x="2682875" y="1717040"/>
                </a:moveTo>
                <a:cubicBezTo>
                  <a:pt x="2678748" y="1717040"/>
                  <a:pt x="2670493" y="1717040"/>
                  <a:pt x="2666365" y="1717040"/>
                </a:cubicBezTo>
                <a:cubicBezTo>
                  <a:pt x="2641600" y="1717040"/>
                  <a:pt x="2616835" y="1708785"/>
                  <a:pt x="2596198" y="1700530"/>
                </a:cubicBezTo>
                <a:cubicBezTo>
                  <a:pt x="2596198" y="1708785"/>
                  <a:pt x="2600325" y="1717040"/>
                  <a:pt x="2600325" y="1725295"/>
                </a:cubicBezTo>
                <a:cubicBezTo>
                  <a:pt x="2608580" y="1816100"/>
                  <a:pt x="2542540" y="1894522"/>
                  <a:pt x="2451735" y="1902778"/>
                </a:cubicBezTo>
                <a:cubicBezTo>
                  <a:pt x="2451735" y="1902778"/>
                  <a:pt x="2451735" y="1902778"/>
                  <a:pt x="2451735" y="1902778"/>
                </a:cubicBezTo>
                <a:cubicBezTo>
                  <a:pt x="2439353" y="1902778"/>
                  <a:pt x="2422843" y="1902778"/>
                  <a:pt x="2410460" y="1898650"/>
                </a:cubicBezTo>
                <a:lnTo>
                  <a:pt x="2410460" y="1902778"/>
                </a:lnTo>
                <a:cubicBezTo>
                  <a:pt x="2418715" y="1993583"/>
                  <a:pt x="2352675" y="2072005"/>
                  <a:pt x="2261870" y="2080260"/>
                </a:cubicBezTo>
                <a:cubicBezTo>
                  <a:pt x="2261870" y="2080260"/>
                  <a:pt x="2261870" y="2080260"/>
                  <a:pt x="2261870" y="2080260"/>
                </a:cubicBezTo>
                <a:cubicBezTo>
                  <a:pt x="2249488" y="2080260"/>
                  <a:pt x="2232978" y="2080260"/>
                  <a:pt x="2220595" y="2076133"/>
                </a:cubicBezTo>
                <a:lnTo>
                  <a:pt x="2220595" y="2080260"/>
                </a:lnTo>
                <a:cubicBezTo>
                  <a:pt x="2228850" y="2171065"/>
                  <a:pt x="2162810" y="2249487"/>
                  <a:pt x="2072005" y="2257743"/>
                </a:cubicBezTo>
                <a:cubicBezTo>
                  <a:pt x="2072005" y="2257743"/>
                  <a:pt x="2072005" y="2257743"/>
                  <a:pt x="2072005" y="2257743"/>
                </a:cubicBezTo>
                <a:cubicBezTo>
                  <a:pt x="2067878" y="2257743"/>
                  <a:pt x="2063750" y="2257743"/>
                  <a:pt x="2059623" y="2257743"/>
                </a:cubicBezTo>
                <a:cubicBezTo>
                  <a:pt x="2030730" y="2257743"/>
                  <a:pt x="2001838" y="2249487"/>
                  <a:pt x="1972945" y="2232978"/>
                </a:cubicBezTo>
                <a:lnTo>
                  <a:pt x="1919288" y="2191703"/>
                </a:lnTo>
                <a:lnTo>
                  <a:pt x="2051368" y="2038985"/>
                </a:lnTo>
                <a:cubicBezTo>
                  <a:pt x="2109153" y="1968818"/>
                  <a:pt x="2100898" y="1865630"/>
                  <a:pt x="2034858" y="1807845"/>
                </a:cubicBezTo>
                <a:cubicBezTo>
                  <a:pt x="2005965" y="1783080"/>
                  <a:pt x="1968818" y="1766570"/>
                  <a:pt x="1927543" y="1766570"/>
                </a:cubicBezTo>
                <a:cubicBezTo>
                  <a:pt x="1915160" y="1766570"/>
                  <a:pt x="1898650" y="1766570"/>
                  <a:pt x="1886268" y="1770697"/>
                </a:cubicBezTo>
                <a:cubicBezTo>
                  <a:pt x="1882140" y="1721168"/>
                  <a:pt x="1861503" y="1675765"/>
                  <a:pt x="1824355" y="1642745"/>
                </a:cubicBezTo>
                <a:cubicBezTo>
                  <a:pt x="1791335" y="1613852"/>
                  <a:pt x="1745933" y="1597343"/>
                  <a:pt x="1700530" y="1597343"/>
                </a:cubicBezTo>
                <a:lnTo>
                  <a:pt x="1700530" y="1597343"/>
                </a:lnTo>
                <a:cubicBezTo>
                  <a:pt x="1679893" y="1597343"/>
                  <a:pt x="1663383" y="1601470"/>
                  <a:pt x="1642745" y="1605597"/>
                </a:cubicBezTo>
                <a:cubicBezTo>
                  <a:pt x="1642745" y="1547813"/>
                  <a:pt x="1617980" y="1494155"/>
                  <a:pt x="1572578" y="1452880"/>
                </a:cubicBezTo>
                <a:cubicBezTo>
                  <a:pt x="1535430" y="1419860"/>
                  <a:pt x="1490028" y="1399222"/>
                  <a:pt x="1440498" y="1403350"/>
                </a:cubicBezTo>
                <a:lnTo>
                  <a:pt x="1440498" y="1403350"/>
                </a:lnTo>
                <a:cubicBezTo>
                  <a:pt x="1415733" y="1403350"/>
                  <a:pt x="1390968" y="1407477"/>
                  <a:pt x="1366203" y="1415733"/>
                </a:cubicBezTo>
                <a:cubicBezTo>
                  <a:pt x="1362075" y="1357947"/>
                  <a:pt x="1337310" y="1304290"/>
                  <a:pt x="1296035" y="1267143"/>
                </a:cubicBezTo>
                <a:cubicBezTo>
                  <a:pt x="1258888" y="1234122"/>
                  <a:pt x="1213485" y="1213485"/>
                  <a:pt x="1163955" y="1217613"/>
                </a:cubicBezTo>
                <a:lnTo>
                  <a:pt x="1163955" y="1217613"/>
                </a:lnTo>
                <a:cubicBezTo>
                  <a:pt x="1106170" y="1217613"/>
                  <a:pt x="1048385" y="1242377"/>
                  <a:pt x="1007110" y="1287780"/>
                </a:cubicBezTo>
                <a:lnTo>
                  <a:pt x="899795" y="1411605"/>
                </a:lnTo>
                <a:lnTo>
                  <a:pt x="895668" y="1407477"/>
                </a:lnTo>
                <a:lnTo>
                  <a:pt x="614998" y="1081405"/>
                </a:lnTo>
                <a:lnTo>
                  <a:pt x="974090" y="487045"/>
                </a:lnTo>
                <a:cubicBezTo>
                  <a:pt x="1064895" y="532447"/>
                  <a:pt x="1168083" y="553085"/>
                  <a:pt x="1271270" y="548957"/>
                </a:cubicBezTo>
                <a:cubicBezTo>
                  <a:pt x="1353820" y="548957"/>
                  <a:pt x="1436370" y="540702"/>
                  <a:pt x="1510665" y="532447"/>
                </a:cubicBezTo>
                <a:cubicBezTo>
                  <a:pt x="1518920" y="532447"/>
                  <a:pt x="1527175" y="532447"/>
                  <a:pt x="1535430" y="532447"/>
                </a:cubicBezTo>
                <a:cubicBezTo>
                  <a:pt x="1572578" y="532447"/>
                  <a:pt x="1609725" y="536575"/>
                  <a:pt x="1642745" y="548957"/>
                </a:cubicBezTo>
                <a:lnTo>
                  <a:pt x="1415733" y="817245"/>
                </a:lnTo>
                <a:cubicBezTo>
                  <a:pt x="1370330" y="866775"/>
                  <a:pt x="1349693" y="932815"/>
                  <a:pt x="1353820" y="998855"/>
                </a:cubicBezTo>
                <a:cubicBezTo>
                  <a:pt x="1357948" y="1064895"/>
                  <a:pt x="1390968" y="1122680"/>
                  <a:pt x="1440498" y="1168083"/>
                </a:cubicBezTo>
                <a:lnTo>
                  <a:pt x="1440498" y="1168083"/>
                </a:lnTo>
                <a:lnTo>
                  <a:pt x="1440498" y="1168083"/>
                </a:lnTo>
                <a:cubicBezTo>
                  <a:pt x="1485900" y="1205230"/>
                  <a:pt x="1543685" y="1225868"/>
                  <a:pt x="1601470" y="1225868"/>
                </a:cubicBezTo>
                <a:cubicBezTo>
                  <a:pt x="1609725" y="1225868"/>
                  <a:pt x="1613853" y="1225868"/>
                  <a:pt x="1622108" y="1225868"/>
                </a:cubicBezTo>
                <a:cubicBezTo>
                  <a:pt x="1688148" y="1221740"/>
                  <a:pt x="1750060" y="1188720"/>
                  <a:pt x="1791335" y="1139190"/>
                </a:cubicBezTo>
                <a:lnTo>
                  <a:pt x="2072005" y="817245"/>
                </a:lnTo>
                <a:lnTo>
                  <a:pt x="2072005" y="817245"/>
                </a:lnTo>
                <a:lnTo>
                  <a:pt x="2117408" y="858520"/>
                </a:lnTo>
                <a:lnTo>
                  <a:pt x="2781935" y="1428115"/>
                </a:lnTo>
                <a:cubicBezTo>
                  <a:pt x="2810828" y="1452880"/>
                  <a:pt x="2827338" y="1494155"/>
                  <a:pt x="2827338" y="1531302"/>
                </a:cubicBezTo>
                <a:cubicBezTo>
                  <a:pt x="2827338" y="1535430"/>
                  <a:pt x="2827338" y="1547813"/>
                  <a:pt x="2827338" y="1547813"/>
                </a:cubicBezTo>
                <a:cubicBezTo>
                  <a:pt x="2835593" y="1634490"/>
                  <a:pt x="2769553" y="1708785"/>
                  <a:pt x="2682875" y="1717040"/>
                </a:cubicBezTo>
                <a:cubicBezTo>
                  <a:pt x="2682875" y="1717040"/>
                  <a:pt x="2682875" y="1717040"/>
                  <a:pt x="2682875" y="1717040"/>
                </a:cubicBezTo>
                <a:close/>
                <a:moveTo>
                  <a:pt x="2885123" y="1415733"/>
                </a:moveTo>
                <a:cubicBezTo>
                  <a:pt x="2872740" y="1395095"/>
                  <a:pt x="2856230" y="1378585"/>
                  <a:pt x="2839720" y="1362075"/>
                </a:cubicBezTo>
                <a:lnTo>
                  <a:pt x="2067878" y="697547"/>
                </a:lnTo>
                <a:lnTo>
                  <a:pt x="1729423" y="1085533"/>
                </a:lnTo>
                <a:cubicBezTo>
                  <a:pt x="1700530" y="1118552"/>
                  <a:pt x="1663383" y="1139190"/>
                  <a:pt x="1617980" y="1143318"/>
                </a:cubicBezTo>
                <a:cubicBezTo>
                  <a:pt x="1613853" y="1143318"/>
                  <a:pt x="1609725" y="1143318"/>
                  <a:pt x="1605598" y="1143318"/>
                </a:cubicBezTo>
                <a:cubicBezTo>
                  <a:pt x="1564323" y="1143318"/>
                  <a:pt x="1527175" y="1126808"/>
                  <a:pt x="1494155" y="1102043"/>
                </a:cubicBezTo>
                <a:cubicBezTo>
                  <a:pt x="1423988" y="1044257"/>
                  <a:pt x="1415733" y="945197"/>
                  <a:pt x="1473518" y="875030"/>
                </a:cubicBezTo>
                <a:cubicBezTo>
                  <a:pt x="1473518" y="875030"/>
                  <a:pt x="1477645" y="870902"/>
                  <a:pt x="1477645" y="870902"/>
                </a:cubicBezTo>
                <a:lnTo>
                  <a:pt x="1803718" y="499427"/>
                </a:lnTo>
                <a:cubicBezTo>
                  <a:pt x="1836738" y="462280"/>
                  <a:pt x="1882140" y="445770"/>
                  <a:pt x="1927543" y="445770"/>
                </a:cubicBezTo>
                <a:cubicBezTo>
                  <a:pt x="1931670" y="445770"/>
                  <a:pt x="1935798" y="445770"/>
                  <a:pt x="1944053" y="445770"/>
                </a:cubicBezTo>
                <a:cubicBezTo>
                  <a:pt x="1952308" y="445770"/>
                  <a:pt x="1956435" y="449897"/>
                  <a:pt x="1964690" y="449897"/>
                </a:cubicBezTo>
                <a:cubicBezTo>
                  <a:pt x="2154555" y="487045"/>
                  <a:pt x="2327910" y="553085"/>
                  <a:pt x="2530158" y="553085"/>
                </a:cubicBezTo>
                <a:cubicBezTo>
                  <a:pt x="2633345" y="553085"/>
                  <a:pt x="2736533" y="536575"/>
                  <a:pt x="2831465" y="499427"/>
                </a:cubicBezTo>
                <a:lnTo>
                  <a:pt x="3070860" y="887413"/>
                </a:lnTo>
                <a:lnTo>
                  <a:pt x="3182303" y="1073150"/>
                </a:lnTo>
                <a:lnTo>
                  <a:pt x="2885123" y="1415733"/>
                </a:lnTo>
                <a:close/>
                <a:moveTo>
                  <a:pt x="3376295" y="1081405"/>
                </a:moveTo>
                <a:cubicBezTo>
                  <a:pt x="3363913" y="1089660"/>
                  <a:pt x="3347403" y="1093788"/>
                  <a:pt x="3335020" y="1093788"/>
                </a:cubicBezTo>
                <a:cubicBezTo>
                  <a:pt x="3314383" y="1093788"/>
                  <a:pt x="3293745" y="1085533"/>
                  <a:pt x="3277235" y="1069022"/>
                </a:cubicBezTo>
                <a:lnTo>
                  <a:pt x="3252470" y="1027747"/>
                </a:lnTo>
                <a:lnTo>
                  <a:pt x="3141028" y="846138"/>
                </a:lnTo>
                <a:lnTo>
                  <a:pt x="2880995" y="416877"/>
                </a:lnTo>
                <a:cubicBezTo>
                  <a:pt x="2856230" y="379730"/>
                  <a:pt x="2868613" y="334327"/>
                  <a:pt x="2901633" y="309563"/>
                </a:cubicBezTo>
                <a:cubicBezTo>
                  <a:pt x="2905760" y="309563"/>
                  <a:pt x="2905760" y="305435"/>
                  <a:pt x="2909888" y="305435"/>
                </a:cubicBezTo>
                <a:lnTo>
                  <a:pt x="3227705" y="111442"/>
                </a:lnTo>
                <a:lnTo>
                  <a:pt x="3694113" y="887413"/>
                </a:lnTo>
                <a:lnTo>
                  <a:pt x="3376295" y="1081405"/>
                </a:lnTo>
                <a:close/>
              </a:path>
            </a:pathLst>
          </a:custGeom>
          <a:solidFill>
            <a:srgbClr val="000000"/>
          </a:solidFill>
          <a:ln w="4127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330DB3-15DB-1B3D-4959-57609EDF3B20}"/>
                  </a:ext>
                </a:extLst>
              </p14:cNvPr>
              <p14:cNvContentPartPr/>
              <p14:nvPr/>
            </p14:nvContentPartPr>
            <p14:xfrm>
              <a:off x="7367804" y="3724367"/>
              <a:ext cx="176400" cy="461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330DB3-15DB-1B3D-4959-57609EDF3B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0164" y="3706367"/>
                <a:ext cx="2120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C2576A-5921-AF62-59C2-CF09A0D05180}"/>
                  </a:ext>
                </a:extLst>
              </p14:cNvPr>
              <p14:cNvContentPartPr/>
              <p14:nvPr/>
            </p14:nvContentPartPr>
            <p14:xfrm>
              <a:off x="11521844" y="9767687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C2576A-5921-AF62-59C2-CF09A0D051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59204" y="97050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9851EC-800D-C04B-3CCE-2837EB205C6B}"/>
                  </a:ext>
                </a:extLst>
              </p14:cNvPr>
              <p14:cNvContentPartPr/>
              <p14:nvPr/>
            </p14:nvContentPartPr>
            <p14:xfrm>
              <a:off x="7152365" y="3678390"/>
              <a:ext cx="600120" cy="741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9851EC-800D-C04B-3CCE-2837EB205C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9365" y="3615750"/>
                <a:ext cx="725760" cy="86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AE28B04-6F79-76AB-C75B-59D96CF9872B}"/>
              </a:ext>
            </a:extLst>
          </p:cNvPr>
          <p:cNvGrpSpPr/>
          <p:nvPr/>
        </p:nvGrpSpPr>
        <p:grpSpPr>
          <a:xfrm>
            <a:off x="7065605" y="3555270"/>
            <a:ext cx="810360" cy="962280"/>
            <a:chOff x="7065605" y="3555270"/>
            <a:chExt cx="810360" cy="9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86BA90-F59A-F388-A58B-A0BC98A5129E}"/>
                    </a:ext>
                  </a:extLst>
                </p14:cNvPr>
                <p14:cNvContentPartPr/>
                <p14:nvPr/>
              </p14:nvContentPartPr>
              <p14:xfrm>
                <a:off x="7065605" y="3555270"/>
                <a:ext cx="441720" cy="268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86BA90-F59A-F388-A58B-A0BC98A512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56965" y="3546630"/>
                  <a:ext cx="459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6C99CF-8842-CADC-52D7-9256E949AD48}"/>
                    </a:ext>
                  </a:extLst>
                </p14:cNvPr>
                <p14:cNvContentPartPr/>
                <p14:nvPr/>
              </p14:nvContentPartPr>
              <p14:xfrm>
                <a:off x="7136165" y="3939030"/>
                <a:ext cx="2880" cy="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6C99CF-8842-CADC-52D7-9256E949AD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7525" y="3930390"/>
                  <a:ext cx="20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C5F9C4-9F0F-7FE6-450D-F6FCE961382D}"/>
                    </a:ext>
                  </a:extLst>
                </p14:cNvPr>
                <p14:cNvContentPartPr/>
                <p14:nvPr/>
              </p14:nvContentPartPr>
              <p14:xfrm>
                <a:off x="7243445" y="411291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C5F9C4-9F0F-7FE6-450D-F6FCE96138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34805" y="4104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2B9474-0037-A942-F7E1-7A81A85FB5FF}"/>
                    </a:ext>
                  </a:extLst>
                </p14:cNvPr>
                <p14:cNvContentPartPr/>
                <p14:nvPr/>
              </p14:nvContentPartPr>
              <p14:xfrm>
                <a:off x="7236605" y="409203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2B9474-0037-A942-F7E1-7A81A85FB5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27605" y="4083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E19C2B-CAC5-6586-634C-9FD000F0F967}"/>
                    </a:ext>
                  </a:extLst>
                </p14:cNvPr>
                <p14:cNvContentPartPr/>
                <p14:nvPr/>
              </p14:nvContentPartPr>
              <p14:xfrm>
                <a:off x="7228325" y="408087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E19C2B-CAC5-6586-634C-9FD000F0F9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19325" y="4072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75ED96-84C3-A97C-8309-1AE3AA19E739}"/>
                    </a:ext>
                  </a:extLst>
                </p14:cNvPr>
                <p14:cNvContentPartPr/>
                <p14:nvPr/>
              </p14:nvContentPartPr>
              <p14:xfrm>
                <a:off x="7257485" y="4102830"/>
                <a:ext cx="618480" cy="414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75ED96-84C3-A97C-8309-1AE3AA19E7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48845" y="4094190"/>
                  <a:ext cx="63612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EB6F5E7-5169-A838-65B9-7603CCCC64CC}"/>
              </a:ext>
            </a:extLst>
          </p:cNvPr>
          <p:cNvGrpSpPr/>
          <p:nvPr/>
        </p:nvGrpSpPr>
        <p:grpSpPr>
          <a:xfrm>
            <a:off x="7559885" y="3783510"/>
            <a:ext cx="155160" cy="267840"/>
            <a:chOff x="7559885" y="3783510"/>
            <a:chExt cx="15516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0D6F47-9135-4C27-7757-411F307391F8}"/>
                    </a:ext>
                  </a:extLst>
                </p14:cNvPr>
                <p14:cNvContentPartPr/>
                <p14:nvPr/>
              </p14:nvContentPartPr>
              <p14:xfrm>
                <a:off x="7559885" y="3783510"/>
                <a:ext cx="155160" cy="267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0D6F47-9135-4C27-7757-411F307391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50885" y="3774870"/>
                  <a:ext cx="172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B3B34A-1399-72E5-99C2-0178BB1D53E6}"/>
                    </a:ext>
                  </a:extLst>
                </p14:cNvPr>
                <p14:cNvContentPartPr/>
                <p14:nvPr/>
              </p14:nvContentPartPr>
              <p14:xfrm>
                <a:off x="7600205" y="3869190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B3B34A-1399-72E5-99C2-0178BB1D53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91205" y="3860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B961A6-3E03-D2AF-936F-2C07A79B5A8B}"/>
                    </a:ext>
                  </a:extLst>
                </p14:cNvPr>
                <p14:cNvContentPartPr/>
                <p14:nvPr/>
              </p14:nvContentPartPr>
              <p14:xfrm>
                <a:off x="7575725" y="3818070"/>
                <a:ext cx="2160" cy="1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B961A6-3E03-D2AF-936F-2C07A79B5A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6725" y="3809430"/>
                  <a:ext cx="1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E183AB-A4E9-B89C-B7A0-6C24FCF34344}"/>
                    </a:ext>
                  </a:extLst>
                </p14:cNvPr>
                <p14:cNvContentPartPr/>
                <p14:nvPr/>
              </p14:nvContentPartPr>
              <p14:xfrm>
                <a:off x="7576445" y="381303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E183AB-A4E9-B89C-B7A0-6C24FCF343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67445" y="3804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3A98FB-9C29-5B47-C4B3-6B7C8DCA88F9}"/>
              </a:ext>
            </a:extLst>
          </p:cNvPr>
          <p:cNvGrpSpPr/>
          <p:nvPr/>
        </p:nvGrpSpPr>
        <p:grpSpPr>
          <a:xfrm>
            <a:off x="7837805" y="4299750"/>
            <a:ext cx="5760" cy="34560"/>
            <a:chOff x="7837805" y="4299750"/>
            <a:chExt cx="5760" cy="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02D09F-A620-83FD-7A22-FCC954C82ED5}"/>
                    </a:ext>
                  </a:extLst>
                </p14:cNvPr>
                <p14:cNvContentPartPr/>
                <p14:nvPr/>
              </p14:nvContentPartPr>
              <p14:xfrm>
                <a:off x="7843205" y="4311270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02D09F-A620-83FD-7A22-FCC954C82E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34565" y="430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FE4B87-AEBF-405B-F9B7-4BD2E7213718}"/>
                    </a:ext>
                  </a:extLst>
                </p14:cNvPr>
                <p14:cNvContentPartPr/>
                <p14:nvPr/>
              </p14:nvContentPartPr>
              <p14:xfrm>
                <a:off x="7841765" y="4299750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FE4B87-AEBF-405B-F9B7-4BD2E72137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32765" y="4290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8A87F7-AB33-9140-A2D7-B13A21C185E2}"/>
                    </a:ext>
                  </a:extLst>
                </p14:cNvPr>
                <p14:cNvContentPartPr/>
                <p14:nvPr/>
              </p14:nvContentPartPr>
              <p14:xfrm>
                <a:off x="7837805" y="4306950"/>
                <a:ext cx="1800" cy="2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8A87F7-AB33-9140-A2D7-B13A21C185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28805" y="4297950"/>
                  <a:ext cx="19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378E74-DB56-D857-35AA-8AC2E27F1460}"/>
                    </a:ext>
                  </a:extLst>
                </p14:cNvPr>
                <p14:cNvContentPartPr/>
                <p14:nvPr/>
              </p14:nvContentPartPr>
              <p14:xfrm>
                <a:off x="7838525" y="4325310"/>
                <a:ext cx="1800" cy="2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378E74-DB56-D857-35AA-8AC2E27F14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29525" y="4316670"/>
                  <a:ext cx="19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F0398D-8FA3-C1C4-00F5-99ED9C74C469}"/>
                    </a:ext>
                  </a:extLst>
                </p14:cNvPr>
                <p14:cNvContentPartPr/>
                <p14:nvPr/>
              </p14:nvContentPartPr>
              <p14:xfrm>
                <a:off x="7839605" y="4333950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F0398D-8FA3-C1C4-00F5-99ED9C74C4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30605" y="4325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4DF747D-B154-C8BF-509B-12CECD7769FD}"/>
                  </a:ext>
                </a:extLst>
              </p14:cNvPr>
              <p14:cNvContentPartPr/>
              <p14:nvPr/>
            </p14:nvContentPartPr>
            <p14:xfrm>
              <a:off x="4441680" y="3673700"/>
              <a:ext cx="361440" cy="615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4DF747D-B154-C8BF-509B-12CECD7769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79040" y="3610700"/>
                <a:ext cx="48708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DCDA976-F8CB-366B-70FC-5CF0BCB284CF}"/>
                  </a:ext>
                </a:extLst>
              </p14:cNvPr>
              <p14:cNvContentPartPr/>
              <p14:nvPr/>
            </p14:nvContentPartPr>
            <p14:xfrm>
              <a:off x="4874760" y="3714380"/>
              <a:ext cx="155160" cy="95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DCDA976-F8CB-366B-70FC-5CF0BCB284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11760" y="3651380"/>
                <a:ext cx="280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8AE4CA2-0976-A0C8-9DD3-F2DAC8DF4126}"/>
                  </a:ext>
                </a:extLst>
              </p14:cNvPr>
              <p14:cNvContentPartPr/>
              <p14:nvPr/>
            </p14:nvContentPartPr>
            <p14:xfrm>
              <a:off x="4663800" y="3838580"/>
              <a:ext cx="343800" cy="583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8AE4CA2-0976-A0C8-9DD3-F2DAC8DF41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00800" y="3775940"/>
                <a:ext cx="46944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6AA7DA-B6D6-0D0A-A3F1-40AAF9EB9511}"/>
                  </a:ext>
                </a:extLst>
              </p14:cNvPr>
              <p14:cNvContentPartPr/>
              <p14:nvPr/>
            </p14:nvContentPartPr>
            <p14:xfrm>
              <a:off x="4486320" y="4305500"/>
              <a:ext cx="175680" cy="113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6AA7DA-B6D6-0D0A-A3F1-40AAF9EB95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23320" y="4242860"/>
                <a:ext cx="3013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3A4C178-D097-41E6-789D-7AE63BF19073}"/>
                  </a:ext>
                </a:extLst>
              </p14:cNvPr>
              <p14:cNvContentPartPr/>
              <p14:nvPr/>
            </p14:nvContentPartPr>
            <p14:xfrm>
              <a:off x="4775760" y="3564260"/>
              <a:ext cx="340560" cy="706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3A4C178-D097-41E6-789D-7AE63BF190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67120" y="3555620"/>
                <a:ext cx="358200" cy="72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7779D343-1DC3-01E5-6476-1E42C03577C9}"/>
              </a:ext>
            </a:extLst>
          </p:cNvPr>
          <p:cNvGrpSpPr/>
          <p:nvPr/>
        </p:nvGrpSpPr>
        <p:grpSpPr>
          <a:xfrm>
            <a:off x="4322880" y="3757487"/>
            <a:ext cx="592964" cy="755733"/>
            <a:chOff x="4322880" y="3757487"/>
            <a:chExt cx="592964" cy="75573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ED80E4-C366-845F-BDE4-17075595DCAC}"/>
                    </a:ext>
                  </a:extLst>
                </p14:cNvPr>
                <p14:cNvContentPartPr/>
                <p14:nvPr/>
              </p14:nvContentPartPr>
              <p14:xfrm>
                <a:off x="4540724" y="3823007"/>
                <a:ext cx="375120" cy="48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ED80E4-C366-845F-BDE4-17075595DC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78084" y="3760007"/>
                  <a:ext cx="50076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156F9B-B553-E303-9F2F-C288B26BCF6A}"/>
                    </a:ext>
                  </a:extLst>
                </p14:cNvPr>
                <p14:cNvContentPartPr/>
                <p14:nvPr/>
              </p14:nvContentPartPr>
              <p14:xfrm>
                <a:off x="4585724" y="3757487"/>
                <a:ext cx="266400" cy="43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156F9B-B553-E303-9F2F-C288B26BCF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22724" y="3694487"/>
                  <a:ext cx="3920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89A0B8A-A9CF-F52B-4C22-9FB3ED80CC4D}"/>
                    </a:ext>
                  </a:extLst>
                </p14:cNvPr>
                <p14:cNvContentPartPr/>
                <p14:nvPr/>
              </p14:nvContentPartPr>
              <p14:xfrm>
                <a:off x="4322880" y="3764420"/>
                <a:ext cx="398880" cy="748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89A0B8A-A9CF-F52B-4C22-9FB3ED80CC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4240" y="3755780"/>
                  <a:ext cx="416520" cy="766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B6EE721-96C8-6C83-752A-9B3FC0961DDE}"/>
              </a:ext>
            </a:extLst>
          </p:cNvPr>
          <p:cNvSpPr/>
          <p:nvPr/>
        </p:nvSpPr>
        <p:spPr>
          <a:xfrm>
            <a:off x="2156687" y="2496390"/>
            <a:ext cx="7878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Sponsorship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73200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Velegrakis, I. (Yannis)</dc:creator>
  <cp:lastModifiedBy>Velegrakis, I. (Yannis)</cp:lastModifiedBy>
  <cp:revision>2</cp:revision>
  <dcterms:created xsi:type="dcterms:W3CDTF">2023-07-21T12:39:44Z</dcterms:created>
  <dcterms:modified xsi:type="dcterms:W3CDTF">2023-07-21T12:59:30Z</dcterms:modified>
</cp:coreProperties>
</file>