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003213" cy="190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48B"/>
    <a:srgbClr val="E8AD00"/>
    <a:srgbClr val="BF0A33"/>
    <a:srgbClr val="AE1C28"/>
    <a:srgbClr val="00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>
      <p:cViewPr varScale="1">
        <p:scale>
          <a:sx n="127" d="100"/>
          <a:sy n="127" d="100"/>
        </p:scale>
        <p:origin x="208" y="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egrakis, I. (Yannis)" userId="4f35c71a-e81a-4f2c-8f83-d7dd3283ce80" providerId="ADAL" clId="{05235EF5-2D15-8147-85BC-ACA18486A8B2}"/>
    <pc:docChg chg="undo custSel modSld">
      <pc:chgData name="Velegrakis, I. (Yannis)" userId="4f35c71a-e81a-4f2c-8f83-d7dd3283ce80" providerId="ADAL" clId="{05235EF5-2D15-8147-85BC-ACA18486A8B2}" dt="2024-02-02T07:53:14.716" v="32" actId="947"/>
      <pc:docMkLst>
        <pc:docMk/>
      </pc:docMkLst>
      <pc:sldChg chg="modSp mod">
        <pc:chgData name="Velegrakis, I. (Yannis)" userId="4f35c71a-e81a-4f2c-8f83-d7dd3283ce80" providerId="ADAL" clId="{05235EF5-2D15-8147-85BC-ACA18486A8B2}" dt="2024-02-02T07:53:14.716" v="32" actId="947"/>
        <pc:sldMkLst>
          <pc:docMk/>
          <pc:sldMk cId="824848004" sldId="256"/>
        </pc:sldMkLst>
        <pc:spChg chg="mod">
          <ac:chgData name="Velegrakis, I. (Yannis)" userId="4f35c71a-e81a-4f2c-8f83-d7dd3283ce80" providerId="ADAL" clId="{05235EF5-2D15-8147-85BC-ACA18486A8B2}" dt="2024-02-02T07:53:14.716" v="32" actId="947"/>
          <ac:spMkLst>
            <pc:docMk/>
            <pc:sldMk cId="824848004" sldId="256"/>
            <ac:spMk id="14" creationId="{DD2F538A-1C57-C856-1E19-631F323E59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402" y="311768"/>
            <a:ext cx="9752410" cy="663222"/>
          </a:xfrm>
        </p:spPr>
        <p:txBody>
          <a:bodyPr anchor="b"/>
          <a:lstStyle>
            <a:lvl1pPr algn="ctr">
              <a:defRPr sz="16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402" y="1000566"/>
            <a:ext cx="9752410" cy="459934"/>
          </a:xfrm>
        </p:spPr>
        <p:txBody>
          <a:bodyPr/>
          <a:lstStyle>
            <a:lvl1pPr marL="0" indent="0" algn="ctr">
              <a:buNone/>
              <a:defRPr sz="667"/>
            </a:lvl1pPr>
            <a:lvl2pPr marL="127010" indent="0" algn="ctr">
              <a:buNone/>
              <a:defRPr sz="556"/>
            </a:lvl2pPr>
            <a:lvl3pPr marL="254020" indent="0" algn="ctr">
              <a:buNone/>
              <a:defRPr sz="500"/>
            </a:lvl3pPr>
            <a:lvl4pPr marL="381030" indent="0" algn="ctr">
              <a:buNone/>
              <a:defRPr sz="444"/>
            </a:lvl4pPr>
            <a:lvl5pPr marL="508041" indent="0" algn="ctr">
              <a:buNone/>
              <a:defRPr sz="444"/>
            </a:lvl5pPr>
            <a:lvl6pPr marL="635051" indent="0" algn="ctr">
              <a:buNone/>
              <a:defRPr sz="444"/>
            </a:lvl6pPr>
            <a:lvl7pPr marL="762061" indent="0" algn="ctr">
              <a:buNone/>
              <a:defRPr sz="444"/>
            </a:lvl7pPr>
            <a:lvl8pPr marL="889071" indent="0" algn="ctr">
              <a:buNone/>
              <a:defRPr sz="444"/>
            </a:lvl8pPr>
            <a:lvl9pPr marL="1016081" indent="0" algn="ctr">
              <a:buNone/>
              <a:defRPr sz="4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02/02/2024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757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02/02/2024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72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5424" y="101424"/>
            <a:ext cx="2803818" cy="16143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971" y="101424"/>
            <a:ext cx="8248913" cy="16143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02/02/2024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898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02/02/2024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10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98" y="474927"/>
            <a:ext cx="11215271" cy="792427"/>
          </a:xfrm>
        </p:spPr>
        <p:txBody>
          <a:bodyPr anchor="b"/>
          <a:lstStyle>
            <a:lvl1pPr>
              <a:defRPr sz="16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198" y="1274851"/>
            <a:ext cx="11215271" cy="416719"/>
          </a:xfrm>
        </p:spPr>
        <p:txBody>
          <a:bodyPr/>
          <a:lstStyle>
            <a:lvl1pPr marL="0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1pPr>
            <a:lvl2pPr marL="127010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2pPr>
            <a:lvl3pPr marL="25402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81030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4pPr>
            <a:lvl5pPr marL="50804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5pPr>
            <a:lvl6pPr marL="63505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6pPr>
            <a:lvl7pPr marL="76206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7pPr>
            <a:lvl8pPr marL="88907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8pPr>
            <a:lvl9pPr marL="101608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02/02/2024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740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971" y="507118"/>
            <a:ext cx="5526366" cy="12087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2876" y="507118"/>
            <a:ext cx="5526366" cy="12087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02/02/2024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346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101424"/>
            <a:ext cx="11215271" cy="36821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65" y="466990"/>
            <a:ext cx="5500968" cy="228864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010" indent="0">
              <a:buNone/>
              <a:defRPr sz="556" b="1"/>
            </a:lvl2pPr>
            <a:lvl3pPr marL="254020" indent="0">
              <a:buNone/>
              <a:defRPr sz="500" b="1"/>
            </a:lvl3pPr>
            <a:lvl4pPr marL="381030" indent="0">
              <a:buNone/>
              <a:defRPr sz="444" b="1"/>
            </a:lvl4pPr>
            <a:lvl5pPr marL="508041" indent="0">
              <a:buNone/>
              <a:defRPr sz="444" b="1"/>
            </a:lvl5pPr>
            <a:lvl6pPr marL="635051" indent="0">
              <a:buNone/>
              <a:defRPr sz="444" b="1"/>
            </a:lvl6pPr>
            <a:lvl7pPr marL="762061" indent="0">
              <a:buNone/>
              <a:defRPr sz="444" b="1"/>
            </a:lvl7pPr>
            <a:lvl8pPr marL="889071" indent="0">
              <a:buNone/>
              <a:defRPr sz="444" b="1"/>
            </a:lvl8pPr>
            <a:lvl9pPr marL="1016081" indent="0">
              <a:buNone/>
              <a:defRPr sz="4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665" y="695854"/>
            <a:ext cx="5500968" cy="10234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2877" y="466990"/>
            <a:ext cx="5528059" cy="228864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010" indent="0">
              <a:buNone/>
              <a:defRPr sz="556" b="1"/>
            </a:lvl2pPr>
            <a:lvl3pPr marL="254020" indent="0">
              <a:buNone/>
              <a:defRPr sz="500" b="1"/>
            </a:lvl3pPr>
            <a:lvl4pPr marL="381030" indent="0">
              <a:buNone/>
              <a:defRPr sz="444" b="1"/>
            </a:lvl4pPr>
            <a:lvl5pPr marL="508041" indent="0">
              <a:buNone/>
              <a:defRPr sz="444" b="1"/>
            </a:lvl5pPr>
            <a:lvl6pPr marL="635051" indent="0">
              <a:buNone/>
              <a:defRPr sz="444" b="1"/>
            </a:lvl6pPr>
            <a:lvl7pPr marL="762061" indent="0">
              <a:buNone/>
              <a:defRPr sz="444" b="1"/>
            </a:lvl7pPr>
            <a:lvl8pPr marL="889071" indent="0">
              <a:buNone/>
              <a:defRPr sz="444" b="1"/>
            </a:lvl8pPr>
            <a:lvl9pPr marL="1016081" indent="0">
              <a:buNone/>
              <a:defRPr sz="4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2877" y="695854"/>
            <a:ext cx="5528059" cy="10234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02/02/2024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219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02/02/2024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26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02/02/2024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382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127000"/>
            <a:ext cx="4193874" cy="444500"/>
          </a:xfrm>
        </p:spPr>
        <p:txBody>
          <a:bodyPr anchor="b"/>
          <a:lstStyle>
            <a:lvl1pPr>
              <a:defRPr sz="8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059" y="274285"/>
            <a:ext cx="6582877" cy="1353785"/>
          </a:xfrm>
        </p:spPr>
        <p:txBody>
          <a:bodyPr/>
          <a:lstStyle>
            <a:lvl1pPr>
              <a:defRPr sz="889"/>
            </a:lvl1pPr>
            <a:lvl2pPr>
              <a:defRPr sz="778"/>
            </a:lvl2pPr>
            <a:lvl3pPr>
              <a:defRPr sz="667"/>
            </a:lvl3pPr>
            <a:lvl4pPr>
              <a:defRPr sz="556"/>
            </a:lvl4pPr>
            <a:lvl5pPr>
              <a:defRPr sz="556"/>
            </a:lvl5pPr>
            <a:lvl6pPr>
              <a:defRPr sz="556"/>
            </a:lvl6pPr>
            <a:lvl7pPr>
              <a:defRPr sz="556"/>
            </a:lvl7pPr>
            <a:lvl8pPr>
              <a:defRPr sz="556"/>
            </a:lvl8pPr>
            <a:lvl9pPr>
              <a:defRPr sz="55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571500"/>
            <a:ext cx="4193874" cy="1058774"/>
          </a:xfrm>
        </p:spPr>
        <p:txBody>
          <a:bodyPr/>
          <a:lstStyle>
            <a:lvl1pPr marL="0" indent="0">
              <a:buNone/>
              <a:defRPr sz="444"/>
            </a:lvl1pPr>
            <a:lvl2pPr marL="127010" indent="0">
              <a:buNone/>
              <a:defRPr sz="389"/>
            </a:lvl2pPr>
            <a:lvl3pPr marL="254020" indent="0">
              <a:buNone/>
              <a:defRPr sz="333"/>
            </a:lvl3pPr>
            <a:lvl4pPr marL="381030" indent="0">
              <a:buNone/>
              <a:defRPr sz="278"/>
            </a:lvl4pPr>
            <a:lvl5pPr marL="508041" indent="0">
              <a:buNone/>
              <a:defRPr sz="278"/>
            </a:lvl5pPr>
            <a:lvl6pPr marL="635051" indent="0">
              <a:buNone/>
              <a:defRPr sz="278"/>
            </a:lvl6pPr>
            <a:lvl7pPr marL="762061" indent="0">
              <a:buNone/>
              <a:defRPr sz="278"/>
            </a:lvl7pPr>
            <a:lvl8pPr marL="889071" indent="0">
              <a:buNone/>
              <a:defRPr sz="278"/>
            </a:lvl8pPr>
            <a:lvl9pPr marL="1016081" indent="0">
              <a:buNone/>
              <a:defRPr sz="27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02/02/2024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879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127000"/>
            <a:ext cx="4193874" cy="444500"/>
          </a:xfrm>
        </p:spPr>
        <p:txBody>
          <a:bodyPr anchor="b"/>
          <a:lstStyle>
            <a:lvl1pPr>
              <a:defRPr sz="8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059" y="274285"/>
            <a:ext cx="6582877" cy="1353785"/>
          </a:xfrm>
        </p:spPr>
        <p:txBody>
          <a:bodyPr anchor="t"/>
          <a:lstStyle>
            <a:lvl1pPr marL="0" indent="0">
              <a:buNone/>
              <a:defRPr sz="889"/>
            </a:lvl1pPr>
            <a:lvl2pPr marL="127010" indent="0">
              <a:buNone/>
              <a:defRPr sz="778"/>
            </a:lvl2pPr>
            <a:lvl3pPr marL="254020" indent="0">
              <a:buNone/>
              <a:defRPr sz="667"/>
            </a:lvl3pPr>
            <a:lvl4pPr marL="381030" indent="0">
              <a:buNone/>
              <a:defRPr sz="556"/>
            </a:lvl4pPr>
            <a:lvl5pPr marL="508041" indent="0">
              <a:buNone/>
              <a:defRPr sz="556"/>
            </a:lvl5pPr>
            <a:lvl6pPr marL="635051" indent="0">
              <a:buNone/>
              <a:defRPr sz="556"/>
            </a:lvl6pPr>
            <a:lvl7pPr marL="762061" indent="0">
              <a:buNone/>
              <a:defRPr sz="556"/>
            </a:lvl7pPr>
            <a:lvl8pPr marL="889071" indent="0">
              <a:buNone/>
              <a:defRPr sz="556"/>
            </a:lvl8pPr>
            <a:lvl9pPr marL="1016081" indent="0">
              <a:buNone/>
              <a:defRPr sz="55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571500"/>
            <a:ext cx="4193874" cy="1058774"/>
          </a:xfrm>
        </p:spPr>
        <p:txBody>
          <a:bodyPr/>
          <a:lstStyle>
            <a:lvl1pPr marL="0" indent="0">
              <a:buNone/>
              <a:defRPr sz="444"/>
            </a:lvl1pPr>
            <a:lvl2pPr marL="127010" indent="0">
              <a:buNone/>
              <a:defRPr sz="389"/>
            </a:lvl2pPr>
            <a:lvl3pPr marL="254020" indent="0">
              <a:buNone/>
              <a:defRPr sz="333"/>
            </a:lvl3pPr>
            <a:lvl4pPr marL="381030" indent="0">
              <a:buNone/>
              <a:defRPr sz="278"/>
            </a:lvl4pPr>
            <a:lvl5pPr marL="508041" indent="0">
              <a:buNone/>
              <a:defRPr sz="278"/>
            </a:lvl5pPr>
            <a:lvl6pPr marL="635051" indent="0">
              <a:buNone/>
              <a:defRPr sz="278"/>
            </a:lvl6pPr>
            <a:lvl7pPr marL="762061" indent="0">
              <a:buNone/>
              <a:defRPr sz="278"/>
            </a:lvl7pPr>
            <a:lvl8pPr marL="889071" indent="0">
              <a:buNone/>
              <a:defRPr sz="278"/>
            </a:lvl8pPr>
            <a:lvl9pPr marL="1016081" indent="0">
              <a:buNone/>
              <a:defRPr sz="27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02/02/2024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62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971" y="101424"/>
            <a:ext cx="11215271" cy="36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971" y="507118"/>
            <a:ext cx="11215271" cy="120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71" y="1765653"/>
            <a:ext cx="2925723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00B3-47C0-E34F-8E5B-7EDD1A997BB5}" type="datetimeFigureOut">
              <a:rPr lang="en-NL" smtClean="0"/>
              <a:t>02/02/2024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315" y="1765653"/>
            <a:ext cx="4388584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3519" y="1765653"/>
            <a:ext cx="2925723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011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4020" rtl="0" eaLnBrk="1" latinLnBrk="0" hangingPunct="1">
        <a:lnSpc>
          <a:spcPct val="90000"/>
        </a:lnSpc>
        <a:spcBef>
          <a:spcPct val="0"/>
        </a:spcBef>
        <a:buNone/>
        <a:defRPr sz="12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505" indent="-63505" algn="l" defTabSz="254020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778" kern="1200">
          <a:solidFill>
            <a:schemeClr val="tx1"/>
          </a:solidFill>
          <a:latin typeface="+mn-lt"/>
          <a:ea typeface="+mn-ea"/>
          <a:cs typeface="+mn-cs"/>
        </a:defRPr>
      </a:lvl1pPr>
      <a:lvl2pPr marL="190515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2pPr>
      <a:lvl3pPr marL="317525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56" kern="1200">
          <a:solidFill>
            <a:schemeClr val="tx1"/>
          </a:solidFill>
          <a:latin typeface="+mn-lt"/>
          <a:ea typeface="+mn-ea"/>
          <a:cs typeface="+mn-cs"/>
        </a:defRPr>
      </a:lvl3pPr>
      <a:lvl4pPr marL="44453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7154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9855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2556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5257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7958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010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54020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81030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0804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3505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6206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8907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1608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6CB704-BC39-4066-88A1-0E1846D96B8C}"/>
              </a:ext>
            </a:extLst>
          </p:cNvPr>
          <p:cNvSpPr txBox="1"/>
          <p:nvPr/>
        </p:nvSpPr>
        <p:spPr>
          <a:xfrm>
            <a:off x="-2843" y="-1"/>
            <a:ext cx="3716780" cy="19049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NL" sz="13000" b="1" dirty="0">
                <a:solidFill>
                  <a:srgbClr val="21458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</a:t>
            </a:r>
            <a:r>
              <a:rPr lang="en-NL" sz="13000" b="1" dirty="0">
                <a:solidFill>
                  <a:srgbClr val="AE1C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975C7-DEE3-E612-F7D5-12B218DEACAA}"/>
              </a:ext>
            </a:extLst>
          </p:cNvPr>
          <p:cNvSpPr txBox="1"/>
          <p:nvPr/>
        </p:nvSpPr>
        <p:spPr>
          <a:xfrm>
            <a:off x="247018" y="758389"/>
            <a:ext cx="2938213" cy="2383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NL" b="1" dirty="0">
                <a:latin typeface="Chalkboard" panose="03050602040202020205" pitchFamily="66" charset="77"/>
              </a:rPr>
              <a:t>Utrecht 2024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DA2E42B-4746-51DF-290E-7E6F2E3725B4}"/>
              </a:ext>
            </a:extLst>
          </p:cNvPr>
          <p:cNvSpPr/>
          <p:nvPr/>
        </p:nvSpPr>
        <p:spPr>
          <a:xfrm>
            <a:off x="130754" y="58391"/>
            <a:ext cx="3449585" cy="185570"/>
          </a:xfrm>
          <a:prstGeom prst="roundRect">
            <a:avLst/>
          </a:prstGeom>
          <a:solidFill>
            <a:srgbClr val="E7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BDC4DD-60FF-74CD-41A9-6F3837474357}"/>
              </a:ext>
            </a:extLst>
          </p:cNvPr>
          <p:cNvSpPr/>
          <p:nvPr/>
        </p:nvSpPr>
        <p:spPr>
          <a:xfrm>
            <a:off x="130754" y="1586835"/>
            <a:ext cx="3449584" cy="185570"/>
          </a:xfrm>
          <a:prstGeom prst="roundRect">
            <a:avLst/>
          </a:prstGeom>
          <a:solidFill>
            <a:srgbClr val="00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CD4F8-5BFB-2DC1-6018-2EB6922DB67C}"/>
              </a:ext>
            </a:extLst>
          </p:cNvPr>
          <p:cNvSpPr txBox="1"/>
          <p:nvPr/>
        </p:nvSpPr>
        <p:spPr>
          <a:xfrm>
            <a:off x="3713936" y="59295"/>
            <a:ext cx="8324309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NL" sz="2800" spc="200" dirty="0">
                <a:solidFill>
                  <a:srgbClr val="21448B"/>
                </a:solidFill>
              </a:rPr>
              <a:t>40th IEEE International Conference 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0B153B-B943-113C-7C53-B0AFB853E962}"/>
              </a:ext>
            </a:extLst>
          </p:cNvPr>
          <p:cNvSpPr txBox="1"/>
          <p:nvPr/>
        </p:nvSpPr>
        <p:spPr>
          <a:xfrm>
            <a:off x="3713935" y="316188"/>
            <a:ext cx="8324308" cy="101566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NL" sz="6600" b="1" dirty="0">
                <a:solidFill>
                  <a:srgbClr val="BF0A33"/>
                </a:solidFill>
              </a:rPr>
              <a:t>Data Engineering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F538A-1C57-C856-1E19-631F323E59F7}"/>
              </a:ext>
            </a:extLst>
          </p:cNvPr>
          <p:cNvSpPr txBox="1"/>
          <p:nvPr/>
        </p:nvSpPr>
        <p:spPr>
          <a:xfrm>
            <a:off x="3713935" y="1340624"/>
            <a:ext cx="83243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L" sz="2800" spc="150" dirty="0"/>
              <a:t>Utrecht, Netherlands, 13</a:t>
            </a:r>
            <a:r>
              <a:rPr lang="en-NL" sz="2800" spc="150" baseline="30000" dirty="0"/>
              <a:t>th</a:t>
            </a:r>
            <a:r>
              <a:rPr lang="en-NL" sz="2800" spc="150" dirty="0"/>
              <a:t>-17</a:t>
            </a:r>
            <a:r>
              <a:rPr lang="en-NL" sz="2800" spc="150" baseline="30000" dirty="0"/>
              <a:t>th</a:t>
            </a:r>
            <a:r>
              <a:rPr lang="en-NL" sz="2800" spc="150" dirty="0"/>
              <a:t> May, 2024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8B10E-34F3-266B-F7DE-F457F93E4BBF}"/>
              </a:ext>
            </a:extLst>
          </p:cNvPr>
          <p:cNvSpPr/>
          <p:nvPr/>
        </p:nvSpPr>
        <p:spPr>
          <a:xfrm rot="16200000">
            <a:off x="11547409" y="490833"/>
            <a:ext cx="19050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b="1" cap="none" spc="0" dirty="0">
                <a:ln>
                  <a:solidFill>
                    <a:schemeClr val="tx1"/>
                  </a:solidFill>
                </a:ln>
                <a:solidFill>
                  <a:srgbClr val="E8AD00"/>
                </a:solidFill>
                <a:effectLst/>
                <a:latin typeface="Chalkboard" panose="03050602040202020205" pitchFamily="66" charset="77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82484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60</TotalTime>
  <Words>19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Chalkboard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Velegrakis, I. (Yannis)</dc:creator>
  <cp:lastModifiedBy>Velegrakis, I. (Yannis)</cp:lastModifiedBy>
  <cp:revision>3</cp:revision>
  <dcterms:created xsi:type="dcterms:W3CDTF">2023-05-01T20:22:35Z</dcterms:created>
  <dcterms:modified xsi:type="dcterms:W3CDTF">2024-02-02T07:53:21Z</dcterms:modified>
</cp:coreProperties>
</file>