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28800425" cy="18000663"/>
  <p:notesSz cx="6858000" cy="9144000"/>
  <p:defaultTextStyle>
    <a:defPPr>
      <a:defRPr lang="ko-KR"/>
    </a:defPPr>
    <a:lvl1pPr marL="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0"/>
  </p:normalViewPr>
  <p:slideViewPr>
    <p:cSldViewPr snapToGrid="0" snapToObjects="1">
      <p:cViewPr>
        <p:scale>
          <a:sx n="38" d="100"/>
          <a:sy n="38" d="100"/>
        </p:scale>
        <p:origin x="152" y="624"/>
      </p:cViewPr>
      <p:guideLst>
        <p:guide orient="horz" pos="566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D2CD-F771-194D-A076-2E7D9BEF5C85}" type="datetimeFigureOut">
              <a:t>2017. 10. 28.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0DCB-1034-2244-A32D-26C9098F3427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B8F5-3417-5643-8F34-8685AEA64582}" type="datetimeFigureOut">
              <a:t>2017. 10. 28.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4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getting-started/" TargetMode="External"/><Relationship Id="rId4" Type="http://schemas.openxmlformats.org/officeDocument/2006/relationships/hyperlink" Target="https://devcenter.heroku.com/articles/getting-started-with-python" TargetMode="External"/><Relationship Id="rId5" Type="http://schemas.openxmlformats.org/officeDocument/2006/relationships/hyperlink" Target="https://devcenter.heroku.com/articles/getting-started-with-nodej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s.aws.amazon.com/AWSEC2/latest/UserGuide/EC2_GetStart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75615"/>
              </p:ext>
            </p:extLst>
          </p:nvPr>
        </p:nvGraphicFramePr>
        <p:xfrm>
          <a:off x="0" y="0"/>
          <a:ext cx="28800426" cy="18306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7345"/>
                <a:gridCol w="12754605"/>
                <a:gridCol w="13198476"/>
              </a:tblGrid>
              <a:tr h="2328217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안건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회의 내용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깃헙을 사용하자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보드만들어서 역할분담하자</a:t>
                      </a:r>
                      <a:endParaRPr lang="en-US" altLang="ko-KR" sz="4400" dirty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//PPT</a:t>
                      </a:r>
                      <a:r>
                        <a:rPr lang="ko-KR" altLang="en-US" sz="4400" dirty="0"/>
                        <a:t>파일 부터 연습하는 거로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</a:t>
                      </a:r>
                      <a:r>
                        <a:rPr lang="ko-KR" altLang="en-US" sz="4400" dirty="0"/>
                        <a:t>보드판 활용하여 분담하기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0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멘토님께 질문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600" dirty="0"/>
                    </a:p>
                    <a:p>
                      <a:pPr marL="742950" indent="-742950" latinLnBrk="1">
                        <a:buAutoNum type="arabicPeriod"/>
                      </a:pPr>
                      <a:r>
                        <a:rPr lang="en-US" altLang="ko-KR" sz="3600" dirty="0" smtClean="0"/>
                        <a:t>3</a:t>
                      </a:r>
                      <a:r>
                        <a:rPr lang="ko-KR" altLang="en-US" sz="3600" dirty="0"/>
                        <a:t>개 모바일 디바이스로 각각위치를 받아서 조작해서 한 개의 컴퓨터로 보여주고 싶습니다</a:t>
                      </a:r>
                      <a:r>
                        <a:rPr lang="en-US" altLang="ko-KR" sz="3600" dirty="0"/>
                        <a:t>.</a:t>
                      </a:r>
                      <a:r>
                        <a:rPr lang="ko-KR" altLang="en-US" sz="3600" dirty="0"/>
                        <a:t> 서버를 써야할거 같은데 서버를 안쓰고 할수있는 방법이 있는지</a:t>
                      </a:r>
                      <a:r>
                        <a:rPr lang="en-US" altLang="ko-KR" sz="3600" dirty="0"/>
                        <a:t>,</a:t>
                      </a:r>
                      <a:r>
                        <a:rPr lang="ko-KR" altLang="en-US" sz="3600" dirty="0"/>
                        <a:t> 서버를 써야 한다면 서버쪽이 약해서 보고 참고할만한 자료와 조언을 듣고 싶습니다</a:t>
                      </a:r>
                      <a:r>
                        <a:rPr lang="en-US" altLang="ko-KR" sz="360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일단 개발방안을 봤었을때 </a:t>
                      </a:r>
                      <a:r>
                        <a:rPr lang="en-US" altLang="ko-KR" sz="2800" baseline="0" dirty="0" smtClean="0"/>
                        <a:t>Centralized </a:t>
                      </a:r>
                      <a:r>
                        <a:rPr lang="ko-KR" altLang="en-US" sz="2800" baseline="0" dirty="0" smtClean="0"/>
                        <a:t>으로 서버에서 알고리즘 구현하셔서 번호 </a:t>
                      </a:r>
                      <a:r>
                        <a:rPr lang="en-US" altLang="ko-KR" sz="2800" baseline="0" dirty="0" smtClean="0"/>
                        <a:t>Assign</a:t>
                      </a:r>
                      <a:r>
                        <a:rPr lang="ko-KR" altLang="en-US" sz="2800" baseline="0" dirty="0" smtClean="0"/>
                        <a:t>하시는 방식이신데 제 의견은 서버로 하는 방법이 제일 간단합니다</a:t>
                      </a:r>
                      <a:r>
                        <a:rPr lang="en-US" altLang="ko-KR" sz="2800" baseline="0" dirty="0" smtClean="0"/>
                        <a:t>. 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물론 </a:t>
                      </a:r>
                      <a:r>
                        <a:rPr lang="en-US" altLang="ko-KR" sz="2800" baseline="0" dirty="0" smtClean="0"/>
                        <a:t>3</a:t>
                      </a:r>
                      <a:r>
                        <a:rPr lang="ko-KR" altLang="en-US" sz="2800" baseline="0" dirty="0" smtClean="0"/>
                        <a:t>개의 모바일 디바이스중 한 디바이스가 다른 두개 디바이스의 정보를 받아서 계산해서 송신하는 방법도 있습니다만 이 방법보다는 원래 기획 하셨던 서버 방식으로 하는 게 맞을 듯합니다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서버는 일단 기존에 있는 클라우드 서버를 활용하시는 방안을 추전드리며 대표적으로 무료로 쓸수 있는 서버는 </a:t>
                      </a:r>
                      <a:r>
                        <a:rPr lang="en-US" altLang="ko-KR" sz="2800" baseline="0" dirty="0" smtClean="0"/>
                        <a:t>Amazon EC2</a:t>
                      </a:r>
                      <a:r>
                        <a:rPr lang="ko-KR" altLang="en-US" sz="2800" baseline="0" dirty="0" smtClean="0"/>
                        <a:t>랑 </a:t>
                      </a:r>
                      <a:r>
                        <a:rPr lang="en-US" altLang="ko-KR" sz="2800" baseline="0" dirty="0" err="1" smtClean="0"/>
                        <a:t>Heroku</a:t>
                      </a:r>
                      <a:r>
                        <a:rPr lang="ko-KR" altLang="en-US" sz="2800" baseline="0" dirty="0" smtClean="0"/>
                        <a:t>가 있습니다</a:t>
                      </a:r>
                      <a:r>
                        <a:rPr lang="en-US" altLang="ko-KR" sz="2800" baseline="0" dirty="0" smtClean="0"/>
                        <a:t>. </a:t>
                      </a:r>
                      <a:r>
                        <a:rPr lang="ko-KR" altLang="en-US" sz="2800" baseline="0" dirty="0" smtClean="0"/>
                        <a:t>아래 링크들 활용하셔서 학습하시고 배우셔서 서버 구동하시면 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endParaRPr lang="en-US" altLang="ko-KR" sz="3600" baseline="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2"/>
                        </a:rPr>
                        <a:t>http://docs.aws.amazon.com/AWSEC2/latest/UserGuide/EC2_GetStarted.html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3"/>
                        </a:rPr>
                        <a:t>https://aws.amazon.com/ec2/getting-started/</a:t>
                      </a:r>
                      <a:endParaRPr lang="en-US" altLang="ko-KR" sz="3600" dirty="0" smtClean="0">
                        <a:hlinkClick r:id="rId4"/>
                      </a:endParaRP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4"/>
                        </a:rPr>
                        <a:t>https://devcenter.heroku.com/articles/getting-started-with-python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5"/>
                        </a:rPr>
                        <a:t>https://devcenter.heroku.com/articles/getting-started-with-nodejs</a:t>
                      </a:r>
                      <a:endParaRPr lang="en-US" altLang="ko-KR" sz="36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3600" dirty="0" smtClean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400" dirty="0" smtClean="0"/>
                    </a:p>
                    <a:p>
                      <a:pPr latinLnBrk="1"/>
                      <a:r>
                        <a:rPr lang="en-US" altLang="ko-KR" sz="4400" dirty="0" smtClean="0"/>
                        <a:t>2.Gps</a:t>
                      </a:r>
                      <a:r>
                        <a:rPr lang="ko-KR" altLang="en-US" sz="4400" dirty="0" smtClean="0"/>
                        <a:t>정확성 문제 때문에 프리젠테이션 발표를 위해 </a:t>
                      </a:r>
                      <a:r>
                        <a:rPr lang="en-US" altLang="ko-KR" sz="4400" dirty="0" err="1" smtClean="0"/>
                        <a:t>gps</a:t>
                      </a:r>
                      <a:r>
                        <a:rPr lang="ko-KR" altLang="en-US" sz="4400" dirty="0" smtClean="0"/>
                        <a:t>위치를 조작하여 시연 할생각입니다</a:t>
                      </a:r>
                      <a:r>
                        <a:rPr lang="en-US" altLang="ko-KR" sz="4400" dirty="0" smtClean="0"/>
                        <a:t>.</a:t>
                      </a:r>
                      <a:r>
                        <a:rPr lang="ko-KR" altLang="en-US" sz="4400" dirty="0" smtClean="0"/>
                        <a:t> 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생각하는 것이 맞다면 별도 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위치정보를 생성하여 시물레이션을 하신다는 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이에 대한 </a:t>
                      </a:r>
                      <a:r>
                        <a:rPr lang="en-US" altLang="ko-KR" sz="3200" baseline="0" dirty="0" err="1" smtClean="0"/>
                        <a:t>i</a:t>
                      </a:r>
                      <a:r>
                        <a:rPr lang="en-US" altLang="ko-KR" sz="3200" baseline="0" dirty="0" smtClean="0"/>
                        <a:t>)</a:t>
                      </a:r>
                      <a:r>
                        <a:rPr lang="ko-KR" altLang="en-US" sz="3200" baseline="0" dirty="0" smtClean="0"/>
                        <a:t>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정확성의 어려움</a:t>
                      </a:r>
                      <a:r>
                        <a:rPr lang="en-US" altLang="ko-KR" sz="3200" baseline="0" dirty="0" smtClean="0"/>
                        <a:t>, ii) </a:t>
                      </a:r>
                      <a:r>
                        <a:rPr lang="ko-KR" altLang="en-US" sz="3200" baseline="0" dirty="0" smtClean="0"/>
                        <a:t>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 정보를 어떤식으로 구현하였는지 에 대한 자료 작성이 필요하실듯 합니다</a:t>
                      </a:r>
                      <a:r>
                        <a:rPr lang="en-US" altLang="ko-KR" sz="3200" baseline="0" dirty="0" smtClean="0"/>
                        <a:t>.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3.</a:t>
                      </a:r>
                      <a:r>
                        <a:rPr lang="ko-KR" altLang="en-US" sz="4400" baseline="0" dirty="0" smtClean="0"/>
                        <a:t>혹시 대회준비 지원금 같은 것이 존재 하나요</a:t>
                      </a:r>
                      <a:r>
                        <a:rPr lang="en-US" altLang="ko-KR" sz="4400" baseline="0" dirty="0" smtClean="0"/>
                        <a:t>?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대답할수 있는 질문이 아닌거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주관하는 담당자분께 문의하시는 것이 더 빠르실듯합니다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4.</a:t>
                      </a:r>
                      <a:r>
                        <a:rPr lang="ko-KR" altLang="en-US" sz="4400" baseline="0" dirty="0" smtClean="0"/>
                        <a:t>작년팀들은 어느정도 수준으로 구현했는지 궁금합니다</a:t>
                      </a:r>
                      <a:r>
                        <a:rPr lang="en-US" altLang="ko-KR" sz="4400" baseline="0" dirty="0" smtClean="0"/>
                        <a:t>.</a:t>
                      </a:r>
                      <a:r>
                        <a:rPr lang="ko-KR" altLang="en-US" sz="4400" baseline="0" dirty="0" smtClean="0"/>
                        <a:t> </a:t>
                      </a:r>
                      <a:r>
                        <a:rPr lang="en-US" altLang="ko-KR" sz="4400" baseline="0" dirty="0" smtClean="0"/>
                        <a:t>//</a:t>
                      </a:r>
                      <a:r>
                        <a:rPr lang="ko-KR" altLang="en-US" sz="4400" baseline="0" dirty="0" smtClean="0"/>
                        <a:t>대회 당일전날까지는 어느정도로 완성해 왔나요</a:t>
                      </a:r>
                      <a:r>
                        <a:rPr lang="en-US" altLang="ko-KR" sz="4400" baseline="0" dirty="0" smtClean="0"/>
                        <a:t>?</a:t>
                      </a:r>
                      <a:endParaRPr lang="ko-KR" altLang="en-US" sz="4400" dirty="0" smtClean="0"/>
                    </a:p>
                    <a:p>
                      <a:pPr latinLnBrk="1"/>
                      <a:endParaRPr lang="ko-KR" altLang="en-US" sz="540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아직 이부분에 대해서는 잘모르는데 알아보고 말씀드리겠습니다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17887950" y="0"/>
            <a:ext cx="10912475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/>
              <a:t>2017.10.26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1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0"/>
            <a:ext cx="28800424" cy="18000663"/>
          </a:xfrm>
        </p:spPr>
        <p:txBody>
          <a:bodyPr/>
          <a:lstStyle/>
          <a:p>
            <a:r>
              <a:rPr kumimoji="1" lang="ko-KR" altLang="en-US" dirty="0"/>
              <a:t>역할보드 설명서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해야 할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칸에 필요하다고 생각되는 기능이나 있으면 포스트 잇에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추가하여 올립니다 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자기가 할 수 있는 임무를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진행중인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옮겨서 작업합니다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임무가 완료되면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완료한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옮깁니다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임무는 포스트 잇 단위로 작성해  주세요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급하거나 중요한 사항은 빨간색 포스트 잇을 사용합니다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사소하고 구체적으로 적어주시면 환영합니다</a:t>
            </a:r>
            <a:r>
              <a:rPr kumimoji="1" lang="en-US" altLang="ko-KR" sz="5400" dirty="0"/>
              <a:t>.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슬라이드쇼가 아닌 큰 대자보라고 생각해주세요</a:t>
            </a:r>
            <a:r>
              <a:rPr kumimoji="1" lang="en-US" altLang="ko-KR" sz="5400" dirty="0"/>
              <a:t>,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안보일때는                                                                  을 이용해 확대</a:t>
            </a:r>
            <a:r>
              <a:rPr kumimoji="1" lang="en-US" altLang="ko-KR" sz="5400" dirty="0"/>
              <a:t>/</a:t>
            </a:r>
            <a:r>
              <a:rPr kumimoji="1" lang="ko-KR" altLang="en-US" sz="5400" dirty="0"/>
              <a:t>축소해서 봅니다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포스트 잇 글씨는 </a:t>
            </a:r>
            <a:r>
              <a:rPr kumimoji="1" lang="en-US" altLang="ko-KR" sz="5400" dirty="0"/>
              <a:t>20</a:t>
            </a:r>
            <a:r>
              <a:rPr kumimoji="1" lang="ko-KR" altLang="en-US" sz="5400" dirty="0"/>
              <a:t>포인트 내외로 작성해 주세요</a:t>
            </a:r>
            <a:r>
              <a:rPr kumimoji="1" lang="en-US" altLang="ko-KR" sz="5400" dirty="0"/>
              <a:t>~</a:t>
            </a:r>
          </a:p>
          <a:p>
            <a:pPr marL="0" indent="0">
              <a:buNone/>
            </a:pPr>
            <a:r>
              <a:rPr kumimoji="1" lang="en-US" altLang="ko-KR" sz="6000" dirty="0"/>
              <a:t>5.</a:t>
            </a:r>
            <a:r>
              <a:rPr kumimoji="1" lang="ko-KR" altLang="en-US" sz="6000" dirty="0"/>
              <a:t>깃헙 사용하게 되면 임무추가</a:t>
            </a:r>
            <a:r>
              <a:rPr kumimoji="1" lang="en-US" altLang="ko-KR" sz="6000" dirty="0"/>
              <a:t>/</a:t>
            </a:r>
            <a:r>
              <a:rPr kumimoji="1" lang="ko-KR" altLang="en-US" sz="6000" dirty="0"/>
              <a:t>임무 가져갈때 커밋해주세요</a:t>
            </a:r>
            <a:r>
              <a:rPr kumimoji="1" lang="en-US" altLang="ko-KR" sz="6000" dirty="0"/>
              <a:t>~</a:t>
            </a:r>
            <a:r>
              <a:rPr kumimoji="1" lang="en-US" altLang="ko-KR" sz="4400" dirty="0"/>
              <a:t>(</a:t>
            </a:r>
            <a:r>
              <a:rPr kumimoji="1" lang="en-US" altLang="ko-KR" sz="4400" dirty="0" err="1"/>
              <a:t>ppt</a:t>
            </a:r>
            <a:r>
              <a:rPr kumimoji="1" lang="en-US" altLang="ko-KR" sz="4400" dirty="0"/>
              <a:t>, </a:t>
            </a:r>
            <a:r>
              <a:rPr kumimoji="1" lang="en-US" altLang="ko-KR" sz="4400" dirty="0" err="1"/>
              <a:t>os</a:t>
            </a:r>
            <a:r>
              <a:rPr kumimoji="1" lang="ko-KR" altLang="en-US" sz="4400" dirty="0"/>
              <a:t>다른데 괜찬으려나</a:t>
            </a:r>
            <a:r>
              <a:rPr kumimoji="1" lang="en-US" altLang="ko-KR" sz="4400" dirty="0"/>
              <a:t>..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22219" y="13892647"/>
            <a:ext cx="25520073" cy="3387435"/>
            <a:chOff x="872836" y="6909956"/>
            <a:chExt cx="25520073" cy="3387435"/>
          </a:xfrm>
        </p:grpSpPr>
        <p:sp>
          <p:nvSpPr>
            <p:cNvPr id="4" name="타원 3"/>
            <p:cNvSpPr/>
            <p:nvPr/>
          </p:nvSpPr>
          <p:spPr>
            <a:xfrm>
              <a:off x="872836" y="6909956"/>
              <a:ext cx="5403273" cy="3231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해야할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400800" y="8603673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014364" y="6909956"/>
              <a:ext cx="5187949" cy="3387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각각 </a:t>
              </a:r>
              <a:r>
                <a:rPr kumimoji="1" lang="en-US" altLang="ko-KR"/>
                <a:t>‘</a:t>
              </a:r>
              <a:r>
                <a:rPr kumimoji="1" lang="ko-KR" altLang="en-US"/>
                <a:t>진행중인 임무</a:t>
              </a:r>
              <a:r>
                <a:rPr kumimoji="1" lang="en-US" altLang="ko-KR"/>
                <a:t>’</a:t>
              </a:r>
              <a:r>
                <a:rPr kumimoji="1" lang="ko-KR" altLang="en-US"/>
                <a:t>에서 처리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6570036" y="8525742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1551323" y="6909956"/>
              <a:ext cx="4841586" cy="3034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완료한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9" y="10642889"/>
            <a:ext cx="9734924" cy="8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31715"/>
              </p:ext>
            </p:extLst>
          </p:nvPr>
        </p:nvGraphicFramePr>
        <p:xfrm>
          <a:off x="0" y="1203143"/>
          <a:ext cx="28800424" cy="1679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82"/>
                <a:gridCol w="12322030"/>
                <a:gridCol w="7200106"/>
                <a:gridCol w="7200106"/>
              </a:tblGrid>
              <a:tr h="870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해야할 임무</a:t>
                      </a:r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완료한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멘토님 조언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4851">
                <a:tc gridSpan="2">
                  <a:txBody>
                    <a:bodyPr/>
                    <a:lstStyle/>
                    <a:p>
                      <a:pPr latinLnBrk="1"/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0042"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진행중인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400" b="1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비고</a:t>
                      </a:r>
                      <a:r>
                        <a:rPr lang="en-US" altLang="ko-KR" sz="44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추가 아이디어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은서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성운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정헌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19312" y="1499780"/>
            <a:ext cx="1655999" cy="1525725"/>
            <a:chOff x="252654" y="406986"/>
            <a:chExt cx="1655999" cy="1525725"/>
          </a:xfrm>
        </p:grpSpPr>
        <p:sp>
          <p:nvSpPr>
            <p:cNvPr id="8" name="직사각형 7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373030" y="1504557"/>
            <a:ext cx="1655999" cy="1520948"/>
            <a:chOff x="8977746" y="916581"/>
            <a:chExt cx="1655999" cy="1520948"/>
          </a:xfrm>
        </p:grpSpPr>
        <p:sp>
          <p:nvSpPr>
            <p:cNvPr id="6" name="직사각형 5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27990" y="1719694"/>
            <a:ext cx="1655999" cy="1525725"/>
            <a:chOff x="252654" y="406986"/>
            <a:chExt cx="1655999" cy="1525725"/>
          </a:xfrm>
        </p:grpSpPr>
        <p:sp>
          <p:nvSpPr>
            <p:cNvPr id="17" name="직사각형 1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91446" y="13113132"/>
            <a:ext cx="1655999" cy="1525725"/>
            <a:chOff x="252654" y="406986"/>
            <a:chExt cx="1655999" cy="1525725"/>
          </a:xfrm>
        </p:grpSpPr>
        <p:sp>
          <p:nvSpPr>
            <p:cNvPr id="20" name="직사각형 1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PHP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 구현 연구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11805" y="5265308"/>
            <a:ext cx="1655999" cy="1525725"/>
            <a:chOff x="252654" y="406986"/>
            <a:chExt cx="1655999" cy="1525725"/>
          </a:xfrm>
        </p:grpSpPr>
        <p:sp>
          <p:nvSpPr>
            <p:cNvPr id="23" name="직사각형 2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Fake gps 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관련 자료조사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86240" y="15471091"/>
            <a:ext cx="1655999" cy="1525725"/>
            <a:chOff x="252654" y="406986"/>
            <a:chExt cx="1655999" cy="1525725"/>
          </a:xfrm>
        </p:grpSpPr>
        <p:sp>
          <p:nvSpPr>
            <p:cNvPr id="26" name="직사각형 2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깃헙  진행사항 저장소 만들기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25430" y="1656957"/>
            <a:ext cx="1655999" cy="1520948"/>
            <a:chOff x="8977746" y="916581"/>
            <a:chExt cx="1655999" cy="1520948"/>
          </a:xfrm>
        </p:grpSpPr>
        <p:sp>
          <p:nvSpPr>
            <p:cNvPr id="38" name="직사각형 37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677830" y="1809357"/>
            <a:ext cx="1655999" cy="1520948"/>
            <a:chOff x="8977746" y="916581"/>
            <a:chExt cx="1655999" cy="1520948"/>
          </a:xfrm>
        </p:grpSpPr>
        <p:sp>
          <p:nvSpPr>
            <p:cNvPr id="41" name="직사각형 40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830230" y="1961757"/>
            <a:ext cx="1655999" cy="1520948"/>
            <a:chOff x="8977746" y="916581"/>
            <a:chExt cx="1655999" cy="1520948"/>
          </a:xfrm>
        </p:grpSpPr>
        <p:sp>
          <p:nvSpPr>
            <p:cNvPr id="44" name="직사각형 43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7046"/>
              </p:ext>
            </p:extLst>
          </p:nvPr>
        </p:nvGraphicFramePr>
        <p:xfrm>
          <a:off x="4" y="-23866"/>
          <a:ext cx="28800421" cy="73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삼각형 48"/>
          <p:cNvSpPr/>
          <p:nvPr/>
        </p:nvSpPr>
        <p:spPr>
          <a:xfrm>
            <a:off x="2928511" y="677096"/>
            <a:ext cx="723291" cy="5260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891951" y="3345621"/>
            <a:ext cx="1655999" cy="1525725"/>
            <a:chOff x="252654" y="406986"/>
            <a:chExt cx="1655999" cy="1525725"/>
          </a:xfrm>
        </p:grpSpPr>
        <p:sp>
          <p:nvSpPr>
            <p:cNvPr id="51" name="직사각형 50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mySQL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공부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14240" y="7070325"/>
            <a:ext cx="1655999" cy="1525725"/>
            <a:chOff x="252654" y="406986"/>
            <a:chExt cx="1655999" cy="1525725"/>
          </a:xfrm>
        </p:grpSpPr>
        <p:sp>
          <p:nvSpPr>
            <p:cNvPr id="57" name="직사각형 5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번호부여 알고리즘 프로토타입 만들기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986453" y="7113187"/>
            <a:ext cx="1655999" cy="1525725"/>
            <a:chOff x="252654" y="406986"/>
            <a:chExt cx="1655999" cy="1525725"/>
          </a:xfrm>
        </p:grpSpPr>
        <p:sp>
          <p:nvSpPr>
            <p:cNvPr id="60" name="직사각형 5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메인 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UI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만들기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39523" y="10325337"/>
            <a:ext cx="1655999" cy="1525725"/>
            <a:chOff x="252654" y="406986"/>
            <a:chExt cx="1655999" cy="1525725"/>
          </a:xfrm>
        </p:grpSpPr>
        <p:sp>
          <p:nvSpPr>
            <p:cNvPr id="63" name="직사각형 6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번호등 다른활용방안 찾기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24112" y="1804580"/>
            <a:ext cx="1655999" cy="1525725"/>
            <a:chOff x="252654" y="406986"/>
            <a:chExt cx="1655999" cy="1525725"/>
          </a:xfrm>
        </p:grpSpPr>
        <p:sp>
          <p:nvSpPr>
            <p:cNvPr id="66" name="직사각형 6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77899" y="7136570"/>
            <a:ext cx="1655999" cy="1525725"/>
            <a:chOff x="252654" y="406986"/>
            <a:chExt cx="1655999" cy="1525725"/>
          </a:xfrm>
        </p:grpSpPr>
        <p:sp>
          <p:nvSpPr>
            <p:cNvPr id="53" name="직사각형 5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AMAZONE, heroku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확인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4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474</Words>
  <Application>Microsoft Macintosh PowerPoint</Application>
  <PresentationFormat>사용자 지정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이정헌</dc:creator>
  <cp:lastModifiedBy>이정헌</cp:lastModifiedBy>
  <cp:revision>17</cp:revision>
  <dcterms:created xsi:type="dcterms:W3CDTF">2017-10-26T05:58:01Z</dcterms:created>
  <dcterms:modified xsi:type="dcterms:W3CDTF">2017-10-28T07:09:07Z</dcterms:modified>
</cp:coreProperties>
</file>