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5" d="100"/>
          <a:sy n="35" d="100"/>
        </p:scale>
        <p:origin x="48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08784-66A3-484E-850B-E8678FB0F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377FAF-B328-46B1-836A-DBFA134BD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E5E3B9-8A32-4114-B101-7804F30A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C8AA-8262-4700-B13D-19FA0EA1E4B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B6702-1680-4C65-9BEF-1ADE78CEE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7254E-860C-4720-A5F1-EF300D74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535DD-4FB6-44BE-B0B5-B2ACAEBE0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13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BBAD7-9E1C-4654-AE2B-0FE82848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45E879-BF0C-4B28-8640-91AB747F7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30585-10B2-4354-8136-A759972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C8AA-8262-4700-B13D-19FA0EA1E4B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1CDE2-498A-4942-A348-41479E6B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E9920-9066-44D1-9559-584764DA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535DD-4FB6-44BE-B0B5-B2ACAEBE0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3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061200-3368-48A9-BFC6-C8A79514F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B21527-55D0-45A0-9C25-8CB22F5AC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DC4BD-A3A2-4C00-A037-23051BD1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C8AA-8262-4700-B13D-19FA0EA1E4B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DAE441-1B78-4912-96BF-094663C5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BAD302-2EF1-4249-989F-48E4CAC6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535DD-4FB6-44BE-B0B5-B2ACAEBE0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46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697F6-AA09-4AC9-A3D4-89DE8B52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EEB42-C3A6-470C-B5B8-DF86D2A4D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B3F44-B7AC-4C84-B0E6-99C29FF3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C8AA-8262-4700-B13D-19FA0EA1E4B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454F9-67DE-4A5C-B986-5C213661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88A36-8869-4AB8-B72C-27F9508B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535DD-4FB6-44BE-B0B5-B2ACAEBE0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06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833F6-9E1A-4E5E-90BA-0612C6603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BA2273-6D89-4839-B8C5-20FE6953B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EBB6D2-7672-41CC-B282-4781A748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C8AA-8262-4700-B13D-19FA0EA1E4B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CB2828-41A9-4D8F-89E8-DCC4BA5A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2D9E3-F702-4B55-B284-E80FEA31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535DD-4FB6-44BE-B0B5-B2ACAEBE0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01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4A9D-EBA5-4788-BAD2-43A5918F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DA1401-0C5D-4BA4-827E-F060A1C96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63FE25-C08D-466D-ABD0-D2153E0F9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46012-65E8-4AC6-B947-32DE27CF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C8AA-8262-4700-B13D-19FA0EA1E4B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15DBA2-2923-4D06-86EA-90D97C9D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221D4-6967-4612-9804-7A1134BB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535DD-4FB6-44BE-B0B5-B2ACAEBE0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32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2BA65-9635-47D3-BA57-DD4EDAEDB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6C83E-95B6-47FD-A84A-8375E1D70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2BDD12-0F4F-40FC-A4C1-FBFBAB7D1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5D8993-60EA-4D91-A946-E8AC8C6A7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08F330-8926-4DD7-9039-BAB097979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BC171A-9CF9-4B51-B50A-FAB870C6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C8AA-8262-4700-B13D-19FA0EA1E4B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C329B4-13A4-44FA-B3C9-D624775F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1DAC31-32D9-46E9-ADF6-9584F631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535DD-4FB6-44BE-B0B5-B2ACAEBE0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8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58390-7EBC-436F-8FD3-6F26E1D5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E03389-FE9E-45E7-BAC3-BF1AC7BB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C8AA-8262-4700-B13D-19FA0EA1E4B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700EAC-FDC7-4318-A000-CEC2D7B9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156771-FA76-4DBA-AF23-261CA5B3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535DD-4FB6-44BE-B0B5-B2ACAEBE0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25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24A13D-C4F7-4B66-A72F-468C8E0A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C8AA-8262-4700-B13D-19FA0EA1E4B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99F3FD-BD07-437F-BEA6-F695A5F4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DC30FD-D2E3-4593-828F-B0AB4392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535DD-4FB6-44BE-B0B5-B2ACAEBE0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65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86841-BE2C-4134-91B3-2DF9AD1D9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A775E-3413-43DB-ACA8-B149CE36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936993-5D57-462B-82B0-C8D7D71E4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EA4901-144D-4B19-94CE-168B5844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C8AA-8262-4700-B13D-19FA0EA1E4B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FE482C-3EC3-4B4A-AA27-45178F7A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F638F0-19F9-467C-809A-5141E3ED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535DD-4FB6-44BE-B0B5-B2ACAEBE0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3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D0A91-0653-4E9D-B37B-A32A38EFB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D70EA6-EEC4-4678-B892-547EF113D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98172C-FC01-4F8D-8B67-B2877913F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6880CD-1E43-41C7-B1B2-0AE94DE4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C8AA-8262-4700-B13D-19FA0EA1E4B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1DD138-E85C-43C3-91A3-3C849539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7FD4E0-BF55-4021-A0A1-1470A27A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535DD-4FB6-44BE-B0B5-B2ACAEBE0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7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230D96-9F93-4C35-AC0B-5D749A05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61AE0-3539-402E-8FE0-355C97488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BD0E7-83FA-47F4-BB58-2A6C3690F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C8AA-8262-4700-B13D-19FA0EA1E4B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366A7-6096-46B6-9184-3091E89CD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B2CA5D-1582-4A8D-AACB-00ED39173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535DD-4FB6-44BE-B0B5-B2ACAEBE0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81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4DAD01B-3D08-4465-BA02-272DD62CB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779967"/>
              </p:ext>
            </p:extLst>
          </p:nvPr>
        </p:nvGraphicFramePr>
        <p:xfrm>
          <a:off x="0" y="0"/>
          <a:ext cx="12192000" cy="709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42881256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22097928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9608212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8289537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26092868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900" dirty="0"/>
                        <a:t>OSI Model</a:t>
                      </a:r>
                      <a:endParaRPr lang="ko-KR" altLang="en-US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900" dirty="0"/>
                        <a:t>Layer Number</a:t>
                      </a:r>
                      <a:endParaRPr lang="ko-KR" altLang="en-US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900" dirty="0"/>
                        <a:t>TCP/IP Layer</a:t>
                      </a:r>
                      <a:endParaRPr lang="ko-KR" altLang="en-US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900" dirty="0"/>
                        <a:t>Other protocol</a:t>
                      </a:r>
                      <a:endParaRPr lang="ko-KR" altLang="en-US" sz="2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30331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35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dirty="0"/>
                        <a:t>Application</a:t>
                      </a:r>
                      <a:endParaRPr lang="ko-KR" altLang="en-US" sz="3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100" dirty="0"/>
                        <a:t>HTTP</a:t>
                      </a:r>
                      <a:endParaRPr lang="ko-KR" altLang="en-US" sz="3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100" dirty="0"/>
                        <a:t>SSH</a:t>
                      </a:r>
                    </a:p>
                    <a:p>
                      <a:pPr algn="ctr" latinLnBrk="1"/>
                      <a:r>
                        <a:rPr lang="en-US" altLang="ko-KR" sz="3100" dirty="0"/>
                        <a:t>FTP</a:t>
                      </a:r>
                    </a:p>
                    <a:p>
                      <a:pPr algn="ctr" latinLnBrk="1"/>
                      <a:r>
                        <a:rPr lang="en-US" altLang="ko-KR" sz="3100" dirty="0"/>
                        <a:t>TELNET</a:t>
                      </a:r>
                    </a:p>
                    <a:p>
                      <a:pPr algn="ctr" latinLnBrk="1"/>
                      <a:r>
                        <a:rPr lang="en-US" altLang="ko-KR" sz="3100" dirty="0"/>
                        <a:t>SMTP</a:t>
                      </a:r>
                    </a:p>
                    <a:p>
                      <a:pPr algn="ctr" latinLnBrk="1"/>
                      <a:r>
                        <a:rPr lang="en-US" altLang="ko-KR" sz="3100" dirty="0"/>
                        <a:t>POP3</a:t>
                      </a:r>
                      <a:endParaRPr lang="ko-KR" altLang="en-US" sz="3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458126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35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dirty="0"/>
                        <a:t>Presentation</a:t>
                      </a:r>
                      <a:endParaRPr lang="ko-KR" altLang="en-US" sz="3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36083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35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dirty="0"/>
                        <a:t>Session</a:t>
                      </a:r>
                      <a:endParaRPr lang="ko-KR" altLang="en-US" sz="3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66920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35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dirty="0"/>
                        <a:t>Transport</a:t>
                      </a:r>
                      <a:endParaRPr lang="ko-KR" altLang="en-US" sz="3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dirty="0"/>
                        <a:t>TCP</a:t>
                      </a:r>
                      <a:endParaRPr lang="ko-KR" altLang="en-US" sz="3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dirty="0"/>
                        <a:t>UDP, SCTP</a:t>
                      </a:r>
                      <a:endParaRPr lang="ko-KR" altLang="en-US" sz="3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6865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35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dirty="0"/>
                        <a:t>Network</a:t>
                      </a:r>
                      <a:endParaRPr lang="ko-KR" altLang="en-US" sz="3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dirty="0"/>
                        <a:t>IP</a:t>
                      </a:r>
                      <a:endParaRPr lang="ko-KR" altLang="en-US" sz="3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dirty="0"/>
                        <a:t>IPv6, ARP</a:t>
                      </a:r>
                      <a:endParaRPr lang="ko-KR" altLang="en-US" sz="3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46827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35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dirty="0"/>
                        <a:t>Data Link</a:t>
                      </a:r>
                      <a:endParaRPr lang="ko-KR" altLang="en-US" sz="3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dirty="0"/>
                        <a:t>Ethernet</a:t>
                      </a:r>
                      <a:endParaRPr lang="ko-KR" altLang="en-US" sz="3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900" dirty="0"/>
                        <a:t>HDLC</a:t>
                      </a:r>
                    </a:p>
                    <a:p>
                      <a:pPr algn="ctr" latinLnBrk="1"/>
                      <a:r>
                        <a:rPr lang="en-US" altLang="ko-KR" sz="2900" dirty="0"/>
                        <a:t>Frame Relay</a:t>
                      </a:r>
                      <a:endParaRPr lang="ko-KR" altLang="en-US" sz="2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53496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35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dirty="0"/>
                        <a:t>Physical</a:t>
                      </a:r>
                      <a:endParaRPr lang="ko-KR" altLang="en-US" sz="3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754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006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43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icdtcs22@outlook.kr</dc:creator>
  <cp:lastModifiedBy>icdtcs22@outlook.kr</cp:lastModifiedBy>
  <cp:revision>13</cp:revision>
  <dcterms:created xsi:type="dcterms:W3CDTF">2020-07-12T11:01:21Z</dcterms:created>
  <dcterms:modified xsi:type="dcterms:W3CDTF">2020-07-12T11:45:29Z</dcterms:modified>
</cp:coreProperties>
</file>