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96B04-1229-42F8-88DC-0D99B5B79A2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</dgm:pt>
    <dgm:pt modelId="{53D4B92D-993A-4259-9EAA-0E6F1D06A28D}">
      <dgm:prSet phldrT="[Text]"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Planning Phase</a:t>
          </a:r>
          <a:endParaRPr lang="en-US" dirty="0">
            <a:latin typeface="SFNS Display" panose="00000500000000000000" pitchFamily="2" charset="0"/>
          </a:endParaRPr>
        </a:p>
      </dgm:t>
    </dgm:pt>
    <dgm:pt modelId="{921CB689-C2F3-4A58-9A67-3F638D1CF7F7}" type="parTrans" cxnId="{CF2175FE-B336-494B-A913-5D345390BB2F}">
      <dgm:prSet/>
      <dgm:spPr/>
      <dgm:t>
        <a:bodyPr/>
        <a:lstStyle/>
        <a:p>
          <a:endParaRPr lang="en-US"/>
        </a:p>
      </dgm:t>
    </dgm:pt>
    <dgm:pt modelId="{1D60A8A1-8CD4-42B3-9757-B0ED21C804A7}" type="sibTrans" cxnId="{CF2175FE-B336-494B-A913-5D345390BB2F}">
      <dgm:prSet/>
      <dgm:spPr/>
      <dgm:t>
        <a:bodyPr/>
        <a:lstStyle/>
        <a:p>
          <a:endParaRPr lang="en-US"/>
        </a:p>
      </dgm:t>
    </dgm:pt>
    <dgm:pt modelId="{0745F345-E95D-4475-85E3-CFC6B710770A}">
      <dgm:prSet phldrT="[Text]"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Implementation Phase</a:t>
          </a:r>
          <a:endParaRPr lang="en-US" dirty="0">
            <a:latin typeface="SFNS Display" panose="00000500000000000000" pitchFamily="2" charset="0"/>
          </a:endParaRPr>
        </a:p>
      </dgm:t>
    </dgm:pt>
    <dgm:pt modelId="{07F7DE0C-E40E-4565-95EA-CC3687D779D3}" type="parTrans" cxnId="{58AFBF3C-3897-4CAB-B650-CB97706DCCBB}">
      <dgm:prSet/>
      <dgm:spPr/>
      <dgm:t>
        <a:bodyPr/>
        <a:lstStyle/>
        <a:p>
          <a:endParaRPr lang="en-US"/>
        </a:p>
      </dgm:t>
    </dgm:pt>
    <dgm:pt modelId="{EBCDCCAF-D5D3-4C58-9C01-076612450CE9}" type="sibTrans" cxnId="{58AFBF3C-3897-4CAB-B650-CB97706DCCBB}">
      <dgm:prSet/>
      <dgm:spPr/>
      <dgm:t>
        <a:bodyPr/>
        <a:lstStyle/>
        <a:p>
          <a:endParaRPr lang="en-US"/>
        </a:p>
      </dgm:t>
    </dgm:pt>
    <dgm:pt modelId="{FCA01EFF-AB45-4C7B-9D21-732275021B61}">
      <dgm:prSet phldrT="[Text]"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Testing Phase</a:t>
          </a:r>
          <a:endParaRPr lang="en-US" dirty="0">
            <a:latin typeface="SFNS Display" panose="00000500000000000000" pitchFamily="2" charset="0"/>
          </a:endParaRPr>
        </a:p>
      </dgm:t>
    </dgm:pt>
    <dgm:pt modelId="{4F2C95BF-8435-4D30-A95F-4CB6C3DEA279}" type="parTrans" cxnId="{B7E49DB4-CC62-49DA-BE68-9F95241144D5}">
      <dgm:prSet/>
      <dgm:spPr/>
      <dgm:t>
        <a:bodyPr/>
        <a:lstStyle/>
        <a:p>
          <a:endParaRPr lang="en-US"/>
        </a:p>
      </dgm:t>
    </dgm:pt>
    <dgm:pt modelId="{D7745444-DD1C-4F06-86D6-AFD3D48F2002}" type="sibTrans" cxnId="{B7E49DB4-CC62-49DA-BE68-9F95241144D5}">
      <dgm:prSet/>
      <dgm:spPr/>
      <dgm:t>
        <a:bodyPr/>
        <a:lstStyle/>
        <a:p>
          <a:endParaRPr lang="en-US"/>
        </a:p>
      </dgm:t>
    </dgm:pt>
    <dgm:pt modelId="{474587AB-F5EC-4651-80EC-7B09E3C0DF5E}">
      <dgm:prSet phldrT="[Text]"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Deployment Phase</a:t>
          </a:r>
          <a:endParaRPr lang="en-US" dirty="0">
            <a:latin typeface="SFNS Display" panose="00000500000000000000" pitchFamily="2" charset="0"/>
          </a:endParaRPr>
        </a:p>
      </dgm:t>
    </dgm:pt>
    <dgm:pt modelId="{514DECC9-936F-4FAC-95C1-3090100B2B8E}" type="parTrans" cxnId="{5507E2F1-2E20-461E-9AF3-298CE3E2614A}">
      <dgm:prSet/>
      <dgm:spPr/>
      <dgm:t>
        <a:bodyPr/>
        <a:lstStyle/>
        <a:p>
          <a:endParaRPr lang="en-US"/>
        </a:p>
      </dgm:t>
    </dgm:pt>
    <dgm:pt modelId="{5609FDF7-54B9-4193-A80D-3950E13DEBC5}" type="sibTrans" cxnId="{5507E2F1-2E20-461E-9AF3-298CE3E2614A}">
      <dgm:prSet/>
      <dgm:spPr/>
      <dgm:t>
        <a:bodyPr/>
        <a:lstStyle/>
        <a:p>
          <a:endParaRPr lang="en-US"/>
        </a:p>
      </dgm:t>
    </dgm:pt>
    <dgm:pt modelId="{5BFBF072-9DE7-46C8-B432-712D44DE0664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Requirement Analysis</a:t>
          </a:r>
          <a:endParaRPr lang="en-US" dirty="0">
            <a:latin typeface="SFNS Display" panose="00000500000000000000" pitchFamily="2" charset="0"/>
          </a:endParaRPr>
        </a:p>
      </dgm:t>
    </dgm:pt>
    <dgm:pt modelId="{FF413A76-7C1D-4F2E-9AC2-E6E2E86708C2}" type="parTrans" cxnId="{301395D4-648F-4EA7-BB7B-A70B55A26F59}">
      <dgm:prSet/>
      <dgm:spPr/>
      <dgm:t>
        <a:bodyPr/>
        <a:lstStyle/>
        <a:p>
          <a:endParaRPr lang="en-US"/>
        </a:p>
      </dgm:t>
    </dgm:pt>
    <dgm:pt modelId="{7B4E0A09-AFDE-4EFD-BAF6-248E832C4D3A}" type="sibTrans" cxnId="{301395D4-648F-4EA7-BB7B-A70B55A26F59}">
      <dgm:prSet/>
      <dgm:spPr/>
      <dgm:t>
        <a:bodyPr/>
        <a:lstStyle/>
        <a:p>
          <a:endParaRPr lang="en-US"/>
        </a:p>
      </dgm:t>
    </dgm:pt>
    <dgm:pt modelId="{6FFC5627-3BD1-4E6D-A0EA-065FF2DE7F31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UI Design and Database Design</a:t>
          </a:r>
          <a:endParaRPr lang="en-US" dirty="0">
            <a:latin typeface="SFNS Display" panose="00000500000000000000" pitchFamily="2" charset="0"/>
          </a:endParaRPr>
        </a:p>
      </dgm:t>
    </dgm:pt>
    <dgm:pt modelId="{DB7B1DF9-01A3-41C5-91E1-DE8C350A780E}" type="parTrans" cxnId="{6CD2DE18-940D-4C44-BBF8-384E1B5A8A91}">
      <dgm:prSet/>
      <dgm:spPr/>
      <dgm:t>
        <a:bodyPr/>
        <a:lstStyle/>
        <a:p>
          <a:endParaRPr lang="en-US"/>
        </a:p>
      </dgm:t>
    </dgm:pt>
    <dgm:pt modelId="{23E82435-C206-419F-A3AC-700BD32DFAC2}" type="sibTrans" cxnId="{6CD2DE18-940D-4C44-BBF8-384E1B5A8A91}">
      <dgm:prSet/>
      <dgm:spPr/>
      <dgm:t>
        <a:bodyPr/>
        <a:lstStyle/>
        <a:p>
          <a:endParaRPr lang="en-US"/>
        </a:p>
      </dgm:t>
    </dgm:pt>
    <dgm:pt modelId="{722CF496-6835-4176-8D4C-18FE18711109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Review</a:t>
          </a:r>
          <a:endParaRPr lang="en-US" dirty="0">
            <a:latin typeface="SFNS Display" panose="00000500000000000000" pitchFamily="2" charset="0"/>
          </a:endParaRPr>
        </a:p>
      </dgm:t>
    </dgm:pt>
    <dgm:pt modelId="{42BF5A06-2ACA-47EC-9820-3520B4AC0FE2}" type="parTrans" cxnId="{CF99BE71-F635-40E5-9913-2E0DB3898968}">
      <dgm:prSet/>
      <dgm:spPr/>
      <dgm:t>
        <a:bodyPr/>
        <a:lstStyle/>
        <a:p>
          <a:endParaRPr lang="en-US"/>
        </a:p>
      </dgm:t>
    </dgm:pt>
    <dgm:pt modelId="{8C202FB6-5ECE-4B6C-A052-C8DABBF78674}" type="sibTrans" cxnId="{CF99BE71-F635-40E5-9913-2E0DB3898968}">
      <dgm:prSet/>
      <dgm:spPr/>
      <dgm:t>
        <a:bodyPr/>
        <a:lstStyle/>
        <a:p>
          <a:endParaRPr lang="en-US"/>
        </a:p>
      </dgm:t>
    </dgm:pt>
    <dgm:pt modelId="{119F370F-658E-4912-BCD9-6E9C3AF35214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Implementation</a:t>
          </a:r>
          <a:endParaRPr lang="en-US" dirty="0">
            <a:latin typeface="SFNS Display" panose="00000500000000000000" pitchFamily="2" charset="0"/>
          </a:endParaRPr>
        </a:p>
      </dgm:t>
    </dgm:pt>
    <dgm:pt modelId="{24D72C75-65D5-435C-8DA7-420A1A7AA2F4}" type="parTrans" cxnId="{1CBB75CF-C4C1-4524-80B4-E74918B72590}">
      <dgm:prSet/>
      <dgm:spPr/>
      <dgm:t>
        <a:bodyPr/>
        <a:lstStyle/>
        <a:p>
          <a:endParaRPr lang="en-US"/>
        </a:p>
      </dgm:t>
    </dgm:pt>
    <dgm:pt modelId="{5E500581-5BE8-4971-BF1E-7D4F1CC1E24E}" type="sibTrans" cxnId="{1CBB75CF-C4C1-4524-80B4-E74918B72590}">
      <dgm:prSet/>
      <dgm:spPr/>
      <dgm:t>
        <a:bodyPr/>
        <a:lstStyle/>
        <a:p>
          <a:endParaRPr lang="en-US"/>
        </a:p>
      </dgm:t>
    </dgm:pt>
    <dgm:pt modelId="{6885A6E6-BEAA-4346-9477-577DFD6D07C3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Documentation</a:t>
          </a:r>
          <a:endParaRPr lang="en-US" dirty="0">
            <a:latin typeface="SFNS Display" panose="00000500000000000000" pitchFamily="2" charset="0"/>
          </a:endParaRPr>
        </a:p>
      </dgm:t>
    </dgm:pt>
    <dgm:pt modelId="{4583DF47-615C-45AE-8CDE-088B61F263E0}" type="parTrans" cxnId="{4BAEE1A8-9155-443C-BED3-904B4DCBA6DD}">
      <dgm:prSet/>
      <dgm:spPr/>
      <dgm:t>
        <a:bodyPr/>
        <a:lstStyle/>
        <a:p>
          <a:endParaRPr lang="en-US"/>
        </a:p>
      </dgm:t>
    </dgm:pt>
    <dgm:pt modelId="{8211294F-BDCA-4BD8-82A2-C5C3C5CCB52A}" type="sibTrans" cxnId="{4BAEE1A8-9155-443C-BED3-904B4DCBA6DD}">
      <dgm:prSet/>
      <dgm:spPr/>
      <dgm:t>
        <a:bodyPr/>
        <a:lstStyle/>
        <a:p>
          <a:endParaRPr lang="en-US"/>
        </a:p>
      </dgm:t>
    </dgm:pt>
    <dgm:pt modelId="{944B2A9E-485F-42AA-B4E1-47445C27A9D5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Unit Testing </a:t>
          </a:r>
          <a:endParaRPr lang="en-US" dirty="0">
            <a:latin typeface="SFNS Display" panose="00000500000000000000" pitchFamily="2" charset="0"/>
          </a:endParaRPr>
        </a:p>
      </dgm:t>
    </dgm:pt>
    <dgm:pt modelId="{5B6683F0-3925-4A1C-AFEA-E9580F6E3A0F}" type="parTrans" cxnId="{F1B12BBC-48FE-4157-9651-D96375D0B31F}">
      <dgm:prSet/>
      <dgm:spPr/>
      <dgm:t>
        <a:bodyPr/>
        <a:lstStyle/>
        <a:p>
          <a:endParaRPr lang="en-US"/>
        </a:p>
      </dgm:t>
    </dgm:pt>
    <dgm:pt modelId="{16621C0B-B667-4AF0-A28F-059F58A4F6B9}" type="sibTrans" cxnId="{F1B12BBC-48FE-4157-9651-D96375D0B31F}">
      <dgm:prSet/>
      <dgm:spPr/>
      <dgm:t>
        <a:bodyPr/>
        <a:lstStyle/>
        <a:p>
          <a:endParaRPr lang="en-US"/>
        </a:p>
      </dgm:t>
    </dgm:pt>
    <dgm:pt modelId="{9FEA83B7-01FF-4A9A-889A-D45F590927EF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Regression Testing</a:t>
          </a:r>
          <a:endParaRPr lang="en-US" dirty="0">
            <a:latin typeface="SFNS Display" panose="00000500000000000000" pitchFamily="2" charset="0"/>
          </a:endParaRPr>
        </a:p>
      </dgm:t>
    </dgm:pt>
    <dgm:pt modelId="{F8B1F928-2D85-4FF1-9585-C40BE5E0AC2F}" type="parTrans" cxnId="{2E83DAD8-B9EB-458A-8B3E-64851226CF2B}">
      <dgm:prSet/>
      <dgm:spPr/>
      <dgm:t>
        <a:bodyPr/>
        <a:lstStyle/>
        <a:p>
          <a:endParaRPr lang="en-US"/>
        </a:p>
      </dgm:t>
    </dgm:pt>
    <dgm:pt modelId="{DCFCEE81-66EF-42D9-A402-98AD71F21790}" type="sibTrans" cxnId="{2E83DAD8-B9EB-458A-8B3E-64851226CF2B}">
      <dgm:prSet/>
      <dgm:spPr/>
      <dgm:t>
        <a:bodyPr/>
        <a:lstStyle/>
        <a:p>
          <a:endParaRPr lang="en-US"/>
        </a:p>
      </dgm:t>
    </dgm:pt>
    <dgm:pt modelId="{B5D46C80-72AF-4165-95AC-F22F9958CC6D}">
      <dgm:prSet/>
      <dgm:spPr/>
      <dgm:t>
        <a:bodyPr/>
        <a:lstStyle/>
        <a:p>
          <a:r>
            <a:rPr lang="en-US" smtClean="0">
              <a:latin typeface="SFNS Display" panose="00000500000000000000" pitchFamily="2" charset="0"/>
            </a:rPr>
            <a:t>Review</a:t>
          </a:r>
          <a:endParaRPr lang="en-US" dirty="0">
            <a:latin typeface="SFNS Display" panose="00000500000000000000" pitchFamily="2" charset="0"/>
          </a:endParaRPr>
        </a:p>
      </dgm:t>
    </dgm:pt>
    <dgm:pt modelId="{3C637FAD-8BC7-4527-B1B9-2BD277FDF5C0}" type="parTrans" cxnId="{40507192-07EB-444B-95B3-F54FD2106196}">
      <dgm:prSet/>
      <dgm:spPr/>
      <dgm:t>
        <a:bodyPr/>
        <a:lstStyle/>
        <a:p>
          <a:endParaRPr lang="en-US"/>
        </a:p>
      </dgm:t>
    </dgm:pt>
    <dgm:pt modelId="{72014753-0A63-4020-80A3-112CD637DE87}" type="sibTrans" cxnId="{40507192-07EB-444B-95B3-F54FD2106196}">
      <dgm:prSet/>
      <dgm:spPr/>
      <dgm:t>
        <a:bodyPr/>
        <a:lstStyle/>
        <a:p>
          <a:endParaRPr lang="en-US"/>
        </a:p>
      </dgm:t>
    </dgm:pt>
    <dgm:pt modelId="{93ACD6D7-1B06-4361-93B5-470DC38ED72E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Beta-Phase</a:t>
          </a:r>
          <a:endParaRPr lang="en-US" dirty="0">
            <a:latin typeface="SFNS Display" panose="00000500000000000000" pitchFamily="2" charset="0"/>
          </a:endParaRPr>
        </a:p>
      </dgm:t>
    </dgm:pt>
    <dgm:pt modelId="{BAB1FEA9-D470-4FB4-B508-3AD7B60DE9E8}" type="parTrans" cxnId="{8EA5AD50-715D-4B96-B943-B268E556DD20}">
      <dgm:prSet/>
      <dgm:spPr/>
      <dgm:t>
        <a:bodyPr/>
        <a:lstStyle/>
        <a:p>
          <a:endParaRPr lang="en-US"/>
        </a:p>
      </dgm:t>
    </dgm:pt>
    <dgm:pt modelId="{203B9822-0660-46BA-A915-E6DCA2EFFD31}" type="sibTrans" cxnId="{8EA5AD50-715D-4B96-B943-B268E556DD20}">
      <dgm:prSet/>
      <dgm:spPr/>
      <dgm:t>
        <a:bodyPr/>
        <a:lstStyle/>
        <a:p>
          <a:endParaRPr lang="en-US"/>
        </a:p>
      </dgm:t>
    </dgm:pt>
    <dgm:pt modelId="{E7B159AD-4996-49A9-9C44-62928C9B35E1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 Post-beta bug fix</a:t>
          </a:r>
          <a:endParaRPr lang="en-US" dirty="0">
            <a:latin typeface="SFNS Display" panose="00000500000000000000" pitchFamily="2" charset="0"/>
          </a:endParaRPr>
        </a:p>
      </dgm:t>
    </dgm:pt>
    <dgm:pt modelId="{FDED43E3-0529-4CDA-850D-BC645387DA54}" type="parTrans" cxnId="{19170613-955E-4FD4-8D29-EF66AB65AFDB}">
      <dgm:prSet/>
      <dgm:spPr/>
      <dgm:t>
        <a:bodyPr/>
        <a:lstStyle/>
        <a:p>
          <a:endParaRPr lang="en-US"/>
        </a:p>
      </dgm:t>
    </dgm:pt>
    <dgm:pt modelId="{C730497E-0387-4A6A-B979-63561C68DAE3}" type="sibTrans" cxnId="{19170613-955E-4FD4-8D29-EF66AB65AFDB}">
      <dgm:prSet/>
      <dgm:spPr/>
      <dgm:t>
        <a:bodyPr/>
        <a:lstStyle/>
        <a:p>
          <a:endParaRPr lang="en-US"/>
        </a:p>
      </dgm:t>
    </dgm:pt>
    <dgm:pt modelId="{46BA9B8C-FC87-4A6F-A5A8-7865C6A0DDE0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Regression Testing</a:t>
          </a:r>
          <a:endParaRPr lang="en-US" dirty="0">
            <a:latin typeface="SFNS Display" panose="00000500000000000000" pitchFamily="2" charset="0"/>
          </a:endParaRPr>
        </a:p>
      </dgm:t>
    </dgm:pt>
    <dgm:pt modelId="{0D0F8A28-398A-4BDB-841A-67BA696CDA00}" type="parTrans" cxnId="{005CB29A-642C-4ACB-AE26-13199406495A}">
      <dgm:prSet/>
      <dgm:spPr/>
      <dgm:t>
        <a:bodyPr/>
        <a:lstStyle/>
        <a:p>
          <a:endParaRPr lang="en-US"/>
        </a:p>
      </dgm:t>
    </dgm:pt>
    <dgm:pt modelId="{66BAC950-2E35-46D2-913C-5623DC691A64}" type="sibTrans" cxnId="{005CB29A-642C-4ACB-AE26-13199406495A}">
      <dgm:prSet/>
      <dgm:spPr/>
      <dgm:t>
        <a:bodyPr/>
        <a:lstStyle/>
        <a:p>
          <a:endParaRPr lang="en-US"/>
        </a:p>
      </dgm:t>
    </dgm:pt>
    <dgm:pt modelId="{854F382F-5C35-44A8-B2F7-25447A70AA65}">
      <dgm:prSet/>
      <dgm:spPr/>
      <dgm:t>
        <a:bodyPr/>
        <a:lstStyle/>
        <a:p>
          <a:r>
            <a:rPr lang="en-US" dirty="0" smtClean="0">
              <a:latin typeface="SFNS Display" panose="00000500000000000000" pitchFamily="2" charset="0"/>
            </a:rPr>
            <a:t>UAT Testing</a:t>
          </a:r>
          <a:endParaRPr lang="en-US" dirty="0">
            <a:latin typeface="SFNS Display" panose="00000500000000000000" pitchFamily="2" charset="0"/>
          </a:endParaRPr>
        </a:p>
      </dgm:t>
    </dgm:pt>
    <dgm:pt modelId="{B989BB79-84BE-4D65-BA6F-8C457490B3E2}" type="parTrans" cxnId="{FA6A6748-3ADE-48EB-9BA8-9703486C918F}">
      <dgm:prSet/>
      <dgm:spPr/>
      <dgm:t>
        <a:bodyPr/>
        <a:lstStyle/>
        <a:p>
          <a:endParaRPr lang="en-US"/>
        </a:p>
      </dgm:t>
    </dgm:pt>
    <dgm:pt modelId="{3D74E158-3508-4150-BF06-F0B6F4574D5E}" type="sibTrans" cxnId="{FA6A6748-3ADE-48EB-9BA8-9703486C918F}">
      <dgm:prSet/>
      <dgm:spPr/>
      <dgm:t>
        <a:bodyPr/>
        <a:lstStyle/>
        <a:p>
          <a:endParaRPr lang="en-US"/>
        </a:p>
      </dgm:t>
    </dgm:pt>
    <dgm:pt modelId="{06FC9074-A4A7-4905-A147-4C7802FF9312}" type="pres">
      <dgm:prSet presAssocID="{5B296B04-1229-42F8-88DC-0D99B5B79A2F}" presName="Name0" presStyleCnt="0">
        <dgm:presLayoutVars>
          <dgm:dir/>
          <dgm:animOne val="branch"/>
          <dgm:animLvl val="lvl"/>
        </dgm:presLayoutVars>
      </dgm:prSet>
      <dgm:spPr/>
    </dgm:pt>
    <dgm:pt modelId="{54A4D8CC-9451-466E-9BA4-55B5FE4741F7}" type="pres">
      <dgm:prSet presAssocID="{53D4B92D-993A-4259-9EAA-0E6F1D06A28D}" presName="chaos" presStyleCnt="0"/>
      <dgm:spPr/>
    </dgm:pt>
    <dgm:pt modelId="{B25DD2E1-4E22-48AC-B4BC-F856867D3216}" type="pres">
      <dgm:prSet presAssocID="{53D4B92D-993A-4259-9EAA-0E6F1D06A28D}" presName="parTx1" presStyleLbl="revTx" presStyleIdx="0" presStyleCnt="7"/>
      <dgm:spPr/>
      <dgm:t>
        <a:bodyPr/>
        <a:lstStyle/>
        <a:p>
          <a:endParaRPr lang="en-US"/>
        </a:p>
      </dgm:t>
    </dgm:pt>
    <dgm:pt modelId="{0A65687C-0549-4C23-82FE-D66F7C7F84E4}" type="pres">
      <dgm:prSet presAssocID="{53D4B92D-993A-4259-9EAA-0E6F1D06A28D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AAC1E-9D09-47EF-A774-476289F26F7E}" type="pres">
      <dgm:prSet presAssocID="{53D4B92D-993A-4259-9EAA-0E6F1D06A28D}" presName="c1" presStyleLbl="node1" presStyleIdx="0" presStyleCnt="19"/>
      <dgm:spPr/>
    </dgm:pt>
    <dgm:pt modelId="{79394094-2E67-4489-8F8B-CFEE4554E0F5}" type="pres">
      <dgm:prSet presAssocID="{53D4B92D-993A-4259-9EAA-0E6F1D06A28D}" presName="c2" presStyleLbl="node1" presStyleIdx="1" presStyleCnt="19"/>
      <dgm:spPr/>
    </dgm:pt>
    <dgm:pt modelId="{16CCFB51-8218-405E-8991-0AB6243B65B4}" type="pres">
      <dgm:prSet presAssocID="{53D4B92D-993A-4259-9EAA-0E6F1D06A28D}" presName="c3" presStyleLbl="node1" presStyleIdx="2" presStyleCnt="19"/>
      <dgm:spPr/>
    </dgm:pt>
    <dgm:pt modelId="{E55BB330-D332-4771-8183-6D7697CEE64A}" type="pres">
      <dgm:prSet presAssocID="{53D4B92D-993A-4259-9EAA-0E6F1D06A28D}" presName="c4" presStyleLbl="node1" presStyleIdx="3" presStyleCnt="19"/>
      <dgm:spPr/>
    </dgm:pt>
    <dgm:pt modelId="{5E092854-2792-4208-9A1F-9A164CD3DC29}" type="pres">
      <dgm:prSet presAssocID="{53D4B92D-993A-4259-9EAA-0E6F1D06A28D}" presName="c5" presStyleLbl="node1" presStyleIdx="4" presStyleCnt="19"/>
      <dgm:spPr/>
    </dgm:pt>
    <dgm:pt modelId="{7430939F-ED52-444B-86CC-B92309FA49FA}" type="pres">
      <dgm:prSet presAssocID="{53D4B92D-993A-4259-9EAA-0E6F1D06A28D}" presName="c6" presStyleLbl="node1" presStyleIdx="5" presStyleCnt="19"/>
      <dgm:spPr/>
    </dgm:pt>
    <dgm:pt modelId="{00C21E68-0A22-4E89-A323-A0FF10426AE8}" type="pres">
      <dgm:prSet presAssocID="{53D4B92D-993A-4259-9EAA-0E6F1D06A28D}" presName="c7" presStyleLbl="node1" presStyleIdx="6" presStyleCnt="19"/>
      <dgm:spPr/>
    </dgm:pt>
    <dgm:pt modelId="{7983E945-5CE9-4A8C-AA31-0628FF11CE34}" type="pres">
      <dgm:prSet presAssocID="{53D4B92D-993A-4259-9EAA-0E6F1D06A28D}" presName="c8" presStyleLbl="node1" presStyleIdx="7" presStyleCnt="19"/>
      <dgm:spPr/>
    </dgm:pt>
    <dgm:pt modelId="{79621BFA-C115-436C-AD88-F360430DD53E}" type="pres">
      <dgm:prSet presAssocID="{53D4B92D-993A-4259-9EAA-0E6F1D06A28D}" presName="c9" presStyleLbl="node1" presStyleIdx="8" presStyleCnt="19"/>
      <dgm:spPr/>
    </dgm:pt>
    <dgm:pt modelId="{B5E7062F-6294-4C20-9B49-98D8C80C371F}" type="pres">
      <dgm:prSet presAssocID="{53D4B92D-993A-4259-9EAA-0E6F1D06A28D}" presName="c10" presStyleLbl="node1" presStyleIdx="9" presStyleCnt="19"/>
      <dgm:spPr/>
    </dgm:pt>
    <dgm:pt modelId="{1D9D98A8-8857-427F-973E-6A8F7257821D}" type="pres">
      <dgm:prSet presAssocID="{53D4B92D-993A-4259-9EAA-0E6F1D06A28D}" presName="c11" presStyleLbl="node1" presStyleIdx="10" presStyleCnt="19"/>
      <dgm:spPr/>
    </dgm:pt>
    <dgm:pt modelId="{2E2982DD-6100-421B-B4B8-115AA1383626}" type="pres">
      <dgm:prSet presAssocID="{53D4B92D-993A-4259-9EAA-0E6F1D06A28D}" presName="c12" presStyleLbl="node1" presStyleIdx="11" presStyleCnt="19"/>
      <dgm:spPr/>
    </dgm:pt>
    <dgm:pt modelId="{52A24712-4371-46F4-BC10-1F657C79C5B0}" type="pres">
      <dgm:prSet presAssocID="{53D4B92D-993A-4259-9EAA-0E6F1D06A28D}" presName="c13" presStyleLbl="node1" presStyleIdx="12" presStyleCnt="19"/>
      <dgm:spPr/>
    </dgm:pt>
    <dgm:pt modelId="{68C3AB36-F786-49ED-9D87-1423B034E42F}" type="pres">
      <dgm:prSet presAssocID="{53D4B92D-993A-4259-9EAA-0E6F1D06A28D}" presName="c14" presStyleLbl="node1" presStyleIdx="13" presStyleCnt="19"/>
      <dgm:spPr/>
    </dgm:pt>
    <dgm:pt modelId="{28DB977A-73AA-4C45-AEDB-0A61A66D280C}" type="pres">
      <dgm:prSet presAssocID="{53D4B92D-993A-4259-9EAA-0E6F1D06A28D}" presName="c15" presStyleLbl="node1" presStyleIdx="14" presStyleCnt="19"/>
      <dgm:spPr/>
    </dgm:pt>
    <dgm:pt modelId="{D0B130C0-98E9-475F-BD3F-5B05480F770F}" type="pres">
      <dgm:prSet presAssocID="{53D4B92D-993A-4259-9EAA-0E6F1D06A28D}" presName="c16" presStyleLbl="node1" presStyleIdx="15" presStyleCnt="19"/>
      <dgm:spPr/>
    </dgm:pt>
    <dgm:pt modelId="{B8576F0A-B961-4F03-B667-895118281E91}" type="pres">
      <dgm:prSet presAssocID="{53D4B92D-993A-4259-9EAA-0E6F1D06A28D}" presName="c17" presStyleLbl="node1" presStyleIdx="16" presStyleCnt="19"/>
      <dgm:spPr/>
    </dgm:pt>
    <dgm:pt modelId="{5D2FED5B-2485-401C-BEA3-8A65327F8703}" type="pres">
      <dgm:prSet presAssocID="{53D4B92D-993A-4259-9EAA-0E6F1D06A28D}" presName="c18" presStyleLbl="node1" presStyleIdx="17" presStyleCnt="19"/>
      <dgm:spPr/>
    </dgm:pt>
    <dgm:pt modelId="{0888A711-27E2-4B60-B403-9994F7901FD6}" type="pres">
      <dgm:prSet presAssocID="{1D60A8A1-8CD4-42B3-9757-B0ED21C804A7}" presName="chevronComposite1" presStyleCnt="0"/>
      <dgm:spPr/>
    </dgm:pt>
    <dgm:pt modelId="{A1E9D5CD-2AF6-4B1B-99EB-F7A7DA6E3361}" type="pres">
      <dgm:prSet presAssocID="{1D60A8A1-8CD4-42B3-9757-B0ED21C804A7}" presName="chevron1" presStyleLbl="sibTrans2D1" presStyleIdx="0" presStyleCnt="3"/>
      <dgm:spPr/>
    </dgm:pt>
    <dgm:pt modelId="{2D83C328-BAD4-44E2-B320-C024D3270451}" type="pres">
      <dgm:prSet presAssocID="{1D60A8A1-8CD4-42B3-9757-B0ED21C804A7}" presName="spChevron1" presStyleCnt="0"/>
      <dgm:spPr/>
    </dgm:pt>
    <dgm:pt modelId="{116AE38B-AD99-4B36-9D7D-C0DF1C2F39B2}" type="pres">
      <dgm:prSet presAssocID="{0745F345-E95D-4475-85E3-CFC6B710770A}" presName="middle" presStyleCnt="0"/>
      <dgm:spPr/>
    </dgm:pt>
    <dgm:pt modelId="{A376A537-44F0-4634-B520-A81C93882A54}" type="pres">
      <dgm:prSet presAssocID="{0745F345-E95D-4475-85E3-CFC6B710770A}" presName="parTxMid" presStyleLbl="revTx" presStyleIdx="2" presStyleCnt="7"/>
      <dgm:spPr/>
      <dgm:t>
        <a:bodyPr/>
        <a:lstStyle/>
        <a:p>
          <a:endParaRPr lang="en-US"/>
        </a:p>
      </dgm:t>
    </dgm:pt>
    <dgm:pt modelId="{BEE5C15A-96E7-43EE-800D-031A5802650C}" type="pres">
      <dgm:prSet presAssocID="{0745F345-E95D-4475-85E3-CFC6B710770A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31EEB-DE8E-4677-8A72-177886A4FA9F}" type="pres">
      <dgm:prSet presAssocID="{0745F345-E95D-4475-85E3-CFC6B710770A}" presName="spMid" presStyleCnt="0"/>
      <dgm:spPr/>
    </dgm:pt>
    <dgm:pt modelId="{4C480E00-4AC1-4E65-A0AD-95A92D3EEB19}" type="pres">
      <dgm:prSet presAssocID="{EBCDCCAF-D5D3-4C58-9C01-076612450CE9}" presName="chevronComposite1" presStyleCnt="0"/>
      <dgm:spPr/>
    </dgm:pt>
    <dgm:pt modelId="{E066D5B4-B101-4698-95AD-1F1D00249E9A}" type="pres">
      <dgm:prSet presAssocID="{EBCDCCAF-D5D3-4C58-9C01-076612450CE9}" presName="chevron1" presStyleLbl="sibTrans2D1" presStyleIdx="1" presStyleCnt="3"/>
      <dgm:spPr/>
    </dgm:pt>
    <dgm:pt modelId="{701A23A3-60D4-4A18-8A67-D89D4A88DA5E}" type="pres">
      <dgm:prSet presAssocID="{EBCDCCAF-D5D3-4C58-9C01-076612450CE9}" presName="spChevron1" presStyleCnt="0"/>
      <dgm:spPr/>
    </dgm:pt>
    <dgm:pt modelId="{DE7CD226-3988-4F2B-852F-129E18337A54}" type="pres">
      <dgm:prSet presAssocID="{FCA01EFF-AB45-4C7B-9D21-732275021B61}" presName="middle" presStyleCnt="0"/>
      <dgm:spPr/>
    </dgm:pt>
    <dgm:pt modelId="{B768894E-6EB2-4B36-8E03-DCBB960196E5}" type="pres">
      <dgm:prSet presAssocID="{FCA01EFF-AB45-4C7B-9D21-732275021B61}" presName="parTxMid" presStyleLbl="revTx" presStyleIdx="4" presStyleCnt="7"/>
      <dgm:spPr/>
      <dgm:t>
        <a:bodyPr/>
        <a:lstStyle/>
        <a:p>
          <a:endParaRPr lang="en-US"/>
        </a:p>
      </dgm:t>
    </dgm:pt>
    <dgm:pt modelId="{644C6DFF-7744-42A6-992E-2F4B5D1FA774}" type="pres">
      <dgm:prSet presAssocID="{FCA01EFF-AB45-4C7B-9D21-732275021B61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A1770-59C3-439E-BDA6-47A1D1F288EC}" type="pres">
      <dgm:prSet presAssocID="{FCA01EFF-AB45-4C7B-9D21-732275021B61}" presName="spMid" presStyleCnt="0"/>
      <dgm:spPr/>
    </dgm:pt>
    <dgm:pt modelId="{F53CF548-1284-488F-8414-D008E3904DAA}" type="pres">
      <dgm:prSet presAssocID="{D7745444-DD1C-4F06-86D6-AFD3D48F2002}" presName="chevronComposite1" presStyleCnt="0"/>
      <dgm:spPr/>
    </dgm:pt>
    <dgm:pt modelId="{5F99F327-ED24-4639-9117-7219AC7FB7E4}" type="pres">
      <dgm:prSet presAssocID="{D7745444-DD1C-4F06-86D6-AFD3D48F2002}" presName="chevron1" presStyleLbl="sibTrans2D1" presStyleIdx="2" presStyleCnt="3"/>
      <dgm:spPr/>
    </dgm:pt>
    <dgm:pt modelId="{7079773A-EF97-4FFB-B1E2-FE8637CADD58}" type="pres">
      <dgm:prSet presAssocID="{D7745444-DD1C-4F06-86D6-AFD3D48F2002}" presName="spChevron1" presStyleCnt="0"/>
      <dgm:spPr/>
    </dgm:pt>
    <dgm:pt modelId="{DCFC6CAB-6330-447A-872A-EB6C2A82B859}" type="pres">
      <dgm:prSet presAssocID="{474587AB-F5EC-4651-80EC-7B09E3C0DF5E}" presName="last" presStyleCnt="0"/>
      <dgm:spPr/>
    </dgm:pt>
    <dgm:pt modelId="{D65CF9B2-68E4-4D6F-BB4C-605801AB8DF0}" type="pres">
      <dgm:prSet presAssocID="{474587AB-F5EC-4651-80EC-7B09E3C0DF5E}" presName="circleTx" presStyleLbl="node1" presStyleIdx="18" presStyleCnt="19"/>
      <dgm:spPr/>
      <dgm:t>
        <a:bodyPr/>
        <a:lstStyle/>
        <a:p>
          <a:endParaRPr lang="en-US"/>
        </a:p>
      </dgm:t>
    </dgm:pt>
    <dgm:pt modelId="{B118FC44-CB0F-42C0-8FC4-DBF583AA98C1}" type="pres">
      <dgm:prSet presAssocID="{474587AB-F5EC-4651-80EC-7B09E3C0DF5E}" presName="desTxN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FC8D2-BE4F-4C36-B238-C25EC82847BA}" type="pres">
      <dgm:prSet presAssocID="{474587AB-F5EC-4651-80EC-7B09E3C0DF5E}" presName="spN" presStyleCnt="0"/>
      <dgm:spPr/>
    </dgm:pt>
  </dgm:ptLst>
  <dgm:cxnLst>
    <dgm:cxn modelId="{8EA5AD50-715D-4B96-B943-B268E556DD20}" srcId="{FCA01EFF-AB45-4C7B-9D21-732275021B61}" destId="{93ACD6D7-1B06-4361-93B5-470DC38ED72E}" srcOrd="3" destOrd="0" parTransId="{BAB1FEA9-D470-4FB4-B508-3AD7B60DE9E8}" sibTransId="{203B9822-0660-46BA-A915-E6DCA2EFFD31}"/>
    <dgm:cxn modelId="{ABC089E4-0598-4424-A93F-B52131347A7D}" type="presOf" srcId="{6FFC5627-3BD1-4E6D-A0EA-065FF2DE7F31}" destId="{0A65687C-0549-4C23-82FE-D66F7C7F84E4}" srcOrd="0" destOrd="1" presId="urn:microsoft.com/office/officeart/2009/3/layout/RandomtoResultProcess"/>
    <dgm:cxn modelId="{BC90582C-F593-4284-A81A-25CD9893FBAB}" type="presOf" srcId="{53D4B92D-993A-4259-9EAA-0E6F1D06A28D}" destId="{B25DD2E1-4E22-48AC-B4BC-F856867D3216}" srcOrd="0" destOrd="0" presId="urn:microsoft.com/office/officeart/2009/3/layout/RandomtoResultProcess"/>
    <dgm:cxn modelId="{6CD2DE18-940D-4C44-BBF8-384E1B5A8A91}" srcId="{53D4B92D-993A-4259-9EAA-0E6F1D06A28D}" destId="{6FFC5627-3BD1-4E6D-A0EA-065FF2DE7F31}" srcOrd="1" destOrd="0" parTransId="{DB7B1DF9-01A3-41C5-91E1-DE8C350A780E}" sibTransId="{23E82435-C206-419F-A3AC-700BD32DFAC2}"/>
    <dgm:cxn modelId="{6DBCA710-A657-4098-A51F-7AA437B9F57E}" type="presOf" srcId="{46BA9B8C-FC87-4A6F-A5A8-7865C6A0DDE0}" destId="{B118FC44-CB0F-42C0-8FC4-DBF583AA98C1}" srcOrd="0" destOrd="1" presId="urn:microsoft.com/office/officeart/2009/3/layout/RandomtoResultProcess"/>
    <dgm:cxn modelId="{6CA57466-12AB-40DE-AE2A-2D4B0579E7B0}" type="presOf" srcId="{722CF496-6835-4176-8D4C-18FE18711109}" destId="{0A65687C-0549-4C23-82FE-D66F7C7F84E4}" srcOrd="0" destOrd="2" presId="urn:microsoft.com/office/officeart/2009/3/layout/RandomtoResultProcess"/>
    <dgm:cxn modelId="{CF99BE71-F635-40E5-9913-2E0DB3898968}" srcId="{53D4B92D-993A-4259-9EAA-0E6F1D06A28D}" destId="{722CF496-6835-4176-8D4C-18FE18711109}" srcOrd="2" destOrd="0" parTransId="{42BF5A06-2ACA-47EC-9820-3520B4AC0FE2}" sibTransId="{8C202FB6-5ECE-4B6C-A052-C8DABBF78674}"/>
    <dgm:cxn modelId="{DF4EBC69-51A7-4416-8CB2-F611E791938D}" type="presOf" srcId="{0745F345-E95D-4475-85E3-CFC6B710770A}" destId="{A376A537-44F0-4634-B520-A81C93882A54}" srcOrd="0" destOrd="0" presId="urn:microsoft.com/office/officeart/2009/3/layout/RandomtoResultProcess"/>
    <dgm:cxn modelId="{2E83DAD8-B9EB-458A-8B3E-64851226CF2B}" srcId="{FCA01EFF-AB45-4C7B-9D21-732275021B61}" destId="{9FEA83B7-01FF-4A9A-889A-D45F590927EF}" srcOrd="1" destOrd="0" parTransId="{F8B1F928-2D85-4FF1-9585-C40BE5E0AC2F}" sibTransId="{DCFCEE81-66EF-42D9-A402-98AD71F21790}"/>
    <dgm:cxn modelId="{CF2175FE-B336-494B-A913-5D345390BB2F}" srcId="{5B296B04-1229-42F8-88DC-0D99B5B79A2F}" destId="{53D4B92D-993A-4259-9EAA-0E6F1D06A28D}" srcOrd="0" destOrd="0" parTransId="{921CB689-C2F3-4A58-9A67-3F638D1CF7F7}" sibTransId="{1D60A8A1-8CD4-42B3-9757-B0ED21C804A7}"/>
    <dgm:cxn modelId="{005CB29A-642C-4ACB-AE26-13199406495A}" srcId="{474587AB-F5EC-4651-80EC-7B09E3C0DF5E}" destId="{46BA9B8C-FC87-4A6F-A5A8-7865C6A0DDE0}" srcOrd="1" destOrd="0" parTransId="{0D0F8A28-398A-4BDB-841A-67BA696CDA00}" sibTransId="{66BAC950-2E35-46D2-913C-5623DC691A64}"/>
    <dgm:cxn modelId="{C83BAB32-03AF-4C09-99E1-B85F7DAD53B8}" type="presOf" srcId="{93ACD6D7-1B06-4361-93B5-470DC38ED72E}" destId="{644C6DFF-7744-42A6-992E-2F4B5D1FA774}" srcOrd="0" destOrd="3" presId="urn:microsoft.com/office/officeart/2009/3/layout/RandomtoResultProcess"/>
    <dgm:cxn modelId="{3277AEA8-614A-4DFA-91A6-133592FF13D3}" type="presOf" srcId="{E7B159AD-4996-49A9-9C44-62928C9B35E1}" destId="{B118FC44-CB0F-42C0-8FC4-DBF583AA98C1}" srcOrd="0" destOrd="0" presId="urn:microsoft.com/office/officeart/2009/3/layout/RandomtoResultProcess"/>
    <dgm:cxn modelId="{19170613-955E-4FD4-8D29-EF66AB65AFDB}" srcId="{474587AB-F5EC-4651-80EC-7B09E3C0DF5E}" destId="{E7B159AD-4996-49A9-9C44-62928C9B35E1}" srcOrd="0" destOrd="0" parTransId="{FDED43E3-0529-4CDA-850D-BC645387DA54}" sibTransId="{C730497E-0387-4A6A-B979-63561C68DAE3}"/>
    <dgm:cxn modelId="{37345B38-73EC-487D-AFEE-F6CBDA9BD7C0}" type="presOf" srcId="{B5D46C80-72AF-4165-95AC-F22F9958CC6D}" destId="{644C6DFF-7744-42A6-992E-2F4B5D1FA774}" srcOrd="0" destOrd="2" presId="urn:microsoft.com/office/officeart/2009/3/layout/RandomtoResultProcess"/>
    <dgm:cxn modelId="{4BAEE1A8-9155-443C-BED3-904B4DCBA6DD}" srcId="{0745F345-E95D-4475-85E3-CFC6B710770A}" destId="{6885A6E6-BEAA-4346-9477-577DFD6D07C3}" srcOrd="1" destOrd="0" parTransId="{4583DF47-615C-45AE-8CDE-088B61F263E0}" sibTransId="{8211294F-BDCA-4BD8-82A2-C5C3C5CCB52A}"/>
    <dgm:cxn modelId="{40507192-07EB-444B-95B3-F54FD2106196}" srcId="{FCA01EFF-AB45-4C7B-9D21-732275021B61}" destId="{B5D46C80-72AF-4165-95AC-F22F9958CC6D}" srcOrd="2" destOrd="0" parTransId="{3C637FAD-8BC7-4527-B1B9-2BD277FDF5C0}" sibTransId="{72014753-0A63-4020-80A3-112CD637DE87}"/>
    <dgm:cxn modelId="{1CBB75CF-C4C1-4524-80B4-E74918B72590}" srcId="{0745F345-E95D-4475-85E3-CFC6B710770A}" destId="{119F370F-658E-4912-BCD9-6E9C3AF35214}" srcOrd="0" destOrd="0" parTransId="{24D72C75-65D5-435C-8DA7-420A1A7AA2F4}" sibTransId="{5E500581-5BE8-4971-BF1E-7D4F1CC1E24E}"/>
    <dgm:cxn modelId="{AE78E6AC-EF2A-4A92-8916-7A047E96BF33}" type="presOf" srcId="{9FEA83B7-01FF-4A9A-889A-D45F590927EF}" destId="{644C6DFF-7744-42A6-992E-2F4B5D1FA774}" srcOrd="0" destOrd="1" presId="urn:microsoft.com/office/officeart/2009/3/layout/RandomtoResultProcess"/>
    <dgm:cxn modelId="{72B30F71-B1D1-4CAA-9BD2-483FC5D08614}" type="presOf" srcId="{944B2A9E-485F-42AA-B4E1-47445C27A9D5}" destId="{644C6DFF-7744-42A6-992E-2F4B5D1FA774}" srcOrd="0" destOrd="0" presId="urn:microsoft.com/office/officeart/2009/3/layout/RandomtoResultProcess"/>
    <dgm:cxn modelId="{58AFBF3C-3897-4CAB-B650-CB97706DCCBB}" srcId="{5B296B04-1229-42F8-88DC-0D99B5B79A2F}" destId="{0745F345-E95D-4475-85E3-CFC6B710770A}" srcOrd="1" destOrd="0" parTransId="{07F7DE0C-E40E-4565-95EA-CC3687D779D3}" sibTransId="{EBCDCCAF-D5D3-4C58-9C01-076612450CE9}"/>
    <dgm:cxn modelId="{5507E2F1-2E20-461E-9AF3-298CE3E2614A}" srcId="{5B296B04-1229-42F8-88DC-0D99B5B79A2F}" destId="{474587AB-F5EC-4651-80EC-7B09E3C0DF5E}" srcOrd="3" destOrd="0" parTransId="{514DECC9-936F-4FAC-95C1-3090100B2B8E}" sibTransId="{5609FDF7-54B9-4193-A80D-3950E13DEBC5}"/>
    <dgm:cxn modelId="{C8B53B58-4C35-4BC4-AC27-33F624E5585F}" type="presOf" srcId="{6885A6E6-BEAA-4346-9477-577DFD6D07C3}" destId="{BEE5C15A-96E7-43EE-800D-031A5802650C}" srcOrd="0" destOrd="1" presId="urn:microsoft.com/office/officeart/2009/3/layout/RandomtoResultProcess"/>
    <dgm:cxn modelId="{03C2AEB1-DBBF-4DBC-AA33-88DB07E346DE}" type="presOf" srcId="{5BFBF072-9DE7-46C8-B432-712D44DE0664}" destId="{0A65687C-0549-4C23-82FE-D66F7C7F84E4}" srcOrd="0" destOrd="0" presId="urn:microsoft.com/office/officeart/2009/3/layout/RandomtoResultProcess"/>
    <dgm:cxn modelId="{D07A09AE-0578-472C-B682-30FC402FDDFB}" type="presOf" srcId="{474587AB-F5EC-4651-80EC-7B09E3C0DF5E}" destId="{D65CF9B2-68E4-4D6F-BB4C-605801AB8DF0}" srcOrd="0" destOrd="0" presId="urn:microsoft.com/office/officeart/2009/3/layout/RandomtoResultProcess"/>
    <dgm:cxn modelId="{95F150FE-962F-4F9E-AA27-0A6605792BD9}" type="presOf" srcId="{119F370F-658E-4912-BCD9-6E9C3AF35214}" destId="{BEE5C15A-96E7-43EE-800D-031A5802650C}" srcOrd="0" destOrd="0" presId="urn:microsoft.com/office/officeart/2009/3/layout/RandomtoResultProcess"/>
    <dgm:cxn modelId="{33F010F3-A8EA-4DD7-BEF7-CE0624D31E91}" type="presOf" srcId="{854F382F-5C35-44A8-B2F7-25447A70AA65}" destId="{B118FC44-CB0F-42C0-8FC4-DBF583AA98C1}" srcOrd="0" destOrd="2" presId="urn:microsoft.com/office/officeart/2009/3/layout/RandomtoResultProcess"/>
    <dgm:cxn modelId="{FA6A6748-3ADE-48EB-9BA8-9703486C918F}" srcId="{474587AB-F5EC-4651-80EC-7B09E3C0DF5E}" destId="{854F382F-5C35-44A8-B2F7-25447A70AA65}" srcOrd="2" destOrd="0" parTransId="{B989BB79-84BE-4D65-BA6F-8C457490B3E2}" sibTransId="{3D74E158-3508-4150-BF06-F0B6F4574D5E}"/>
    <dgm:cxn modelId="{301395D4-648F-4EA7-BB7B-A70B55A26F59}" srcId="{53D4B92D-993A-4259-9EAA-0E6F1D06A28D}" destId="{5BFBF072-9DE7-46C8-B432-712D44DE0664}" srcOrd="0" destOrd="0" parTransId="{FF413A76-7C1D-4F2E-9AC2-E6E2E86708C2}" sibTransId="{7B4E0A09-AFDE-4EFD-BAF6-248E832C4D3A}"/>
    <dgm:cxn modelId="{50245457-4753-4FF6-81D7-4EDAADE55205}" type="presOf" srcId="{FCA01EFF-AB45-4C7B-9D21-732275021B61}" destId="{B768894E-6EB2-4B36-8E03-DCBB960196E5}" srcOrd="0" destOrd="0" presId="urn:microsoft.com/office/officeart/2009/3/layout/RandomtoResultProcess"/>
    <dgm:cxn modelId="{B7E49DB4-CC62-49DA-BE68-9F95241144D5}" srcId="{5B296B04-1229-42F8-88DC-0D99B5B79A2F}" destId="{FCA01EFF-AB45-4C7B-9D21-732275021B61}" srcOrd="2" destOrd="0" parTransId="{4F2C95BF-8435-4D30-A95F-4CB6C3DEA279}" sibTransId="{D7745444-DD1C-4F06-86D6-AFD3D48F2002}"/>
    <dgm:cxn modelId="{F1B12BBC-48FE-4157-9651-D96375D0B31F}" srcId="{FCA01EFF-AB45-4C7B-9D21-732275021B61}" destId="{944B2A9E-485F-42AA-B4E1-47445C27A9D5}" srcOrd="0" destOrd="0" parTransId="{5B6683F0-3925-4A1C-AFEA-E9580F6E3A0F}" sibTransId="{16621C0B-B667-4AF0-A28F-059F58A4F6B9}"/>
    <dgm:cxn modelId="{539F00C7-3A03-4F7D-8F50-5017822830A0}" type="presOf" srcId="{5B296B04-1229-42F8-88DC-0D99B5B79A2F}" destId="{06FC9074-A4A7-4905-A147-4C7802FF9312}" srcOrd="0" destOrd="0" presId="urn:microsoft.com/office/officeart/2009/3/layout/RandomtoResultProcess"/>
    <dgm:cxn modelId="{D542E497-F161-4C1E-9406-E0B1E0871249}" type="presParOf" srcId="{06FC9074-A4A7-4905-A147-4C7802FF9312}" destId="{54A4D8CC-9451-466E-9BA4-55B5FE4741F7}" srcOrd="0" destOrd="0" presId="urn:microsoft.com/office/officeart/2009/3/layout/RandomtoResultProcess"/>
    <dgm:cxn modelId="{147F116B-6095-4BD8-9CA0-22C9788F13E8}" type="presParOf" srcId="{54A4D8CC-9451-466E-9BA4-55B5FE4741F7}" destId="{B25DD2E1-4E22-48AC-B4BC-F856867D3216}" srcOrd="0" destOrd="0" presId="urn:microsoft.com/office/officeart/2009/3/layout/RandomtoResultProcess"/>
    <dgm:cxn modelId="{D8B36C71-CB19-4E77-BAC3-0377453CC1EF}" type="presParOf" srcId="{54A4D8CC-9451-466E-9BA4-55B5FE4741F7}" destId="{0A65687C-0549-4C23-82FE-D66F7C7F84E4}" srcOrd="1" destOrd="0" presId="urn:microsoft.com/office/officeart/2009/3/layout/RandomtoResultProcess"/>
    <dgm:cxn modelId="{27F35488-9CC8-4B32-96FC-0C24C4A9B986}" type="presParOf" srcId="{54A4D8CC-9451-466E-9BA4-55B5FE4741F7}" destId="{069AAC1E-9D09-47EF-A774-476289F26F7E}" srcOrd="2" destOrd="0" presId="urn:microsoft.com/office/officeart/2009/3/layout/RandomtoResultProcess"/>
    <dgm:cxn modelId="{83EF224A-5C18-46D7-AA21-6F81C42B88A3}" type="presParOf" srcId="{54A4D8CC-9451-466E-9BA4-55B5FE4741F7}" destId="{79394094-2E67-4489-8F8B-CFEE4554E0F5}" srcOrd="3" destOrd="0" presId="urn:microsoft.com/office/officeart/2009/3/layout/RandomtoResultProcess"/>
    <dgm:cxn modelId="{E6AB4B92-C965-49C3-986C-E26BB5936693}" type="presParOf" srcId="{54A4D8CC-9451-466E-9BA4-55B5FE4741F7}" destId="{16CCFB51-8218-405E-8991-0AB6243B65B4}" srcOrd="4" destOrd="0" presId="urn:microsoft.com/office/officeart/2009/3/layout/RandomtoResultProcess"/>
    <dgm:cxn modelId="{05846944-E9AD-48D4-AA9D-323756A51C84}" type="presParOf" srcId="{54A4D8CC-9451-466E-9BA4-55B5FE4741F7}" destId="{E55BB330-D332-4771-8183-6D7697CEE64A}" srcOrd="5" destOrd="0" presId="urn:microsoft.com/office/officeart/2009/3/layout/RandomtoResultProcess"/>
    <dgm:cxn modelId="{A220377E-DD06-4210-97EA-D674F83943CA}" type="presParOf" srcId="{54A4D8CC-9451-466E-9BA4-55B5FE4741F7}" destId="{5E092854-2792-4208-9A1F-9A164CD3DC29}" srcOrd="6" destOrd="0" presId="urn:microsoft.com/office/officeart/2009/3/layout/RandomtoResultProcess"/>
    <dgm:cxn modelId="{8874BC8A-7A40-4565-BF38-40C31097C644}" type="presParOf" srcId="{54A4D8CC-9451-466E-9BA4-55B5FE4741F7}" destId="{7430939F-ED52-444B-86CC-B92309FA49FA}" srcOrd="7" destOrd="0" presId="urn:microsoft.com/office/officeart/2009/3/layout/RandomtoResultProcess"/>
    <dgm:cxn modelId="{317C3563-4A4E-4AA4-AF61-60DF2B8DD6D1}" type="presParOf" srcId="{54A4D8CC-9451-466E-9BA4-55B5FE4741F7}" destId="{00C21E68-0A22-4E89-A323-A0FF10426AE8}" srcOrd="8" destOrd="0" presId="urn:microsoft.com/office/officeart/2009/3/layout/RandomtoResultProcess"/>
    <dgm:cxn modelId="{5CE36595-6D5A-48B6-AE3A-A42624A2EB77}" type="presParOf" srcId="{54A4D8CC-9451-466E-9BA4-55B5FE4741F7}" destId="{7983E945-5CE9-4A8C-AA31-0628FF11CE34}" srcOrd="9" destOrd="0" presId="urn:microsoft.com/office/officeart/2009/3/layout/RandomtoResultProcess"/>
    <dgm:cxn modelId="{841220FF-2319-4B0D-949B-AF7247AD09DC}" type="presParOf" srcId="{54A4D8CC-9451-466E-9BA4-55B5FE4741F7}" destId="{79621BFA-C115-436C-AD88-F360430DD53E}" srcOrd="10" destOrd="0" presId="urn:microsoft.com/office/officeart/2009/3/layout/RandomtoResultProcess"/>
    <dgm:cxn modelId="{61A51DEA-87F2-4CEE-BE99-254029426198}" type="presParOf" srcId="{54A4D8CC-9451-466E-9BA4-55B5FE4741F7}" destId="{B5E7062F-6294-4C20-9B49-98D8C80C371F}" srcOrd="11" destOrd="0" presId="urn:microsoft.com/office/officeart/2009/3/layout/RandomtoResultProcess"/>
    <dgm:cxn modelId="{051EBD79-BD3D-4FF9-BD2D-3E8F267134BD}" type="presParOf" srcId="{54A4D8CC-9451-466E-9BA4-55B5FE4741F7}" destId="{1D9D98A8-8857-427F-973E-6A8F7257821D}" srcOrd="12" destOrd="0" presId="urn:microsoft.com/office/officeart/2009/3/layout/RandomtoResultProcess"/>
    <dgm:cxn modelId="{77C589C8-1EB2-49C3-8D53-65C3D272DEB9}" type="presParOf" srcId="{54A4D8CC-9451-466E-9BA4-55B5FE4741F7}" destId="{2E2982DD-6100-421B-B4B8-115AA1383626}" srcOrd="13" destOrd="0" presId="urn:microsoft.com/office/officeart/2009/3/layout/RandomtoResultProcess"/>
    <dgm:cxn modelId="{BCF1DB9C-2319-4C88-9670-932C397AC473}" type="presParOf" srcId="{54A4D8CC-9451-466E-9BA4-55B5FE4741F7}" destId="{52A24712-4371-46F4-BC10-1F657C79C5B0}" srcOrd="14" destOrd="0" presId="urn:microsoft.com/office/officeart/2009/3/layout/RandomtoResultProcess"/>
    <dgm:cxn modelId="{E024D232-349F-4271-BC5D-7DD62252D004}" type="presParOf" srcId="{54A4D8CC-9451-466E-9BA4-55B5FE4741F7}" destId="{68C3AB36-F786-49ED-9D87-1423B034E42F}" srcOrd="15" destOrd="0" presId="urn:microsoft.com/office/officeart/2009/3/layout/RandomtoResultProcess"/>
    <dgm:cxn modelId="{900A2A15-7065-4A89-8D86-86A30ACA1107}" type="presParOf" srcId="{54A4D8CC-9451-466E-9BA4-55B5FE4741F7}" destId="{28DB977A-73AA-4C45-AEDB-0A61A66D280C}" srcOrd="16" destOrd="0" presId="urn:microsoft.com/office/officeart/2009/3/layout/RandomtoResultProcess"/>
    <dgm:cxn modelId="{94AABF3A-26CC-4719-8150-F8AE65DA98D8}" type="presParOf" srcId="{54A4D8CC-9451-466E-9BA4-55B5FE4741F7}" destId="{D0B130C0-98E9-475F-BD3F-5B05480F770F}" srcOrd="17" destOrd="0" presId="urn:microsoft.com/office/officeart/2009/3/layout/RandomtoResultProcess"/>
    <dgm:cxn modelId="{FBECE199-9154-49DE-871B-8CB801B745B5}" type="presParOf" srcId="{54A4D8CC-9451-466E-9BA4-55B5FE4741F7}" destId="{B8576F0A-B961-4F03-B667-895118281E91}" srcOrd="18" destOrd="0" presId="urn:microsoft.com/office/officeart/2009/3/layout/RandomtoResultProcess"/>
    <dgm:cxn modelId="{4B5C2D2A-2F08-4260-AF26-361CFDD48BC5}" type="presParOf" srcId="{54A4D8CC-9451-466E-9BA4-55B5FE4741F7}" destId="{5D2FED5B-2485-401C-BEA3-8A65327F8703}" srcOrd="19" destOrd="0" presId="urn:microsoft.com/office/officeart/2009/3/layout/RandomtoResultProcess"/>
    <dgm:cxn modelId="{AA83FE63-D2B0-4A93-87F3-FBD0790DDE16}" type="presParOf" srcId="{06FC9074-A4A7-4905-A147-4C7802FF9312}" destId="{0888A711-27E2-4B60-B403-9994F7901FD6}" srcOrd="1" destOrd="0" presId="urn:microsoft.com/office/officeart/2009/3/layout/RandomtoResultProcess"/>
    <dgm:cxn modelId="{0B996965-1379-4370-9B45-FBEFC49729DC}" type="presParOf" srcId="{0888A711-27E2-4B60-B403-9994F7901FD6}" destId="{A1E9D5CD-2AF6-4B1B-99EB-F7A7DA6E3361}" srcOrd="0" destOrd="0" presId="urn:microsoft.com/office/officeart/2009/3/layout/RandomtoResultProcess"/>
    <dgm:cxn modelId="{ACE4811F-B6DA-41CF-A129-B421142E677D}" type="presParOf" srcId="{0888A711-27E2-4B60-B403-9994F7901FD6}" destId="{2D83C328-BAD4-44E2-B320-C024D3270451}" srcOrd="1" destOrd="0" presId="urn:microsoft.com/office/officeart/2009/3/layout/RandomtoResultProcess"/>
    <dgm:cxn modelId="{D8EAE5BF-F2BF-4556-85FC-AB0730E8BA7C}" type="presParOf" srcId="{06FC9074-A4A7-4905-A147-4C7802FF9312}" destId="{116AE38B-AD99-4B36-9D7D-C0DF1C2F39B2}" srcOrd="2" destOrd="0" presId="urn:microsoft.com/office/officeart/2009/3/layout/RandomtoResultProcess"/>
    <dgm:cxn modelId="{58B704DE-E02E-4F8C-9864-7A51CBE4C699}" type="presParOf" srcId="{116AE38B-AD99-4B36-9D7D-C0DF1C2F39B2}" destId="{A376A537-44F0-4634-B520-A81C93882A54}" srcOrd="0" destOrd="0" presId="urn:microsoft.com/office/officeart/2009/3/layout/RandomtoResultProcess"/>
    <dgm:cxn modelId="{7D986D52-4DC7-4A17-8177-C583E1893124}" type="presParOf" srcId="{116AE38B-AD99-4B36-9D7D-C0DF1C2F39B2}" destId="{BEE5C15A-96E7-43EE-800D-031A5802650C}" srcOrd="1" destOrd="0" presId="urn:microsoft.com/office/officeart/2009/3/layout/RandomtoResultProcess"/>
    <dgm:cxn modelId="{958EE5AE-1744-48C4-92F9-F85A04672DF4}" type="presParOf" srcId="{116AE38B-AD99-4B36-9D7D-C0DF1C2F39B2}" destId="{2D131EEB-DE8E-4677-8A72-177886A4FA9F}" srcOrd="2" destOrd="0" presId="urn:microsoft.com/office/officeart/2009/3/layout/RandomtoResultProcess"/>
    <dgm:cxn modelId="{3F92EFB6-3691-43FC-A2F5-FF2D1C5CAF64}" type="presParOf" srcId="{06FC9074-A4A7-4905-A147-4C7802FF9312}" destId="{4C480E00-4AC1-4E65-A0AD-95A92D3EEB19}" srcOrd="3" destOrd="0" presId="urn:microsoft.com/office/officeart/2009/3/layout/RandomtoResultProcess"/>
    <dgm:cxn modelId="{00657678-4124-43D0-8C85-944A668D6F11}" type="presParOf" srcId="{4C480E00-4AC1-4E65-A0AD-95A92D3EEB19}" destId="{E066D5B4-B101-4698-95AD-1F1D00249E9A}" srcOrd="0" destOrd="0" presId="urn:microsoft.com/office/officeart/2009/3/layout/RandomtoResultProcess"/>
    <dgm:cxn modelId="{424CA7C5-D050-462D-B201-5F88BEC8F92E}" type="presParOf" srcId="{4C480E00-4AC1-4E65-A0AD-95A92D3EEB19}" destId="{701A23A3-60D4-4A18-8A67-D89D4A88DA5E}" srcOrd="1" destOrd="0" presId="urn:microsoft.com/office/officeart/2009/3/layout/RandomtoResultProcess"/>
    <dgm:cxn modelId="{FE0C8532-743D-4A4D-84DE-59A1F9DD01E0}" type="presParOf" srcId="{06FC9074-A4A7-4905-A147-4C7802FF9312}" destId="{DE7CD226-3988-4F2B-852F-129E18337A54}" srcOrd="4" destOrd="0" presId="urn:microsoft.com/office/officeart/2009/3/layout/RandomtoResultProcess"/>
    <dgm:cxn modelId="{285437C0-D026-4FF9-95B3-976F8E4D596A}" type="presParOf" srcId="{DE7CD226-3988-4F2B-852F-129E18337A54}" destId="{B768894E-6EB2-4B36-8E03-DCBB960196E5}" srcOrd="0" destOrd="0" presId="urn:microsoft.com/office/officeart/2009/3/layout/RandomtoResultProcess"/>
    <dgm:cxn modelId="{6E6BDE17-CF8C-4920-A41B-34812C280A98}" type="presParOf" srcId="{DE7CD226-3988-4F2B-852F-129E18337A54}" destId="{644C6DFF-7744-42A6-992E-2F4B5D1FA774}" srcOrd="1" destOrd="0" presId="urn:microsoft.com/office/officeart/2009/3/layout/RandomtoResultProcess"/>
    <dgm:cxn modelId="{A49CF8A9-21CF-46E9-92C1-2850836ECC49}" type="presParOf" srcId="{DE7CD226-3988-4F2B-852F-129E18337A54}" destId="{326A1770-59C3-439E-BDA6-47A1D1F288EC}" srcOrd="2" destOrd="0" presId="urn:microsoft.com/office/officeart/2009/3/layout/RandomtoResultProcess"/>
    <dgm:cxn modelId="{41216FB8-1603-4148-861D-A5659D922B66}" type="presParOf" srcId="{06FC9074-A4A7-4905-A147-4C7802FF9312}" destId="{F53CF548-1284-488F-8414-D008E3904DAA}" srcOrd="5" destOrd="0" presId="urn:microsoft.com/office/officeart/2009/3/layout/RandomtoResultProcess"/>
    <dgm:cxn modelId="{B10D0E62-E9B7-404D-A8F6-65A9B673352E}" type="presParOf" srcId="{F53CF548-1284-488F-8414-D008E3904DAA}" destId="{5F99F327-ED24-4639-9117-7219AC7FB7E4}" srcOrd="0" destOrd="0" presId="urn:microsoft.com/office/officeart/2009/3/layout/RandomtoResultProcess"/>
    <dgm:cxn modelId="{2EDDAA97-391D-41C9-8DDA-FAAFC11988F8}" type="presParOf" srcId="{F53CF548-1284-488F-8414-D008E3904DAA}" destId="{7079773A-EF97-4FFB-B1E2-FE8637CADD58}" srcOrd="1" destOrd="0" presId="urn:microsoft.com/office/officeart/2009/3/layout/RandomtoResultProcess"/>
    <dgm:cxn modelId="{899D8BC9-A781-451A-87BC-20CD45FF9176}" type="presParOf" srcId="{06FC9074-A4A7-4905-A147-4C7802FF9312}" destId="{DCFC6CAB-6330-447A-872A-EB6C2A82B859}" srcOrd="6" destOrd="0" presId="urn:microsoft.com/office/officeart/2009/3/layout/RandomtoResultProcess"/>
    <dgm:cxn modelId="{10AA1E67-74C7-4782-8515-87AE2E6463D4}" type="presParOf" srcId="{DCFC6CAB-6330-447A-872A-EB6C2A82B859}" destId="{D65CF9B2-68E4-4D6F-BB4C-605801AB8DF0}" srcOrd="0" destOrd="0" presId="urn:microsoft.com/office/officeart/2009/3/layout/RandomtoResultProcess"/>
    <dgm:cxn modelId="{4EC6A4AE-EB3F-4351-950A-C6A07DD18450}" type="presParOf" srcId="{DCFC6CAB-6330-447A-872A-EB6C2A82B859}" destId="{B118FC44-CB0F-42C0-8FC4-DBF583AA98C1}" srcOrd="1" destOrd="0" presId="urn:microsoft.com/office/officeart/2009/3/layout/RandomtoResultProcess"/>
    <dgm:cxn modelId="{09DEBBF2-A688-4AFF-81DF-7CDA3885624A}" type="presParOf" srcId="{DCFC6CAB-6330-447A-872A-EB6C2A82B859}" destId="{90EFC8D2-BE4F-4C36-B238-C25EC82847B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DD2E1-4E22-48AC-B4BC-F856867D3216}">
      <dsp:nvSpPr>
        <dsp:cNvPr id="0" name=""/>
        <dsp:cNvSpPr/>
      </dsp:nvSpPr>
      <dsp:spPr>
        <a:xfrm>
          <a:off x="150414" y="2122327"/>
          <a:ext cx="2209968" cy="72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FNS Display" panose="00000500000000000000" pitchFamily="2" charset="0"/>
            </a:rPr>
            <a:t>Planning Phase</a:t>
          </a:r>
          <a:endParaRPr lang="en-US" sz="1900" kern="1200" dirty="0">
            <a:latin typeface="SFNS Display" panose="00000500000000000000" pitchFamily="2" charset="0"/>
          </a:endParaRPr>
        </a:p>
      </dsp:txBody>
      <dsp:txXfrm>
        <a:off x="150414" y="2122327"/>
        <a:ext cx="2209968" cy="728285"/>
      </dsp:txXfrm>
    </dsp:sp>
    <dsp:sp modelId="{0A65687C-0549-4C23-82FE-D66F7C7F84E4}">
      <dsp:nvSpPr>
        <dsp:cNvPr id="0" name=""/>
        <dsp:cNvSpPr/>
      </dsp:nvSpPr>
      <dsp:spPr>
        <a:xfrm>
          <a:off x="150414" y="3658030"/>
          <a:ext cx="2209968" cy="136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Requirement Analysis</a:t>
          </a:r>
          <a:endParaRPr lang="en-US" sz="1800" kern="1200" dirty="0">
            <a:latin typeface="SFNS Display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UI Design and Database Design</a:t>
          </a:r>
          <a:endParaRPr lang="en-US" sz="1800" kern="1200" dirty="0">
            <a:latin typeface="SFNS Display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Review</a:t>
          </a:r>
          <a:endParaRPr lang="en-US" sz="1800" kern="1200" dirty="0">
            <a:latin typeface="SFNS Display" panose="00000500000000000000" pitchFamily="2" charset="0"/>
          </a:endParaRPr>
        </a:p>
      </dsp:txBody>
      <dsp:txXfrm>
        <a:off x="150414" y="3658030"/>
        <a:ext cx="2209968" cy="1364451"/>
      </dsp:txXfrm>
    </dsp:sp>
    <dsp:sp modelId="{069AAC1E-9D09-47EF-A774-476289F26F7E}">
      <dsp:nvSpPr>
        <dsp:cNvPr id="0" name=""/>
        <dsp:cNvSpPr/>
      </dsp:nvSpPr>
      <dsp:spPr>
        <a:xfrm>
          <a:off x="147903" y="1900828"/>
          <a:ext cx="175792" cy="1757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94094-2E67-4489-8F8B-CFEE4554E0F5}">
      <dsp:nvSpPr>
        <dsp:cNvPr id="0" name=""/>
        <dsp:cNvSpPr/>
      </dsp:nvSpPr>
      <dsp:spPr>
        <a:xfrm>
          <a:off x="270958" y="1654718"/>
          <a:ext cx="175792" cy="1757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CFB51-8218-405E-8991-0AB6243B65B4}">
      <dsp:nvSpPr>
        <dsp:cNvPr id="0" name=""/>
        <dsp:cNvSpPr/>
      </dsp:nvSpPr>
      <dsp:spPr>
        <a:xfrm>
          <a:off x="566290" y="1703940"/>
          <a:ext cx="276246" cy="276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BB330-D332-4771-8183-6D7697CEE64A}">
      <dsp:nvSpPr>
        <dsp:cNvPr id="0" name=""/>
        <dsp:cNvSpPr/>
      </dsp:nvSpPr>
      <dsp:spPr>
        <a:xfrm>
          <a:off x="812400" y="1433219"/>
          <a:ext cx="175792" cy="1757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92854-2792-4208-9A1F-9A164CD3DC29}">
      <dsp:nvSpPr>
        <dsp:cNvPr id="0" name=""/>
        <dsp:cNvSpPr/>
      </dsp:nvSpPr>
      <dsp:spPr>
        <a:xfrm>
          <a:off x="1132343" y="1334775"/>
          <a:ext cx="175792" cy="1757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0939F-ED52-444B-86CC-B92309FA49FA}">
      <dsp:nvSpPr>
        <dsp:cNvPr id="0" name=""/>
        <dsp:cNvSpPr/>
      </dsp:nvSpPr>
      <dsp:spPr>
        <a:xfrm>
          <a:off x="1526120" y="1507052"/>
          <a:ext cx="175792" cy="1757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21E68-0A22-4E89-A323-A0FF10426AE8}">
      <dsp:nvSpPr>
        <dsp:cNvPr id="0" name=""/>
        <dsp:cNvSpPr/>
      </dsp:nvSpPr>
      <dsp:spPr>
        <a:xfrm>
          <a:off x="1772230" y="1630107"/>
          <a:ext cx="276246" cy="276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3E945-5CE9-4A8C-AA31-0628FF11CE34}">
      <dsp:nvSpPr>
        <dsp:cNvPr id="0" name=""/>
        <dsp:cNvSpPr/>
      </dsp:nvSpPr>
      <dsp:spPr>
        <a:xfrm>
          <a:off x="2116784" y="1900828"/>
          <a:ext cx="175792" cy="1757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21BFA-C115-436C-AD88-F360430DD53E}">
      <dsp:nvSpPr>
        <dsp:cNvPr id="0" name=""/>
        <dsp:cNvSpPr/>
      </dsp:nvSpPr>
      <dsp:spPr>
        <a:xfrm>
          <a:off x="2264450" y="2171549"/>
          <a:ext cx="175792" cy="1757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7062F-6294-4C20-9B49-98D8C80C371F}">
      <dsp:nvSpPr>
        <dsp:cNvPr id="0" name=""/>
        <dsp:cNvSpPr/>
      </dsp:nvSpPr>
      <dsp:spPr>
        <a:xfrm>
          <a:off x="984677" y="1654718"/>
          <a:ext cx="452038" cy="4520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D98A8-8857-427F-973E-6A8F7257821D}">
      <dsp:nvSpPr>
        <dsp:cNvPr id="0" name=""/>
        <dsp:cNvSpPr/>
      </dsp:nvSpPr>
      <dsp:spPr>
        <a:xfrm>
          <a:off x="24848" y="2589937"/>
          <a:ext cx="175792" cy="1757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982DD-6100-421B-B4B8-115AA1383626}">
      <dsp:nvSpPr>
        <dsp:cNvPr id="0" name=""/>
        <dsp:cNvSpPr/>
      </dsp:nvSpPr>
      <dsp:spPr>
        <a:xfrm>
          <a:off x="172514" y="2811436"/>
          <a:ext cx="276246" cy="276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24712-4371-46F4-BC10-1F657C79C5B0}">
      <dsp:nvSpPr>
        <dsp:cNvPr id="0" name=""/>
        <dsp:cNvSpPr/>
      </dsp:nvSpPr>
      <dsp:spPr>
        <a:xfrm>
          <a:off x="541679" y="3008324"/>
          <a:ext cx="401812" cy="401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3AB36-F786-49ED-9D87-1423B034E42F}">
      <dsp:nvSpPr>
        <dsp:cNvPr id="0" name=""/>
        <dsp:cNvSpPr/>
      </dsp:nvSpPr>
      <dsp:spPr>
        <a:xfrm>
          <a:off x="1058510" y="3328267"/>
          <a:ext cx="175792" cy="1757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B977A-73AA-4C45-AEDB-0A61A66D280C}">
      <dsp:nvSpPr>
        <dsp:cNvPr id="0" name=""/>
        <dsp:cNvSpPr/>
      </dsp:nvSpPr>
      <dsp:spPr>
        <a:xfrm>
          <a:off x="1156954" y="3008324"/>
          <a:ext cx="276246" cy="276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130C0-98E9-475F-BD3F-5B05480F770F}">
      <dsp:nvSpPr>
        <dsp:cNvPr id="0" name=""/>
        <dsp:cNvSpPr/>
      </dsp:nvSpPr>
      <dsp:spPr>
        <a:xfrm>
          <a:off x="1403065" y="3352878"/>
          <a:ext cx="175792" cy="1757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76F0A-B961-4F03-B667-895118281E91}">
      <dsp:nvSpPr>
        <dsp:cNvPr id="0" name=""/>
        <dsp:cNvSpPr/>
      </dsp:nvSpPr>
      <dsp:spPr>
        <a:xfrm>
          <a:off x="1624564" y="2959102"/>
          <a:ext cx="401812" cy="401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FED5B-2485-401C-BEA3-8A65327F8703}">
      <dsp:nvSpPr>
        <dsp:cNvPr id="0" name=""/>
        <dsp:cNvSpPr/>
      </dsp:nvSpPr>
      <dsp:spPr>
        <a:xfrm>
          <a:off x="2166006" y="2860658"/>
          <a:ext cx="276246" cy="276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9D5CD-2AF6-4B1B-99EB-F7A7DA6E3361}">
      <dsp:nvSpPr>
        <dsp:cNvPr id="0" name=""/>
        <dsp:cNvSpPr/>
      </dsp:nvSpPr>
      <dsp:spPr>
        <a:xfrm>
          <a:off x="2442252" y="1703531"/>
          <a:ext cx="811295" cy="1548851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6A537-44F0-4634-B520-A81C93882A54}">
      <dsp:nvSpPr>
        <dsp:cNvPr id="0" name=""/>
        <dsp:cNvSpPr/>
      </dsp:nvSpPr>
      <dsp:spPr>
        <a:xfrm>
          <a:off x="3253547" y="1704283"/>
          <a:ext cx="2212623" cy="154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FNS Display" panose="00000500000000000000" pitchFamily="2" charset="0"/>
            </a:rPr>
            <a:t>Implementation Phase</a:t>
          </a:r>
          <a:endParaRPr lang="en-US" sz="1900" kern="1200" dirty="0">
            <a:latin typeface="SFNS Display" panose="00000500000000000000" pitchFamily="2" charset="0"/>
          </a:endParaRPr>
        </a:p>
      </dsp:txBody>
      <dsp:txXfrm>
        <a:off x="3253547" y="1704283"/>
        <a:ext cx="2212623" cy="1548836"/>
      </dsp:txXfrm>
    </dsp:sp>
    <dsp:sp modelId="{BEE5C15A-96E7-43EE-800D-031A5802650C}">
      <dsp:nvSpPr>
        <dsp:cNvPr id="0" name=""/>
        <dsp:cNvSpPr/>
      </dsp:nvSpPr>
      <dsp:spPr>
        <a:xfrm>
          <a:off x="3253547" y="3658030"/>
          <a:ext cx="2212623" cy="136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Implementation</a:t>
          </a:r>
          <a:endParaRPr lang="en-US" sz="1800" kern="1200" dirty="0">
            <a:latin typeface="SFNS Display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Documentation</a:t>
          </a:r>
          <a:endParaRPr lang="en-US" sz="1800" kern="1200" dirty="0">
            <a:latin typeface="SFNS Display" panose="00000500000000000000" pitchFamily="2" charset="0"/>
          </a:endParaRPr>
        </a:p>
      </dsp:txBody>
      <dsp:txXfrm>
        <a:off x="3253547" y="3658030"/>
        <a:ext cx="2212623" cy="1364451"/>
      </dsp:txXfrm>
    </dsp:sp>
    <dsp:sp modelId="{E066D5B4-B101-4698-95AD-1F1D00249E9A}">
      <dsp:nvSpPr>
        <dsp:cNvPr id="0" name=""/>
        <dsp:cNvSpPr/>
      </dsp:nvSpPr>
      <dsp:spPr>
        <a:xfrm>
          <a:off x="5466171" y="1703531"/>
          <a:ext cx="811295" cy="1548851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8894E-6EB2-4B36-8E03-DCBB960196E5}">
      <dsp:nvSpPr>
        <dsp:cNvPr id="0" name=""/>
        <dsp:cNvSpPr/>
      </dsp:nvSpPr>
      <dsp:spPr>
        <a:xfrm>
          <a:off x="6277466" y="1704283"/>
          <a:ext cx="2212623" cy="154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FNS Display" panose="00000500000000000000" pitchFamily="2" charset="0"/>
            </a:rPr>
            <a:t>Testing Phase</a:t>
          </a:r>
          <a:endParaRPr lang="en-US" sz="1900" kern="1200" dirty="0">
            <a:latin typeface="SFNS Display" panose="00000500000000000000" pitchFamily="2" charset="0"/>
          </a:endParaRPr>
        </a:p>
      </dsp:txBody>
      <dsp:txXfrm>
        <a:off x="6277466" y="1704283"/>
        <a:ext cx="2212623" cy="1548836"/>
      </dsp:txXfrm>
    </dsp:sp>
    <dsp:sp modelId="{644C6DFF-7744-42A6-992E-2F4B5D1FA774}">
      <dsp:nvSpPr>
        <dsp:cNvPr id="0" name=""/>
        <dsp:cNvSpPr/>
      </dsp:nvSpPr>
      <dsp:spPr>
        <a:xfrm>
          <a:off x="6277466" y="3658030"/>
          <a:ext cx="2212623" cy="136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Unit Testing </a:t>
          </a:r>
          <a:endParaRPr lang="en-US" sz="1800" kern="1200" dirty="0">
            <a:latin typeface="SFNS Display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Regression Testing</a:t>
          </a:r>
          <a:endParaRPr lang="en-US" sz="1800" kern="1200" dirty="0">
            <a:latin typeface="SFNS Display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SFNS Display" panose="00000500000000000000" pitchFamily="2" charset="0"/>
            </a:rPr>
            <a:t>Review</a:t>
          </a:r>
          <a:endParaRPr lang="en-US" sz="1800" kern="1200" dirty="0">
            <a:latin typeface="SFNS Display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Beta-Phase</a:t>
          </a:r>
          <a:endParaRPr lang="en-US" sz="1800" kern="1200" dirty="0">
            <a:latin typeface="SFNS Display" panose="00000500000000000000" pitchFamily="2" charset="0"/>
          </a:endParaRPr>
        </a:p>
      </dsp:txBody>
      <dsp:txXfrm>
        <a:off x="6277466" y="3658030"/>
        <a:ext cx="2212623" cy="1364451"/>
      </dsp:txXfrm>
    </dsp:sp>
    <dsp:sp modelId="{5F99F327-ED24-4639-9117-7219AC7FB7E4}">
      <dsp:nvSpPr>
        <dsp:cNvPr id="0" name=""/>
        <dsp:cNvSpPr/>
      </dsp:nvSpPr>
      <dsp:spPr>
        <a:xfrm>
          <a:off x="8490089" y="1703531"/>
          <a:ext cx="811295" cy="1548851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CF9B2-68E4-4D6F-BB4C-605801AB8DF0}">
      <dsp:nvSpPr>
        <dsp:cNvPr id="0" name=""/>
        <dsp:cNvSpPr/>
      </dsp:nvSpPr>
      <dsp:spPr>
        <a:xfrm>
          <a:off x="9467331" y="1593652"/>
          <a:ext cx="1880729" cy="18807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FNS Display" panose="00000500000000000000" pitchFamily="2" charset="0"/>
            </a:rPr>
            <a:t>Deployment Phase</a:t>
          </a:r>
          <a:endParaRPr lang="en-US" sz="1900" kern="1200" dirty="0">
            <a:latin typeface="SFNS Display" panose="00000500000000000000" pitchFamily="2" charset="0"/>
          </a:endParaRPr>
        </a:p>
      </dsp:txBody>
      <dsp:txXfrm>
        <a:off x="9742757" y="1869078"/>
        <a:ext cx="1329877" cy="1329877"/>
      </dsp:txXfrm>
    </dsp:sp>
    <dsp:sp modelId="{B118FC44-CB0F-42C0-8FC4-DBF583AA98C1}">
      <dsp:nvSpPr>
        <dsp:cNvPr id="0" name=""/>
        <dsp:cNvSpPr/>
      </dsp:nvSpPr>
      <dsp:spPr>
        <a:xfrm>
          <a:off x="9301385" y="3658030"/>
          <a:ext cx="2212623" cy="136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 Post-beta bug fix</a:t>
          </a:r>
          <a:endParaRPr lang="en-US" sz="1800" kern="1200" dirty="0">
            <a:latin typeface="SFNS Display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Regression Testing</a:t>
          </a:r>
          <a:endParaRPr lang="en-US" sz="1800" kern="1200" dirty="0">
            <a:latin typeface="SFNS Display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SFNS Display" panose="00000500000000000000" pitchFamily="2" charset="0"/>
            </a:rPr>
            <a:t>UAT Testing</a:t>
          </a:r>
          <a:endParaRPr lang="en-US" sz="1800" kern="1200" dirty="0">
            <a:latin typeface="SFNS Display" panose="00000500000000000000" pitchFamily="2" charset="0"/>
          </a:endParaRPr>
        </a:p>
      </dsp:txBody>
      <dsp:txXfrm>
        <a:off x="9301385" y="3658030"/>
        <a:ext cx="2212623" cy="136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81DE-DC75-4217-BE0C-05D3635C3AD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C43B-9EE8-4667-AF66-F49320DF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3757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FNS Display" panose="00000500000000000000" pitchFamily="2" charset="0"/>
              </a:rPr>
              <a:t>Software Development Plan</a:t>
            </a:r>
            <a:endParaRPr lang="en-US" dirty="0">
              <a:latin typeface="SFNS Display" panose="00000500000000000000" pitchFamily="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4724384"/>
              </p:ext>
            </p:extLst>
          </p:nvPr>
        </p:nvGraphicFramePr>
        <p:xfrm>
          <a:off x="496389" y="500743"/>
          <a:ext cx="11538857" cy="635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5429" y="5477689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NS Display" panose="00000500000000000000" pitchFamily="2" charset="0"/>
              </a:rPr>
              <a:t>30 days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NS Display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1623" y="5477689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NS Display" panose="00000500000000000000" pitchFamily="2" charset="0"/>
              </a:rPr>
              <a:t>60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NS Display" panose="00000500000000000000" pitchFamily="2" charset="0"/>
              </a:rPr>
              <a:t>days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NS Display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6743" y="5477689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NS Display" panose="00000500000000000000" pitchFamily="2" charset="0"/>
              </a:rPr>
              <a:t>5 days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NS Display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9726" y="5414943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NS Display" panose="00000500000000000000" pitchFamily="2" charset="0"/>
              </a:rPr>
              <a:t>15 days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MVC framework.</a:t>
            </a:r>
          </a:p>
          <a:p>
            <a:r>
              <a:rPr lang="en-US" dirty="0" smtClean="0"/>
              <a:t>Oracle Database</a:t>
            </a:r>
          </a:p>
          <a:p>
            <a:r>
              <a:rPr lang="en-US" dirty="0" smtClean="0"/>
              <a:t>PL SQL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JAVA API</a:t>
            </a:r>
          </a:p>
          <a:p>
            <a:r>
              <a:rPr lang="en-US" dirty="0" smtClean="0"/>
              <a:t>J2SE</a:t>
            </a:r>
          </a:p>
          <a:p>
            <a:r>
              <a:rPr lang="en-US" dirty="0" smtClean="0"/>
              <a:t>Amazon EC2</a:t>
            </a:r>
          </a:p>
          <a:p>
            <a:r>
              <a:rPr lang="en-US" dirty="0" smtClean="0"/>
              <a:t>Apache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SFNS Display" panose="00000500000000000000" pitchFamily="2" charset="0"/>
              </a:rPr>
              <a:t>Requirement </a:t>
            </a:r>
            <a:r>
              <a:rPr lang="en-US" dirty="0" smtClean="0">
                <a:latin typeface="SFNS Display" panose="00000500000000000000" pitchFamily="2" charset="0"/>
              </a:rPr>
              <a:t>Analysis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-Collect the data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-Draw System Flow</a:t>
            </a:r>
            <a:endParaRPr lang="en-US" dirty="0">
              <a:latin typeface="SFNS Display" panose="00000500000000000000" pitchFamily="2" charset="0"/>
            </a:endParaRPr>
          </a:p>
          <a:p>
            <a:pPr lvl="0"/>
            <a:r>
              <a:rPr lang="en-US" dirty="0">
                <a:latin typeface="SFNS Display" panose="00000500000000000000" pitchFamily="2" charset="0"/>
              </a:rPr>
              <a:t>UI Design and Database </a:t>
            </a:r>
            <a:r>
              <a:rPr lang="en-US" dirty="0" smtClean="0">
                <a:latin typeface="SFNS Display" panose="00000500000000000000" pitchFamily="2" charset="0"/>
              </a:rPr>
              <a:t>Design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-Web portal UI design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-Software UI design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-Payment UI design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-Database Design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-Draw Class Diagram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-Draw UML </a:t>
            </a:r>
            <a:endParaRPr lang="en-US" dirty="0">
              <a:latin typeface="SFNS Display" panose="00000500000000000000" pitchFamily="2" charset="0"/>
            </a:endParaRPr>
          </a:p>
          <a:p>
            <a:pPr lvl="0"/>
            <a:r>
              <a:rPr lang="en-US" dirty="0" smtClean="0">
                <a:latin typeface="SFNS Display" panose="00000500000000000000" pitchFamily="2" charset="0"/>
              </a:rPr>
              <a:t>Review</a:t>
            </a:r>
            <a:endParaRPr lang="en-US" dirty="0"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0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SFNS Display" panose="00000500000000000000" pitchFamily="2" charset="0"/>
              </a:rPr>
              <a:t>Implementation Phase</a:t>
            </a:r>
            <a:endParaRPr lang="en-US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dirty="0" smtClean="0">
                <a:latin typeface="SFNS Display" panose="00000500000000000000" pitchFamily="2" charset="0"/>
              </a:rPr>
              <a:t>Implementation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-Admin Portal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-Admin Page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-Admin </a:t>
            </a:r>
            <a:r>
              <a:rPr lang="en-US" dirty="0" err="1" smtClean="0">
                <a:latin typeface="SFNS Display" panose="00000500000000000000" pitchFamily="2" charset="0"/>
              </a:rPr>
              <a:t>Webservice</a:t>
            </a:r>
            <a:endParaRPr lang="en-US" dirty="0" smtClean="0">
              <a:latin typeface="SFNS Display" panose="00000500000000000000" pitchFamily="2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-Agent Portal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-Agent Page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-Agent </a:t>
            </a:r>
            <a:r>
              <a:rPr lang="en-US" dirty="0" err="1" smtClean="0">
                <a:latin typeface="SFNS Display" panose="00000500000000000000" pitchFamily="2" charset="0"/>
              </a:rPr>
              <a:t>Webservice</a:t>
            </a:r>
            <a:endParaRPr lang="en-US" dirty="0" smtClean="0">
              <a:latin typeface="SFNS Display" panose="00000500000000000000" pitchFamily="2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-Merchant Portal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-Merchant Page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-Merchant </a:t>
            </a:r>
            <a:r>
              <a:rPr lang="en-US" dirty="0" err="1" smtClean="0">
                <a:latin typeface="SFNS Display" panose="00000500000000000000" pitchFamily="2" charset="0"/>
              </a:rPr>
              <a:t>Webservice</a:t>
            </a:r>
            <a:endParaRPr lang="en-US" dirty="0" smtClean="0">
              <a:latin typeface="SFNS Display" panose="00000500000000000000" pitchFamily="2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-Payment Page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-Payment API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-Payment </a:t>
            </a:r>
            <a:r>
              <a:rPr lang="en-US" dirty="0" err="1" smtClean="0">
                <a:latin typeface="SFNS Display" panose="00000500000000000000" pitchFamily="2" charset="0"/>
              </a:rPr>
              <a:t>Webservice</a:t>
            </a:r>
            <a:endParaRPr lang="en-US" dirty="0" smtClean="0">
              <a:latin typeface="SFNS Display" panose="00000500000000000000" pitchFamily="2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-Agent Software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-Agent API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-Agent Mobile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</a:t>
            </a:r>
            <a:r>
              <a:rPr lang="en-US" dirty="0" err="1" smtClean="0">
                <a:latin typeface="SFNS Display" panose="00000500000000000000" pitchFamily="2" charset="0"/>
              </a:rPr>
              <a:t>HeyCode</a:t>
            </a:r>
            <a:r>
              <a:rPr lang="en-US" dirty="0" smtClean="0">
                <a:latin typeface="SFNS Display" panose="00000500000000000000" pitchFamily="2" charset="0"/>
              </a:rPr>
              <a:t> API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</a:t>
            </a:r>
            <a:r>
              <a:rPr lang="en-US" dirty="0" err="1" smtClean="0">
                <a:latin typeface="SFNS Display" panose="00000500000000000000" pitchFamily="2" charset="0"/>
              </a:rPr>
              <a:t>HeyCode</a:t>
            </a:r>
            <a:r>
              <a:rPr lang="en-US" dirty="0" smtClean="0">
                <a:latin typeface="SFNS Display" panose="00000500000000000000" pitchFamily="2" charset="0"/>
              </a:rPr>
              <a:t> UI</a:t>
            </a:r>
          </a:p>
          <a:p>
            <a:pPr marL="0" lvl="0" indent="0">
              <a:buNone/>
            </a:pPr>
            <a:r>
              <a:rPr lang="en-US" dirty="0" smtClean="0">
                <a:latin typeface="SFNS Display" panose="00000500000000000000" pitchFamily="2" charset="0"/>
              </a:rPr>
              <a:t>-</a:t>
            </a:r>
            <a:r>
              <a:rPr lang="en-US" dirty="0" err="1" smtClean="0">
                <a:latin typeface="SFNS Display" panose="00000500000000000000" pitchFamily="2" charset="0"/>
              </a:rPr>
              <a:t>HeyCode</a:t>
            </a:r>
            <a:r>
              <a:rPr lang="en-US" dirty="0" smtClean="0">
                <a:latin typeface="SFNS Display" panose="00000500000000000000" pitchFamily="2" charset="0"/>
              </a:rPr>
              <a:t> Check Application (User/</a:t>
            </a:r>
            <a:r>
              <a:rPr lang="en-US" dirty="0" err="1" smtClean="0">
                <a:latin typeface="SFNS Display" panose="00000500000000000000" pitchFamily="2" charset="0"/>
              </a:rPr>
              <a:t>DeliveryMan</a:t>
            </a:r>
            <a:r>
              <a:rPr lang="en-US" dirty="0" smtClean="0">
                <a:latin typeface="SFNS Display" panose="00000500000000000000" pitchFamily="2" charset="0"/>
              </a:rPr>
              <a:t>)</a:t>
            </a:r>
            <a:endParaRPr lang="en-US" dirty="0">
              <a:latin typeface="SFNS Display" panose="00000500000000000000" pitchFamily="2" charset="0"/>
            </a:endParaRPr>
          </a:p>
          <a:p>
            <a:pPr lvl="0"/>
            <a:r>
              <a:rPr lang="en-US" dirty="0">
                <a:latin typeface="SFNS Display" panose="00000500000000000000" pitchFamily="2" charset="0"/>
              </a:rPr>
              <a:t>Documentation</a:t>
            </a:r>
          </a:p>
          <a:p>
            <a:pPr marL="0" indent="0">
              <a:buNone/>
            </a:pPr>
            <a:r>
              <a:rPr lang="en-US" dirty="0" smtClean="0"/>
              <a:t>-Make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7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SFNS Display" panose="00000500000000000000" pitchFamily="2" charset="0"/>
              </a:rPr>
              <a:t>Testing Phase</a:t>
            </a:r>
            <a:endParaRPr lang="en-US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SFNS Display" panose="00000500000000000000" pitchFamily="2" charset="0"/>
              </a:rPr>
              <a:t>Unit Testing </a:t>
            </a:r>
          </a:p>
          <a:p>
            <a:pPr lvl="0"/>
            <a:r>
              <a:rPr lang="en-US" dirty="0">
                <a:latin typeface="SFNS Display" panose="00000500000000000000" pitchFamily="2" charset="0"/>
              </a:rPr>
              <a:t>Regression Testing</a:t>
            </a:r>
          </a:p>
          <a:p>
            <a:pPr lvl="0"/>
            <a:r>
              <a:rPr lang="en-US" dirty="0">
                <a:latin typeface="SFNS Display" panose="00000500000000000000" pitchFamily="2" charset="0"/>
              </a:rPr>
              <a:t>Review</a:t>
            </a:r>
          </a:p>
          <a:p>
            <a:pPr lvl="0"/>
            <a:r>
              <a:rPr lang="en-US" dirty="0">
                <a:latin typeface="SFNS Display" panose="00000500000000000000" pitchFamily="2" charset="0"/>
              </a:rPr>
              <a:t>Beta-Phase</a:t>
            </a:r>
            <a:endParaRPr lang="en-US" dirty="0"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SFNS Display" panose="00000500000000000000" pitchFamily="2" charset="0"/>
              </a:rPr>
              <a:t>Deployment Phase</a:t>
            </a:r>
            <a:endParaRPr lang="en-US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SFNS Display" panose="00000500000000000000" pitchFamily="2" charset="0"/>
              </a:rPr>
              <a:t> Post-beta bug fix</a:t>
            </a:r>
          </a:p>
          <a:p>
            <a:pPr lvl="0"/>
            <a:r>
              <a:rPr lang="en-US" dirty="0">
                <a:latin typeface="SFNS Display" panose="00000500000000000000" pitchFamily="2" charset="0"/>
              </a:rPr>
              <a:t>Regression Testing</a:t>
            </a:r>
          </a:p>
          <a:p>
            <a:pPr lvl="0"/>
            <a:r>
              <a:rPr lang="en-US" dirty="0">
                <a:latin typeface="SFNS Display" panose="00000500000000000000" pitchFamily="2" charset="0"/>
              </a:rPr>
              <a:t>UAT Testing</a:t>
            </a:r>
            <a:endParaRPr lang="en-US" dirty="0"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1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185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SFNS Display</vt:lpstr>
      <vt:lpstr>Office Theme</vt:lpstr>
      <vt:lpstr>Software Development Plan</vt:lpstr>
      <vt:lpstr>Technology</vt:lpstr>
      <vt:lpstr>Planning Phase</vt:lpstr>
      <vt:lpstr>Implementation Phase</vt:lpstr>
      <vt:lpstr>Testing Phase</vt:lpstr>
      <vt:lpstr>Deployment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Plan</dc:title>
  <dc:creator>Windows User</dc:creator>
  <cp:lastModifiedBy>Windows User</cp:lastModifiedBy>
  <cp:revision>7</cp:revision>
  <dcterms:created xsi:type="dcterms:W3CDTF">2017-12-12T13:07:05Z</dcterms:created>
  <dcterms:modified xsi:type="dcterms:W3CDTF">2018-01-04T10:20:25Z</dcterms:modified>
</cp:coreProperties>
</file>