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84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4FCD-D567-4C4D-AFB2-4BF1D3950408}" type="datetimeFigureOut">
              <a:rPr lang="ko-KR" altLang="en-US" smtClean="0"/>
              <a:t>2018. 4. 7.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CC89-B0A2-4ECD-A24D-6973B5481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05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4FCD-D567-4C4D-AFB2-4BF1D3950408}" type="datetimeFigureOut">
              <a:rPr lang="ko-KR" altLang="en-US" smtClean="0"/>
              <a:t>2018. 4. 7.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CC89-B0A2-4ECD-A24D-6973B5481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0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4FCD-D567-4C4D-AFB2-4BF1D3950408}" type="datetimeFigureOut">
              <a:rPr lang="ko-KR" altLang="en-US" smtClean="0"/>
              <a:t>2018. 4. 7.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CC89-B0A2-4ECD-A24D-6973B5481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4FCD-D567-4C4D-AFB2-4BF1D3950408}" type="datetimeFigureOut">
              <a:rPr lang="ko-KR" altLang="en-US" smtClean="0"/>
              <a:t>2018. 4. 7.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CC89-B0A2-4ECD-A24D-6973B5481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72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4FCD-D567-4C4D-AFB2-4BF1D3950408}" type="datetimeFigureOut">
              <a:rPr lang="ko-KR" altLang="en-US" smtClean="0"/>
              <a:t>2018. 4. 7.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CC89-B0A2-4ECD-A24D-6973B5481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3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4FCD-D567-4C4D-AFB2-4BF1D3950408}" type="datetimeFigureOut">
              <a:rPr lang="ko-KR" altLang="en-US" smtClean="0"/>
              <a:t>2018. 4. 7.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CC89-B0A2-4ECD-A24D-6973B5481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35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4FCD-D567-4C4D-AFB2-4BF1D3950408}" type="datetimeFigureOut">
              <a:rPr lang="ko-KR" altLang="en-US" smtClean="0"/>
              <a:t>2018. 4. 7.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CC89-B0A2-4ECD-A24D-6973B5481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1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4FCD-D567-4C4D-AFB2-4BF1D3950408}" type="datetimeFigureOut">
              <a:rPr lang="ko-KR" altLang="en-US" smtClean="0"/>
              <a:t>2018. 4. 7.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CC89-B0A2-4ECD-A24D-6973B5481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3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4FCD-D567-4C4D-AFB2-4BF1D3950408}" type="datetimeFigureOut">
              <a:rPr lang="ko-KR" altLang="en-US" smtClean="0"/>
              <a:t>2018. 4. 7.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CC89-B0A2-4ECD-A24D-6973B5481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5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4FCD-D567-4C4D-AFB2-4BF1D3950408}" type="datetimeFigureOut">
              <a:rPr lang="ko-KR" altLang="en-US" smtClean="0"/>
              <a:t>2018. 4. 7.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CC89-B0A2-4ECD-A24D-6973B5481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19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4FCD-D567-4C4D-AFB2-4BF1D3950408}" type="datetimeFigureOut">
              <a:rPr lang="ko-KR" altLang="en-US" smtClean="0"/>
              <a:t>2018. 4. 7.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CC89-B0A2-4ECD-A24D-6973B5481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9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34FCD-D567-4C4D-AFB2-4BF1D3950408}" type="datetimeFigureOut">
              <a:rPr lang="ko-KR" altLang="en-US" smtClean="0"/>
              <a:t>2018. 4. 7.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FCC89-B0A2-4ECD-A24D-6973B5481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10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638502" y="548640"/>
            <a:ext cx="2194560" cy="94765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13316" y="670206"/>
            <a:ext cx="3084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Crapwiki</a:t>
            </a:r>
            <a:r>
              <a:rPr lang="en-US" altLang="ko-KR" dirty="0"/>
              <a:t> </a:t>
            </a:r>
            <a:r>
              <a:rPr lang="ko-KR" altLang="en-US" dirty="0"/>
              <a:t>대문</a:t>
            </a:r>
            <a:endParaRPr lang="en-US" altLang="ko-KR" dirty="0"/>
          </a:p>
          <a:p>
            <a:r>
              <a:rPr lang="en-US" altLang="ko-KR" dirty="0"/>
              <a:t>http://elgoog.im/gravity/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4" idx="2"/>
            <a:endCxn id="25" idx="0"/>
          </p:cNvCxnSpPr>
          <p:nvPr/>
        </p:nvCxnSpPr>
        <p:spPr>
          <a:xfrm>
            <a:off x="5735782" y="1496291"/>
            <a:ext cx="0" cy="1084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8828117" y="2626822"/>
            <a:ext cx="2194560" cy="94765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34097" y="2827218"/>
            <a:ext cx="200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게시물 페이지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4" idx="3"/>
          </p:cNvCxnSpPr>
          <p:nvPr/>
        </p:nvCxnSpPr>
        <p:spPr>
          <a:xfrm flipV="1">
            <a:off x="6833062" y="1022465"/>
            <a:ext cx="665018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98080" y="1022465"/>
            <a:ext cx="0" cy="20781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8080" y="1876890"/>
            <a:ext cx="181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토픽 검색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13316" y="1876305"/>
            <a:ext cx="181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목록에서 클릭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5735781" y="3574473"/>
            <a:ext cx="1" cy="1130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07134" y="3343500"/>
            <a:ext cx="181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클릭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38502" y="2580515"/>
            <a:ext cx="2194560" cy="94765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19309" y="2915981"/>
            <a:ext cx="200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게시물 페이지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endCxn id="25" idx="3"/>
          </p:cNvCxnSpPr>
          <p:nvPr/>
        </p:nvCxnSpPr>
        <p:spPr>
          <a:xfrm flipH="1">
            <a:off x="6833062" y="3054340"/>
            <a:ext cx="6650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833061" y="3285313"/>
            <a:ext cx="19285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9925397" y="3638043"/>
            <a:ext cx="0" cy="1130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34096" y="5131909"/>
            <a:ext cx="200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편집 페이지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67265" y="4896808"/>
            <a:ext cx="9540764" cy="94765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638502" y="3955072"/>
            <a:ext cx="181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편집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91996" y="3955071"/>
            <a:ext cx="181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편집</a:t>
            </a: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3923609" y="3100647"/>
            <a:ext cx="665018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936077" y="1022465"/>
            <a:ext cx="0" cy="20781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4" idx="1"/>
          </p:cNvCxnSpPr>
          <p:nvPr/>
        </p:nvCxnSpPr>
        <p:spPr>
          <a:xfrm>
            <a:off x="3923609" y="1022464"/>
            <a:ext cx="714893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02625" y="1838741"/>
            <a:ext cx="181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화면으로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5372100" y="3574472"/>
            <a:ext cx="3116" cy="1079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9561715" y="3658517"/>
            <a:ext cx="3116" cy="1079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735781" y="3955071"/>
            <a:ext cx="181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편집완료 </a:t>
            </a:r>
            <a:r>
              <a:rPr lang="en-US" altLang="ko-KR" dirty="0"/>
              <a:t>/ </a:t>
            </a:r>
            <a:r>
              <a:rPr lang="ko-KR" altLang="en-US" dirty="0"/>
              <a:t>취소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958649" y="3949154"/>
            <a:ext cx="181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편집완료 </a:t>
            </a:r>
            <a:r>
              <a:rPr lang="en-US" altLang="ko-KR" dirty="0"/>
              <a:t>/ </a:t>
            </a:r>
            <a:r>
              <a:rPr lang="ko-KR" altLang="en-US" dirty="0"/>
              <a:t>취소</a:t>
            </a:r>
          </a:p>
        </p:txBody>
      </p:sp>
      <p:cxnSp>
        <p:nvCxnSpPr>
          <p:cNvPr id="30" name="직선 연결선 13">
            <a:extLst>
              <a:ext uri="{FF2B5EF4-FFF2-40B4-BE49-F238E27FC236}">
                <a16:creationId xmlns:a16="http://schemas.microsoft.com/office/drawing/2014/main" id="{AA4360F2-63FD-A048-A522-46169FBFD61F}"/>
              </a:ext>
            </a:extLst>
          </p:cNvPr>
          <p:cNvCxnSpPr>
            <a:cxnSpLocks/>
          </p:cNvCxnSpPr>
          <p:nvPr/>
        </p:nvCxnSpPr>
        <p:spPr>
          <a:xfrm>
            <a:off x="1482811" y="670206"/>
            <a:ext cx="31307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41">
            <a:extLst>
              <a:ext uri="{FF2B5EF4-FFF2-40B4-BE49-F238E27FC236}">
                <a16:creationId xmlns:a16="http://schemas.microsoft.com/office/drawing/2014/main" id="{9C31FF91-892E-0644-9FFC-C5D4CD8E936F}"/>
              </a:ext>
            </a:extLst>
          </p:cNvPr>
          <p:cNvCxnSpPr>
            <a:cxnSpLocks/>
          </p:cNvCxnSpPr>
          <p:nvPr/>
        </p:nvCxnSpPr>
        <p:spPr>
          <a:xfrm>
            <a:off x="1482811" y="670206"/>
            <a:ext cx="0" cy="18692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8495668D-0440-5B4E-9BDF-A518FA64F687}"/>
              </a:ext>
            </a:extLst>
          </p:cNvPr>
          <p:cNvSpPr/>
          <p:nvPr/>
        </p:nvSpPr>
        <p:spPr>
          <a:xfrm>
            <a:off x="430703" y="2539471"/>
            <a:ext cx="2194560" cy="94765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46">
            <a:extLst>
              <a:ext uri="{FF2B5EF4-FFF2-40B4-BE49-F238E27FC236}">
                <a16:creationId xmlns:a16="http://schemas.microsoft.com/office/drawing/2014/main" id="{49DC740E-DEE1-CB49-8594-1A2C297EAACD}"/>
              </a:ext>
            </a:extLst>
          </p:cNvPr>
          <p:cNvSpPr txBox="1"/>
          <p:nvPr/>
        </p:nvSpPr>
        <p:spPr>
          <a:xfrm>
            <a:off x="1562793" y="719443"/>
            <a:ext cx="181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랜덤 게시물</a:t>
            </a:r>
          </a:p>
        </p:txBody>
      </p:sp>
      <p:sp>
        <p:nvSpPr>
          <p:cNvPr id="44" name="TextBox 11">
            <a:extLst>
              <a:ext uri="{FF2B5EF4-FFF2-40B4-BE49-F238E27FC236}">
                <a16:creationId xmlns:a16="http://schemas.microsoft.com/office/drawing/2014/main" id="{5F02B86E-FB91-C24B-9886-A31FC28E916A}"/>
              </a:ext>
            </a:extLst>
          </p:cNvPr>
          <p:cNvSpPr txBox="1"/>
          <p:nvPr/>
        </p:nvSpPr>
        <p:spPr>
          <a:xfrm>
            <a:off x="561109" y="2827218"/>
            <a:ext cx="200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게시물 페이지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399D8E7-FDCC-A349-9095-4A64064846FE}"/>
              </a:ext>
            </a:extLst>
          </p:cNvPr>
          <p:cNvCxnSpPr/>
          <p:nvPr/>
        </p:nvCxnSpPr>
        <p:spPr>
          <a:xfrm flipH="1">
            <a:off x="1658388" y="3574590"/>
            <a:ext cx="1" cy="1130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38">
            <a:extLst>
              <a:ext uri="{FF2B5EF4-FFF2-40B4-BE49-F238E27FC236}">
                <a16:creationId xmlns:a16="http://schemas.microsoft.com/office/drawing/2014/main" id="{13B08241-B1C5-F54F-8977-5EBB79AE6CD3}"/>
              </a:ext>
            </a:extLst>
          </p:cNvPr>
          <p:cNvSpPr txBox="1"/>
          <p:nvPr/>
        </p:nvSpPr>
        <p:spPr>
          <a:xfrm>
            <a:off x="561109" y="3955189"/>
            <a:ext cx="181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편집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8479885-209D-D347-9A5B-58AC2344142B}"/>
              </a:ext>
            </a:extLst>
          </p:cNvPr>
          <p:cNvCxnSpPr/>
          <p:nvPr/>
        </p:nvCxnSpPr>
        <p:spPr>
          <a:xfrm flipV="1">
            <a:off x="1294707" y="3574589"/>
            <a:ext cx="3116" cy="1079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8">
            <a:extLst>
              <a:ext uri="{FF2B5EF4-FFF2-40B4-BE49-F238E27FC236}">
                <a16:creationId xmlns:a16="http://schemas.microsoft.com/office/drawing/2014/main" id="{B3BA20EC-48FA-2C47-88C8-99C0567A505F}"/>
              </a:ext>
            </a:extLst>
          </p:cNvPr>
          <p:cNvSpPr txBox="1"/>
          <p:nvPr/>
        </p:nvSpPr>
        <p:spPr>
          <a:xfrm>
            <a:off x="1658388" y="3955188"/>
            <a:ext cx="181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편집완료 </a:t>
            </a:r>
            <a:r>
              <a:rPr lang="en-US" altLang="ko-KR" dirty="0"/>
              <a:t>/ </a:t>
            </a:r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97368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49</Words>
  <Application>Microsoft Macintosh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HEEJ KIM</cp:lastModifiedBy>
  <cp:revision>5</cp:revision>
  <dcterms:created xsi:type="dcterms:W3CDTF">2018-03-29T05:02:08Z</dcterms:created>
  <dcterms:modified xsi:type="dcterms:W3CDTF">2018-04-07T10:03:02Z</dcterms:modified>
</cp:coreProperties>
</file>