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B392-8AA9-6355-5B9F-CB35F3D99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011-AC68-03CE-F62E-9149A45B2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A644-0EDA-2A8C-FC55-DACBED5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7FF2-8524-81AD-889D-7D2279E8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90FB6-565C-7044-EF34-108ACF31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E877-1C11-AEDE-2530-D72B86C2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020FF-9DCD-4B6B-6B5F-0993F345D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CCCFF-FE74-0849-2CE1-B54228B1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8013-0B8C-63E1-621C-144FC3F3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2969-3A34-BA86-0878-AF8CAD96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65422-4F07-2742-9A8F-2D97AB7AB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44D7C-7AB5-F483-0129-CF643D2E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F24D-095C-18B9-61DF-237B6480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5966-2FDB-6C8F-F1A8-2C257A3F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2CC5-52AE-169C-DDE3-1D6A568A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2624-D066-EBE4-8B9C-D6738FE0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369B-EF35-EB3E-E287-62546484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86F35-377A-3485-9876-CFE46B2C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B8D7-DEB0-2772-18EA-C3B4A1CF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D2BE-1E33-76CD-FCEB-B5F32496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17D7-8B4B-7ECD-0C79-8F9F9C18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3C44-5888-D54A-2EEA-965E60E9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58C1-2D48-7CD4-163C-AB8E7EF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ABA6-470C-5AA2-B8E5-1CF29F0C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1523-9F0E-B357-2746-FD86648B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D8F-07E1-9C0C-0DAB-78B96A60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51D6-6CFC-E792-1F3A-2AE9E3C27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F5AE0-E43F-2FAC-2A6B-D1EA67EE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ED4B3-3A06-8CB6-7B6D-5C8C8E80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62579-8291-9BF0-E4DC-1D9E4016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69D9-0B36-D97A-46D2-DDE95024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1A50-53C8-0634-7107-9F14993C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58BF-B845-3301-197D-A227FA73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3748-905E-DE5F-7BF3-A5AA273E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91CB5-6D5C-CDF4-07FE-19EFDFB81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338A3-970C-5160-2DA9-0928D1D6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248D6-EECA-764D-0CA4-E8AF98BC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24374-028A-2BF4-5AE6-2BE7DB7E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AADED-DBE6-1535-8C16-347F5A09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5EBE-32B7-8147-2471-91E62EE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156BA-7511-C65A-6BF6-8D63F0FA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0FD52-0CFF-61BF-502E-1C9BD51C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A78A1-2EB9-D6A2-323E-BE64EE82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C2690-5C9E-03C9-7AEA-B92FBAF7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9C045-636B-B800-C2D8-16C9EE76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94F59-8192-0BBD-918A-84726A31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94D-9137-E8F5-1569-6000D787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22E8-FA01-F832-E37C-53832831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E392-48BB-3A9A-1A8B-9E4CBFFFF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D687-5D3F-5562-A04D-DAF548C2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48A5E-0F04-679F-67FE-1F998EE7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AACA6-031E-966F-E3DA-3259812F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4A58-EB37-C178-C3CB-99437FFC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EA38D-ACA0-5D7D-D027-2DA6384DC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4A6-6B4F-1F8F-FE6D-FADBB51B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A21C-C1BF-C71F-59FE-8DFB8F81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63EF-3EBA-B741-D4F0-ECFF1851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B9FF-AD28-1AFD-D5A2-EFAAC136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D30F4-6983-CE92-F332-1616EC5D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6BEC-CBB2-8067-A767-B1BF56B0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15B-A386-210D-EB6D-5EF93D46A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34FFB-A1C5-46CC-97D5-2CD0D4C556D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A55E-26FB-D3A3-89D3-50064A8E9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7495-D3BB-F676-8253-F11B2973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72CD4-1B0B-4F5F-A1EE-DCEB030B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5E8C2-D27A-9364-CD1B-DAD2F5E9EC6A}"/>
              </a:ext>
            </a:extLst>
          </p:cNvPr>
          <p:cNvSpPr txBox="1"/>
          <p:nvPr/>
        </p:nvSpPr>
        <p:spPr>
          <a:xfrm>
            <a:off x="109728" y="228600"/>
            <a:ext cx="83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Documentation: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Please reference </a:t>
            </a:r>
            <a:r>
              <a:rPr lang="en-US" dirty="0" err="1"/>
              <a:t>hyperspy</a:t>
            </a:r>
            <a:r>
              <a:rPr lang="en-US" dirty="0"/>
              <a:t> to make the documentation: https://hyperspy.org/hyperspy-doc/current/dev_guide/writing_docs.html#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 each file I made, explain each variables. Then give an example of usage for that class/functions</a:t>
            </a:r>
          </a:p>
        </p:txBody>
      </p:sp>
    </p:spTree>
    <p:extLst>
      <p:ext uri="{BB962C8B-B14F-4D97-AF65-F5344CB8AC3E}">
        <p14:creationId xmlns:p14="http://schemas.microsoft.com/office/powerpoint/2010/main" val="308813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Tian, Mengkun</dc:creator>
  <cp:lastModifiedBy>Tian, Mengkun</cp:lastModifiedBy>
  <cp:revision>1</cp:revision>
  <dcterms:created xsi:type="dcterms:W3CDTF">2025-01-13T06:34:55Z</dcterms:created>
  <dcterms:modified xsi:type="dcterms:W3CDTF">2025-01-13T06:39:40Z</dcterms:modified>
</cp:coreProperties>
</file>