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64" d="100"/>
          <a:sy n="64" d="100"/>
        </p:scale>
        <p:origin x="8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8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4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2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8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5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8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5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4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1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7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8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1">22437 9155 0,'0'35'16,"17"-17"-16,1 17 16,17 18-1,1-18-15,-1 0 0,18 1 16,-18-19-16,-17 1 16,35-1-1,-36 1-15,-17-36 0</inkml:trace>
  <inkml:trace contextRef="#ctx0" brushRef="#br0" timeOffset="248746.8817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7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4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5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7">25682 6015 0,'0'35'0,"0"36"16,0-36-16,0 53 16,18-53-1,0 18-15,-1-17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5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3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4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7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3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4">8061 14111 0,'18'18'0,"35"-18"15,-36 17-15,36-17 16,-35 18-16,-1-18 15</inkml:trace>
  <inkml:trace contextRef="#ctx0" brushRef="#br0" timeOffset="45874.5978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8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7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6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4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6">18203 16175 0,'0'53'0,"0"-36"16,18 1-16,-18 0 15,18-18 1,-1 0 0</inkml:trace>
  <inkml:trace contextRef="#ctx0" brushRef="#br0" timeOffset="152956.8886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3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2B75D-631D-4A49-8E4D-7138FCB6EEF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ECA8-388E-B146-8BFB-A365D3C2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3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7202-6945-124A-95EA-4F2A53CB490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EFB3DCE-BC40-4A2C-BB67-1CC9EB7BC4F5}"/>
              </a:ext>
            </a:extLst>
          </p:cNvPr>
          <p:cNvSpPr txBox="1"/>
          <p:nvPr/>
        </p:nvSpPr>
        <p:spPr>
          <a:xfrm>
            <a:off x="7540052" y="234294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否则学习速度会变得很慢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513BF34-94C8-4C71-9954-47082FF84882}"/>
              </a:ext>
            </a:extLst>
          </p:cNvPr>
          <p:cNvCxnSpPr>
            <a:endCxn id="3" idx="2"/>
          </p:cNvCxnSpPr>
          <p:nvPr/>
        </p:nvCxnSpPr>
        <p:spPr>
          <a:xfrm flipV="1">
            <a:off x="7704944" y="2712277"/>
            <a:ext cx="1197020" cy="253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PowerPoint 演示文稿</vt:lpstr>
      <vt:lpstr>What happens if you initialize weights to zero?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李冰</cp:lastModifiedBy>
  <cp:revision>6</cp:revision>
  <dcterms:created xsi:type="dcterms:W3CDTF">2017-07-06T21:46:08Z</dcterms:created>
  <dcterms:modified xsi:type="dcterms:W3CDTF">2017-08-29T02:15:23Z</dcterms:modified>
</cp:coreProperties>
</file>