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64" d="100"/>
          <a:sy n="64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8:01:59.09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24024 1535 0,'0'-18'16,"0"0"-1,0 1-15,0 34 31,0 1-15,0 53 0,-17-19-16,-1 54 15,0-53 1,18 18-16,0-18 0,18 52 16,-18-69-16,18-1 15,-1 0-15,1-17 0,-1 0 16,36-1-16,-17-17 15,17 0 1,-36 0-16,1 0 0,-1 0 16,1 18-1,-18 0-15,18-18 16</inkml:trace>
  <inkml:trace contextRef="#ctx0" brushRef="#br0" timeOffset="306.5628">24606 1782 0,'0'-18'0,"18"18"31,17 0-15,0 0-16,18-18 15,-35 18-15,17 0 16,-35 18-16</inkml:trace>
  <inkml:trace contextRef="#ctx0" brushRef="#br0" timeOffset="433.6981">24606 1940 0,'0'0'0,"18"0"16,17 0-16,-17 0 0,52-17 15,-34 17-15,-19-18 16,1 18-16,0 0 15</inkml:trace>
  <inkml:trace contextRef="#ctx0" brushRef="#br0" timeOffset="712.5833">25100 1552 0,'35'-17'16,"-70"34"-16,88-34 16,0-1-16,-35 0 15,52 1-15,-52-1 16,-1 18-16,1 0 15,0-18-15,-36 36 16,0-18 0</inkml:trace>
  <inkml:trace contextRef="#ctx0" brushRef="#br0" timeOffset="1040.1701">25135 1640 0,'-17'53'16,"34"-106"-16,-34 124 0,17-18 15,0-35-15,17-1 16,1 1 0,0-18-16,17 17 15,-17-17-15,17 36 16,0-1-1,-17-17-15,-18 17 0,17-17 16,-17 17-16,-17 0 16,17-17-16,-35-1 15,-1-17-15,1 18 16,0-18-16,17-18 16,-17 18-16,17-17 0,-17 17 15,35-18-15</inkml:trace>
  <inkml:trace contextRef="#ctx0" brushRef="#br0" timeOffset="44828.8626">2628 11765 0,'0'0'0,"-17"0"15,34 0 17,36 0-17,-18 18 1,1-1-16,34 19 16,-34-19-16,-1 19 15,-18-19-15,1 19 0,0-19 16,-36 36-1,0-18-15,1 18 0,-1-17 16,-17 52-16,17-53 16,1 53-16,17-52 15,17 16-15,1-34 16,35 17-16,-18-35 16,36 18-1,-54-18-15,36 0 16,-35 0-16,-36 0 31</inkml:trace>
  <inkml:trace contextRef="#ctx0" brushRef="#br0" timeOffset="45027.4566">2699 12241 0,'35'0'16,"-17"0"-16,17 0 15,0 0-15,1 0 16,16 0 0,-16 0-16,-19 0 0,19-17 15</inkml:trace>
  <inkml:trace contextRef="#ctx0" brushRef="#br0" timeOffset="45318.3236">3210 11501 0,'0'-18'15,"18"18"-15,17-18 16,-17 1 0,17-1-16,0 18 0,-17-18 15,0 18-15,-1 0 0,19 0 16,-36 18-1</inkml:trace>
  <inkml:trace contextRef="#ctx0" brushRef="#br0" timeOffset="45558.6295">3263 11430 0,'0'53'15,"0"-106"-15,0 141 0,0-17 16,0-18-16,0-18 16,0 0-16,0 1 0,18 16 15,-1-34-15,19 17 16,-1-17 0,-17-18-16,-1 0 0,19 0 15,-19 0-15,36 0 16,-35-18-16,-1 18 15</inkml:trace>
  <inkml:trace contextRef="#ctx0" brushRef="#br0" timeOffset="45811.4579">3687 11571 0,'0'18'15,"-18"-1"-15,18 1 0,0 0 0,0 17 16,0 0 0,0-17-16,18 0 0,-18-1 15,0 1-15,17-18 16,1 0-16</inkml:trace>
  <inkml:trace contextRef="#ctx0" brushRef="#br0" timeOffset="46163.3925">3757 11377 0,'0'0'0,"18"0"0,-1 0 15,1 18-15,17-18 16,-17 0-16,0 0 16,-1 17-16,18-17 15,-17 18-15,17 17 16,-17 1 0,-18-1-16,18 18 15,-18-18-15,17 18 0,-17 18 16,0-19-16,0 1 15,0-35-15,0 17 16,0-17-16,-17-18 31,-1-35-15,0 35-16,1-18 0,-1 18 16,0 0-16,1 0 15</inkml:trace>
  <inkml:trace contextRef="#ctx0" brushRef="#br0" timeOffset="46875.0873">4621 11994 0,'18'0'16,"17"0"-1,-17 0-15,17 0 0,-17 0 16,17 0-16,-17-17 16,-1 17-16,19 17 15,-19-17-15</inkml:trace>
  <inkml:trace contextRef="#ctx0" brushRef="#br0" timeOffset="47009.1122">4763 12153 0,'0'0'0,"17"18"0,36-18 16,-35 0-16,35 0 15,-36-18 1,1 18-16</inkml:trace>
  <inkml:trace contextRef="#ctx0" brushRef="#br0" timeOffset="47720.3488">5715 11553 0,'0'0'16,"-18"-17"-16,1-1 0,-19 18 15,36 18 1,-17 52-16,-1 1 15,18 0-15,0 70 16,0-53-16,0-18 16,18 1-16,17 17 15,0-53-15,1 1 0,17-1 16,-36-17-16,18-18 16,1-18-16,-19 0 15,1 1-15,-18-1 16,18 0-16,-1 36 15,19 17 1,-19 1-16,1-1 16,35 18-16,-36-36 15,19-17-15,52-17 16,-53-18-16,0-1 0,1 1 16,-19-71-1,-34 0-15,-1 53 16,0 18-16,-17-18 0,-18-17 15,18 34-15,17 1 16,1 17-16,17 1 16</inkml:trace>
  <inkml:trace contextRef="#ctx0" brushRef="#br0" timeOffset="48026.8672">6421 11236 0,'17'0'16,"18"-18"0,1 18-16,-1-17 0,18-1 15,-35 18 1,-1 0-16,1 0 16</inkml:trace>
  <inkml:trace contextRef="#ctx0" brushRef="#br0" timeOffset="48242.7375">6473 11218 0,'0'18'16,"0"0"-16,0-1 0,0 54 16,0-36-16,0 53 15,18-35-15,0-18 16,-1 1-16,36-1 15,-17-17-15,17-1 16,-18-17-16,0-17 0,0-1 16,-17 18-1,0-18-15,-18 1 16</inkml:trace>
  <inkml:trace contextRef="#ctx0" brushRef="#br0" timeOffset="48610.1826">6950 11218 0,'0'0'16,"-18"0"0,18 18-16,0 0 0,0-1 15,0 19-15,0-19 16,0 18-16,-18 1 0,18 17 15,0-36-15,18 1 16,-18 0-16,18-18 16,-1 0-1</inkml:trace>
  <inkml:trace contextRef="#ctx0" brushRef="#br0" timeOffset="48955.3896">7073 11077 0,'35'0'15,"-35"18"-15,18-18 16,17 0-16,1 18 16,-19-18-16,19 17 15,-19-17-15,1 53 16,-18-35-16,18 52 15,-18-34-15,17 52 16,-17-53-16,0 0 16,18 18-1,-18-35-15,0 17 0,0-17 16,0-1 0,-18-17-16,1 0 15,-1-17-15,-35-1 16,35 18-16,1 0 15,-19 0-15</inkml:trace>
  <inkml:trace contextRef="#ctx0" brushRef="#br0" timeOffset="50150.572">7673 12030 0,'-18'0'15,"1"17"1</inkml:trace>
  <inkml:trace contextRef="#ctx0" brushRef="#br0" timeOffset="50872.9338">8502 11783 0,'18'17'31,"35"1"-15,-18 17-16,53 18 15,-35-17-15,53 16 16,-53-34-16,0 17 15,35 1-15,-71-19 16,19 1-16,-19 0 0,1-18 16,-36 17-1,1-17 1</inkml:trace>
  <inkml:trace contextRef="#ctx0" brushRef="#br0" timeOffset="51111.4272">8943 11730 0,'-35'70'15,"70"-140"-15,-88 176 0,18-71 0,-1 18 0,1 0 16,0-18-16,0 0 0,-1 36 16,19-36-1,17-17-15</inkml:trace>
  <inkml:trace contextRef="#ctx0" brushRef="#br0" timeOffset="52113.4242">10266 11906 0,'17'0'16,"1"0"-1,17 0-15,18 0 16,-17 0-16,17-17 15,-36 17-15,1 0 16,-1 0 0</inkml:trace>
  <inkml:trace contextRef="#ctx0" brushRef="#br0" timeOffset="52284.4635">10389 11730 0,'0'0'16,"0"18"-16,0 17 0,0 35 15,0-17-15,0 18 16,0-36-16,18 18 16,-18-18-16,18-17 15</inkml:trace>
  <inkml:trace contextRef="#ctx0" brushRef="#br0" timeOffset="52925.0156">11236 11130 0,'0'0'0,"0"-17"0,0-1 15,-18 0 1,18 36-16,18 0 0,0 17 15,-1 18-15,36 88 16,-18-71-16,1 89 16,-19-88-16,1-18 0,-18 35 15,0-71 1,0 1-16,0-36 31,18-17-31,17 18 16,0 17-16,53 0 15,-52 17-15,34 54 16,-34-36-16,-19 18 16,-17-18-16,-17 36 15,-19-36-15,1 0 16,-18-17-16,0 0 0,0-1 16,18-17-16,-53-17 15,70-1-15,18-35 16,0 18-16</inkml:trace>
  <inkml:trace contextRef="#ctx0" brushRef="#br0" timeOffset="53398.0657">11924 11113 0,'18'0'31,"17"0"-31,0-18 16,0 18-16,1 0 0,34-18 15,-52 1-15,-1 17 16,1 0-16</inkml:trace>
  <inkml:trace contextRef="#ctx0" brushRef="#br0" timeOffset="53608.5635">11994 11095 0,'0'35'16,"0"18"0,0-18-16,0 54 15,18-37-15,0-16 0,-1-1 16,1-17-16,0 17 0,35-17 15,-18-1 1,-18-17-16,36 0 16,-35 0-16,-18-17 0,18 17 15</inkml:trace>
  <inkml:trace contextRef="#ctx0" brushRef="#br0" timeOffset="53846.1353">12400 11148 0,'0'17'16,"0"36"-1,0-17-15,18-1 0,-18 0 0,0 0 16,17 18-1,1-35-15,0 0 16,17-18-16</inkml:trace>
  <inkml:trace contextRef="#ctx0" brushRef="#br0" timeOffset="54132.7844">12612 11042 0,'35'18'16,"0"-18"-16,18 0 15,-17 0-15,16 0 16,-34 17-16,0 1 0,-1 0 16,-17 17-16,0 0 0,18 53 15,-18-35-15,0 18 16,0-36-1,0 0-15,18-17 0,-18 17 16,-18-17 0,0-18-1,1 0-15,-36-18 16,35 18-16,-17 0 16</inkml:trace>
  <inkml:trace contextRef="#ctx0" brushRef="#br0" timeOffset="54688.9439">11448 11818 0,'0'-18'0,"-18"18"16,18 18 15,0 53-15,0-36-1,0 18-15,18 17 16,-18-17-16,0 18 15</inkml:trace>
  <inkml:trace contextRef="#ctx0" brushRef="#br1" timeOffset="63081.5938">11095 12312 0,'0'18'32,"-18"-18"-32,18 17 15,18 1 1,0-18-1,-1 0 1,-17 18 0,18-1-1,-1 1 1,1-1-16,17 19 16,1-19-16,17 1 0,-1 0 15,72-1 1,-36 1-16,0 0 0,18-18 15,0 17-15,141 1 16,-124-1-16,1-17 16,-1-17-16,18 17 0,-17-35 0,17 17 15,71-53-15,-124 54 16,53-36 0,-106 18-16,18 17 15,-35 18-15,-18-18 16,-18 18-16,-35 0 15,18 0-15,0 0 0,-1 0 16</inkml:trace>
  <inkml:trace contextRef="#ctx0" brushRef="#br0" timeOffset="75592.699">11218 7514 0,'-17'0'31,"17"18"32,0 17-48,0-17-15,0 17 0,0 18 16,0 53-16,17-53 16,-17 35-16,0-35 15,18-18-15,-18 0 0,0 1 16,18-1-16,-18-17 15,0 17 1</inkml:trace>
  <inkml:trace contextRef="#ctx0" brushRef="#br0" timeOffset="76018.6964">10989 7902 0,'0'-17'0,"0"-1"15,18 0 1,-18 1-16,0-1 0,17-35 16,1 35-16,-18 1 15,18-1-15,-1 1 0,19-36 16,-19 17-16,18 1 16,-17 0-1,-18 17-15,18-17 16,-18 17-16,0 1 15,0 34 1,0 19 0,0-19-16,17 1 0,1 35 15,0-36-15,17 19 16,-17-19-16,-1 1 16</inkml:trace>
  <inkml:trace contextRef="#ctx0" brushRef="#br0" timeOffset="77656.4981">11077 8414 0,'0'-18'16,"0"0"-16,36 18 15,-19-17-15,36 17 16,-18 0-16,-17 17 15,17 1 1,1 0-16,-36-1 16,0 1-16,0 0 0,0-1 15,-18-17-15,18 18 0,0 17 16,0-17 0,0 0-16,35 17 0,-17 0 15,17 0 1,-17-17-16,-18 17 15,0-17-15,0 0 0,-53 17 16,0 0 0,18-35-16,-1 0 0,19 0 15,-19 0 1,19 0-16,-1 0 16,36-18-16</inkml:trace>
  <inkml:trace contextRef="#ctx0" brushRef="#br0" timeOffset="80781.9106">9596 3651 0,'-36'-17'15,"19"17"1,-19 0-16,19 17 16,-19 19-16,19-19 15,17 1-15,0 35 16,0-18-16,17-17 0,1-1 16,0 1-16,35-18 15,-18 0-15,0 0 16,-17 0-16,35-35 15,-36 17-15,-17 0 16,0 1-16,-17-19 16,-1 19-16,0-1 0,-34-17 15,16 35-15,-17-18 16,36 18-16,-1 0 16,36-17-1</inkml:trace>
  <inkml:trace contextRef="#ctx0" brushRef="#br0" timeOffset="81265.4697">11060 3157 0,'0'0'0,"0"18"15,0 17 1,0 1-16,0-1 0,0 18 16,0-18-1,17 18-15,-17-35 16,0-1-16,18 1 16</inkml:trace>
  <inkml:trace contextRef="#ctx0" brushRef="#br0" timeOffset="81960.5208">13476 2011 0,'0'0'15,"0"-18"-15,18 1 16,-1-1-16,19 0 15,-1 18-15,18 0 16,-35 0-16,-1 0 16,-17 18-16,18 35 15,-18-18-15,-18 0 0,1-17 16,-1 17-16,0 1 16,1-19-16,17 1 15,17-18-15,19 18 16,34-18-16,-35 0 15,18 0 1,-17 0-16,-19 0 0</inkml:trace>
  <inkml:trace contextRef="#ctx0" brushRef="#br0" timeOffset="82682.5048">15910 2575 0,'0'0'0,"0"-17"0,0-1 16,0 0-16,18 1 16,52-19-16,-34 36 15,17 0-15,-18 0 0,-17 0 16,17 18-16,-35 0 16,18-1-16,-18 1 0,-18 17 0,0 1 15,1-1 1,-1-18-16,0 1 0,1-18 15,17 18-15,17 17 16,1-17-16,35-1 16,-35 1-16,-1-18 15,1 18-15,-36-1 16,-35-17 0,0 18-16,18 0 0,-18-18 15,-35 17 1,70 1-16,-17-1 15</inkml:trace>
  <inkml:trace contextRef="#ctx0" brushRef="#br0" timeOffset="83300.5953">18609 3687 0,'0'0'15,"0"-18"-15,0 36 31,-35 34-15,17-16-16,0-1 16,18 0-16,0-17 0,0 35 15,18-36-15,17 1 16,1 0-16,17-18 16,-36 0-16,19-18 15,-19 18-15,1-35 16,-1 17-16</inkml:trace>
  <inkml:trace contextRef="#ctx0" brushRef="#br0" timeOffset="83417.172">18697 3828 0,'0'0'0,"0"35"16,18 0-16,0 71 16,-18 0-16,17-71 15,-17 18-15,18-18 16</inkml:trace>
  <inkml:trace contextRef="#ctx0" brushRef="#br0" timeOffset="84135.1461">20832 4251 0,'17'0'0,"18"-18"16,1 1-1,-19 17 1,19-18-16,-1 18 16,-17-18-16,-1 18 0,-34 0 31,-1 0-15</inkml:trace>
  <inkml:trace contextRef="#ctx0" brushRef="#br0" timeOffset="84401.1437">20796 4269 0,'18'35'0,"-36"-70"0,36 88 16,0-36-16,-1 1 0,1-1 15,-1 1-15,1 0 0,0-18 16,17 17-16,0 1 16,1 0-16,-1-1 15,0 1-15,0 17 16,-17 0-16,-18-17 15,18 17 1,-18 1-16,-18-36 16,0 17-16,1-17 0,-54 0 15,54 0-15,-19 0 16,1 0-16,0-17 0,-1 17 16,19 0-1</inkml:trace>
  <inkml:trace contextRef="#ctx0" brushRef="#br0" timeOffset="86343.5071">9719 8643 0,'18'0'31,"-1"53"-15,1-35-16,-18-1 0,18 54 15,-18-18-15,0-18 16,0 0-16,0-17 0,0 35 16,0-36-1,-18-34 1,18-1-1,-18-17-15,18 17 0,0-52 16,0 34-16,0 1 16,18 0-16,-18 17 15,18 1-15,-1-1 0,1 18 16,0 0-16,17 35 16,-18 1-16,1 16 15,0-16-15,-1 34 16,1-52-16,-18 17 15,0-17 1,0-1-16,0 1 0</inkml:trace>
  <inkml:trace contextRef="#ctx0" brushRef="#br0" timeOffset="86854.2781">9966 8290 0,'18'0'16,"-1"0"-1,1 0-15,0 0 16,-1 0-1,1 0-15,-1 0 0,19 0 16,-19-17 0</inkml:trace>
  <inkml:trace contextRef="#ctx0" brushRef="#br0" timeOffset="87227.2506">9948 8308 0,'18'0'31,"-18"18"1,18-1-32,-18 1 15,0 17 1,0-17-16,17-1 16,-17 19-16,18-19 15,0 1-15,-1 0 16,1-18-16,-1 17 15,1-17-15,0 18 0,-1-18 16,1 18 0</inkml:trace>
  <inkml:trace contextRef="#ctx0" brushRef="#br0" timeOffset="89279.2537">10283 8361 0,'0'17'46,"0"19"-30,0-19-16,18 19 16,-18-19-1,0 1 1,18-18-16,-18-18 16</inkml:trace>
  <inkml:trace contextRef="#ctx0" brushRef="#br0" timeOffset="89652.1811">10336 8255 0,'18'-18'15,"0"18"-15,-1-17 16,1 17-16,0 0 16,-1-18-1,1 18-15,0 18 16,-18-1 0,0 1-16,17 17 15,-17 1-15,18-1 16,-1-18-16,-17 1 15,0 17-15,18-17 16,-18 0-16,0-1 16,-18-17-1,1 0 1,-1-17-16,-17 17 16</inkml:trace>
  <inkml:trace contextRef="#ctx0" brushRef="#br0" timeOffset="90240.2989">10601 8643 0,'18'0'47,"17"-18"-47,-17 18 15,-1-17-15,1 17 0,-1 0 16,19-18-16,-19 18 16,-17 18-1</inkml:trace>
  <inkml:trace contextRef="#ctx0" brushRef="#br0" timeOffset="90402.5681">10636 8802 0,'0'0'15,"53"0"-15,-35 0 0,-1 0 0,36-18 16,-35 18 0</inkml:trace>
  <inkml:trace contextRef="#ctx0" brushRef="#br0" timeOffset="95624.0592">12947 9102 0,'18'0'32,"-18"17"-17,17 1-15,-17 17 16,0 1-16,0 34 16,0-35-16,0 1 0,0-1 15,0-17-15,-17 34 16,17-34-1,0-36 1,0-34 0,0 16-16,17 1 0,-17-36 15,0 54-15,18-18 16,-18 17-16,18 0 0,-18 1 16,17 17-16,1 0 15,-1 17-15,1 36 16,-18-18-16,18 36 15,-18-36-15,17 1 0,-17-1 16,18-18 0,-18 1-16,18-18 15,-18-35 1</inkml:trace>
  <inkml:trace contextRef="#ctx0" brushRef="#br0" timeOffset="95880.0574">13176 8855 0,'18'0'16,"17"0"-1,0 0-15,1-18 16,-19 18 0,1 0-16,-18-18 15,-18 18 1</inkml:trace>
  <inkml:trace contextRef="#ctx0" brushRef="#br0" timeOffset="96046.0526">13229 8872 0,'0'0'16,"18"18"-16,-1-18 0,-17 18 16,0-1-16,18 1 0,-18 0 15,0 34 1,0-34-16,0 0 16,0-1-16,18-17 15,-1 0-15,1-17 16</inkml:trace>
  <inkml:trace contextRef="#ctx0" brushRef="#br0" timeOffset="96308.0152">13406 8855 0,'17'0'16,"1"0"-1,17 0 1,-35 17-16,18-17 0,-1 36 15,-17-19-15,0 1 16,0 0-16,-17 17 16,-1 0-1,0-35-15,36 0 16,0 0 0,17 0-1,-17 18-15,-1-18 16,1 0-1</inkml:trace>
  <inkml:trace contextRef="#ctx0" brushRef="#br0" timeOffset="96620.1441">13600 8837 0,'17'-18'16,"1"1"-1,0 17 1,-1 0-16,1 0 16,-18 17-1,0 1-15,0 35 16,0-35 0,0 17-16,0-17 0,0 17 15,0-18-15,0 1 16,0 0-16,0-1 15,-18-17 1,1 0 0,17-17-16,0-1 15,0 0-15</inkml:trace>
  <inkml:trace contextRef="#ctx0" brushRef="#br0" timeOffset="96908.1193">13829 9119 0,'0'18'16,"18"-18"-16,17 0 15,-18 0-15,1-18 16,0 18 0,-1 0-16</inkml:trace>
  <inkml:trace contextRef="#ctx0" brushRef="#br0" timeOffset="97038.1215">13847 9296 0,'0'0'0,"17"0"0,18 0 16,-17 0 0,17-18-16,-17 18 15</inkml:trace>
  <inkml:trace contextRef="#ctx0" brushRef="#br0" timeOffset="97704.7767">14129 8872 0,'-18'0'0,"36"0"15,17-17 1,-17 17-16,17-18 16,0 18-1,1-18-15,-19 18 16,-34 0-1,-1 18 1</inkml:trace>
  <inkml:trace contextRef="#ctx0" brushRef="#br0" timeOffset="98054.2007">14146 8872 0,'-17'18'0,"17"0"16,0-1-16,17 19 16,-17-19-16,18 18 15,0-17-15,-18 0 16,35-1 0,0 19-16,-17-19 15,0 1-15,-1 0 0,1-1 16,17 19-16,-17-19 15,-1 18-15,-17-17 16,0 17 0,-17-17-16,-1-18 15,-35 0 1,36 0-16,-19 0 16,19 0-16,-19-18 15,19 18 1</inkml:trace>
  <inkml:trace contextRef="#ctx0" brushRef="#br0" timeOffset="98889.6878">15522 8255 0,'0'18'15,"0"35"1,0-36-16,0 18 0,0 1 15,0 34-15,0-34 16,18-1 0,-18-17-16,0-36 31,0-17-31,18-18 16,-18 35-16,17-35 15,1 35-15,-1 18 16,1-17-16,17 34 15,-35 1-15,36 35 16,-36-18-16,17 18 16,-17-17-16,18-1 15,-18-18-15,18-17 16</inkml:trace>
  <inkml:trace contextRef="#ctx0" brushRef="#br0" timeOffset="99239.5384">15928 7990 0,'18'0'31,"-1"-17"-15,1 17-16,-1 0 16,1 0-16,0 0 15</inkml:trace>
  <inkml:trace contextRef="#ctx0" brushRef="#br0" timeOffset="99394.4771">15910 8061 0,'0'0'0,"0"18"0,18 17 16,0 0 0,-18-17-16,17 17 15,1-35-15,-1 18 16,1-18-16,0 0 16</inkml:trace>
  <inkml:trace contextRef="#ctx0" brushRef="#br0" timeOffset="99739.476">16104 8008 0,'18'0'16,"-36"0"-16,54-18 0,-19 18 15,1 0-15,0 18 16,-18 0-16,17-1 15,-17 1-15,0 0 16,18-18 0,-18 17-1,0 1-15,0 0 16,17-1 0,-17 1-16,0-1 15,0 1 1,0 0-1,-17-18 1,-1 17-16,1-34 31</inkml:trace>
  <inkml:trace contextRef="#ctx0" brushRef="#br0" timeOffset="100101.3751">16351 7920 0,'0'0'0,"18"0"16,0 0-16,-1 0 15,1 0 1,-18 18-16,17-18 0,1 0 15,0 17 1,-18 1-16,0-1 0,0 36 16,0-35-16,0 17 15,0 18-15,17-18 16,-17-17-16,0 0 16,0-1-16,0 1 0,0 0 15,-17-18 1,-1 0-1,0 0-15,1-18 16,-1 0 0</inkml:trace>
  <inkml:trace contextRef="#ctx0" brushRef="#br0" timeOffset="100874.2456">16757 8167 0,'18'0'15,"-1"0"1,1 0-16,17 0 16,-17 0-1,-36 0 1</inkml:trace>
  <inkml:trace contextRef="#ctx0" brushRef="#br0" timeOffset="101000.4834">16704 8326 0,'0'0'16,"18"0"-16,17 0 0,-17 0 16,17-18-16,-17 18 15,-1 0-15,1 0 16</inkml:trace>
  <inkml:trace contextRef="#ctx0" brushRef="#br0" timeOffset="101229.839">16986 8096 0,'0'36'16,"0"-72"-16,0 107 0,0-54 15,53 19 1,-35-36-16,35 17 15,-18 1-15,18-18 16,-35 0-16,-1 0 16,1 18-16</inkml:trace>
  <inkml:trace contextRef="#ctx0" brushRef="#br0" timeOffset="101402.6197">17216 8202 0,'0'0'0,"0"53"0,-18 0 16,18 70-1,18-70-15,-18 0 0,17 0 16,1 0 0,-18-35-16,0-1 0,17-17 15</inkml:trace>
  <inkml:trace contextRef="#ctx0" brushRef="#br0" timeOffset="102087.7166">18168 7038 0,'0'70'0,"0"-140"16,0 158-16,18-35 15,-1-35-15,-17 17 16,18-35-16,-18-18 15,0-17 1,0 17-16,0-35 16,0 36-16,18-36 15,-1 53-15,1-18 16,17 18-16,0 0 16,-35 18-16,18 35 15,-18-36-15,0 19 0,0-1 16,0 0-16,0-17 0,0 35 15,0-35 1</inkml:trace>
  <inkml:trace contextRef="#ctx0" brushRef="#br0" timeOffset="102510.0249">18468 6720 0,'18'0'15,"-1"0"1,1 0-16,-1-17 0,19 17 16,-19 0-1,-34 0 1</inkml:trace>
  <inkml:trace contextRef="#ctx0" brushRef="#br0" timeOffset="102668.9567">18468 6720 0,'0'0'0,"53"18"0,-53 0 0,0-1 15,-18 54 1,18-53-16,0 34 16,0-34-16,35 0 15,-17-18-15,17 0 16</inkml:trace>
  <inkml:trace contextRef="#ctx0" brushRef="#br0" timeOffset="102866.2524">18680 6738 0,'0'35'16,"0"-17"-16,17 0 15,-17-1-15,18-17 16,0 18-16,-1-18 0,18 0 16,-17 0-1,-18-18-15</inkml:trace>
  <inkml:trace contextRef="#ctx0" brushRef="#br0" timeOffset="103016.2506">18750 6791 0,'0'0'16,"0"35"-16,0-17 0,18 17 15,-18-17-15,17-1 16,1-17-16</inkml:trace>
  <inkml:trace contextRef="#ctx0" brushRef="#br0" timeOffset="103316.2621">18838 6685 0,'0'0'0,"18"0"0,0 0 16,-1 0-1,1 18-15,0-18 16,-1 17-1,-17 19 1,0-19-16,0 1 0,18 0 16,-18 17-16,0-17 0,0 17 15,17-18-15,-17 1 16,0 0-16,-17-18 16,-1 0-16,1 0 15,-1 0 1,0-18-16</inkml:trace>
  <inkml:trace contextRef="#ctx0" brushRef="#br0" timeOffset="103499.0355">19050 6967 0,'35'0'16,"1"0"-1,-19 0-15,1 18 16</inkml:trace>
  <inkml:trace contextRef="#ctx0" brushRef="#br0" timeOffset="103616.9041">19015 7108 0,'0'0'0,"17"0"0,1 0 16,17 18-16,-17-18 16,35-18-16,-36 18 15,1-17-15</inkml:trace>
  <inkml:trace contextRef="#ctx0" brushRef="#br0" timeOffset="104386.9797">19420 6703 0,'18'0'0,"0"0"15,-1 17-15,1-17 0,17 36 16,-17-1-16,-18-17 16,0 35-1,0-18-15,-18 0 0,1 18 16,-1-18-16,18-17 15,0 0-15,0-1 0,0 1 16,18-1-16,52-17 16,-35 0-1,1 0 1,-19 18-16</inkml:trace>
  <inkml:trace contextRef="#ctx0" brushRef="#br0" timeOffset="105072.5469">20708 6209 0,'18'35'16,"-1"-17"-16,1 17 0,-18 0 15,18 18-15,-1 18 16,-17-36-16,0 18 16,0-71-1,0-17 1,-17 0-16,17 0 15,0-18 1,0 17-16,17 19 0,-17-1 16,36 18-16,-19 0 15,1 0-15,17 35 16,-17-17-16,-18 17 0,17 1 16,-17-1-16,0 0 0,18 18 15,-18-35 1,18-1-16,-1-17 15,1-17-15</inkml:trace>
  <inkml:trace contextRef="#ctx0" brushRef="#br0" timeOffset="105512.684">21131 6015 0,'0'0'16,"18"0"-16,0-18 0,17 18 16,-35-17 15,-18 17-16,1 17-15,-1-17 16,-17 18-16,17 0 16,18-1-1,-18 1-15,18-1 16,18 1-16,17 17 16,-17-35-16,17 36 15,1-36-15,-36 17 16,17 1-16,1-18 0,-18 35 15,0-17-15,-18-1 16,1 1 0,-1-18-1,0 0-15,1 0 0,-1 0 16</inkml:trace>
  <inkml:trace contextRef="#ctx0" brushRef="#br0" timeOffset="106184.9679">20902 5927 0,'18'0'32,"35"0"-17,-36 0-15,1 0 0,0 0 0</inkml:trace>
  <inkml:trace contextRef="#ctx0" brushRef="#br0" timeOffset="106386.5364">20920 6050 0,'0'53'16,"0"-106"-16,0 141 0,-18-35 15,18-35-15,0 17 16,0-17-16,0-1 0,35 19 16,1-19-1,-19-17-15,19 18 0,-1-18 16,-18 0-16</inkml:trace>
  <inkml:trace contextRef="#ctx0" brushRef="#br0" timeOffset="106713.1982">21308 5962 0,'35'-18'0,"-70"36"0,88-36 16,-36 18-16,19 0 15,-19 0-15,1 36 16,-18-19-16,18 1 16,-18 0-16,0 34 15,0-16-15,0 17 16,0-36-16,0 19 16,0-19-16,-18-17 15,0 0 1,1 0-1,-1-17 1</inkml:trace>
  <inkml:trace contextRef="#ctx0" brushRef="#br0" timeOffset="107168.7334">21643 6262 0,'0'0'16,"18"0"-1,17 0-15,0 0 16,-17 0-16,-1 0 0,19 0 16,-19 0-1</inkml:trace>
  <inkml:trace contextRef="#ctx0" brushRef="#br0" timeOffset="107336.6581">21696 6385 0,'0'0'15,"17"18"-15,1-18 0,0 0 16,17-18-16,-17 18 15,-1 0 1</inkml:trace>
  <inkml:trace contextRef="#ctx0" brushRef="#br0" timeOffset="107931.5139">22154 6050 0,'0'0'0,"0"-17"47,0 34 0,18-17 15,-18 18-46,0-1-16,0 1 15,18 0 1,-18-1-16,17 1 16,-17 17-16,0-17 15,0 17-15,0 0 0,18 36 16,-18-36-16,0 36 16,0-54-16,18 36 15,-1-35-15,-17 0 16,0-1-16</inkml:trace>
  <inkml:trace contextRef="#ctx0" brushRef="#br0" timeOffset="120810.7617">9366 6985 0,'-17'0'15,"-1"0"-15,0 35 16,1-17-16,-36 52 16,18-34-16,-1-1 15,-34 71-15,17-71 16,17 18-16,-52 18 16,53-36-16,0 0 15,-36 18-15,54-35 16,17-1-16,-18-17 15</inkml:trace>
  <inkml:trace contextRef="#ctx0" brushRef="#br0" timeOffset="121261.6905">9155 6932 0,'0'0'15,"-18"0"-15,53 0 32,36-18-17,-36 18-15,18-17 16,-18-1-16,1 18 0,-1 0 15,0 0-15,-17 18 0,-1 17 16,1 0-16,-18 1 16,0-1-16,-18-17 0,18 17 15,-17 0-15,-1 0 0,18 36 16,-18-53-16</inkml:trace>
  <inkml:trace contextRef="#ctx0" brushRef="#br0" timeOffset="123786.3046">6756 7779 0,'0'17'15,"0"19"-15,0-1 16,0 53-16,0-53 15,-18 54 1,18-54-16,0-17 0,-18-1 16,18 1-16,0-53 31,18-18-15,-18 17-16,18 1 15,-1 17-15,1-17 0,17-18 16,-17 36-16,0-1 15,17 18-15,-18 0 16,1 35-16,0 18 16,-18 0-16,0-18 0,0 18 15,17 18 1,-17-54-16,0 1 0,0 17 16</inkml:trace>
  <inkml:trace contextRef="#ctx0" brushRef="#br0" timeOffset="124186.0868">6985 7426 0,'18'0'15,"17"-18"1,-17 18-16,17-17 16,18 17-1,-36 0-15,1 0 16,-18 17-1</inkml:trace>
  <inkml:trace contextRef="#ctx0" brushRef="#br0" timeOffset="124398.3229">7020 7461 0,'0'0'16,"0"36"-16,0-19 0,0 1 15,0 17 1,0-17-16,0 17 16,0-17-16,18 17 15,0-35-15,-1 18 16,1-18-16,-1 17 16,1-17-16</inkml:trace>
  <inkml:trace contextRef="#ctx0" brushRef="#br0" timeOffset="124653.9419">7179 7620 0,'0'18'15,"0"17"-15,18-17 16,-1-1-1,1 1-15,17-18 16,-17 0-16,0-18 16,-18 1-16,0-1 15,-18-17 1,0 17-16,1 0 0,17-17 16,-18 35-1</inkml:trace>
  <inkml:trace contextRef="#ctx0" brushRef="#br0" timeOffset="124942.5186">7303 7391 0,'17'-18'15,"1"18"1,-1 0-1,1 0-15,0 35 16,-1-17-16,19 35 16,-36-18-16,35 18 15,-35-35-15,0 17 0,18 0 16,-36-17 0,0-18-1,1 0-15,-1 0 16,0 0-16,1 0 15</inkml:trace>
  <inkml:trace contextRef="#ctx0" brushRef="#br0" timeOffset="125187.2199">7497 7938 0,'17'0'0,"1"0"16,-1 17-16,1-17 15</inkml:trace>
  <inkml:trace contextRef="#ctx0" brushRef="#br0" timeOffset="125321.155">7532 8026 0,'35'17'0,"-17"1"15,17-36 1,-17 18-16,-1 0 15</inkml:trace>
  <inkml:trace contextRef="#ctx0" brushRef="#br0" timeOffset="125737.6815">7814 7849 0,'0'0'15,"18"71"-15,-18-36 0,0 36 16,0-36-16,0 0 16,0-17-16,0 0 0,0-1 15,0-34 1,0-19-1,17 19-15,-17-19 16,0 1-16,0 0 0,0 17 16,18-17-16,-18-18 0,18 0 15,-1 0 1,1 53-16,0 18 16,-1 17-1,-17 0-15,18 54 16,-18-19-1,17-52-15,-17 17 0,18 0 16,-18-17 0,0 0-16,18-18 15</inkml:trace>
  <inkml:trace contextRef="#ctx0" brushRef="#br0" timeOffset="125983.5457">8149 8149 0,'0'0'16,"35"18"-16,-17-18 0,17 17 15,-17-17-15,0 0 16,-1 0 0</inkml:trace>
  <inkml:trace contextRef="#ctx0" brushRef="#br0" timeOffset="126137.9248">8237 8132 0,'0'0'16,"-17"52"-16,-1-16 0,0-1 15,1 0 1,17-17-16,17-18 16</inkml:trace>
  <inkml:trace contextRef="#ctx0" brushRef="#br0" timeOffset="126394.6229">8573 7902 0,'0'0'0,"17"18"16,1 0 0,-1-18-16,1 17 15,0-17-15,-1 0 16,1 0-16</inkml:trace>
  <inkml:trace contextRef="#ctx0" brushRef="#br0" timeOffset="126521.9393">8625 8132 0,'36'0'15,"-72"0"-15,89 0 0,-17 0 16,-19-18-16,19 0 16,-19 18-16</inkml:trace>
  <inkml:trace contextRef="#ctx0" brushRef="#br0" timeOffset="126939.0419">8925 7726 0,'18'0'15,"17"0"1,0 0 0,1 17-16,-19-17 0,1 18 0,0 17 15,-1 18 1,-17 0-16,0 18 15,-17-18-15,-1 17 16,-17-34-16,-1 16 16,36-34-16,0 0 15,18-1 1,35 1-16,-18-18 16,1 0-16,-1 0 0,18 18 15,35-18-15,-53 17 16,-17-17-16,0 0 0,-1 0 15</inkml:trace>
  <inkml:trace contextRef="#ctx0" brushRef="#br0" timeOffset="140054.2732">11042 4075 0,'-18'0'16,"18"17"-16,-17-17 0,17-17 15,17 17 17,-17-18-17,18 0-15,0 18 0,17-53 16,0 36-16,-17-19 16,52-16-1,-52 16-15,17 19 0,-17-1 16,-18 0-16,0 36 15,-18 17 1,-17 36-16,0-36 16,17 18-16,-52 35 15,52-35-15,0-18 16,1 1-16,17-19 16,17-17-1,19-17-15,-19-1 16,36-35-1,-18 18-15,-17 17 0,0 1 16,-1-1-16,-17 36 16,-17 17-1,-36 35 1,35-34-16,0-1 0,1 18 16,17-35-16,35-18 31,53-89-16,-52 54-15,34-35 16,-52 52-16,17 0 0,-17 1 16,-1-1-1,-34 36-15,17-1 16,-18 19-16,0-1 0,1 18 16,17-36-16,0 1 15,0 0-15,17-18 16,1 0-1</inkml:trace>
  <inkml:trace contextRef="#ctx0" brushRef="#br0" timeOffset="140676.3211">10971 5503 0,'18'0'15,"0"0"-15,17-17 0,0-19 0,53-16 16,-35 16-16,0 1 16,18-36-1,-36 54-15,-17-1 0,-36 53 16,-35 36 0,0 0-16,-35 52 15,53-70-15,0-18 16,17 0-16,0 1 0,18-19 15,18-17 1,17-17-16,0-1 0,18-35 16,71-17-16,-71 17 15,0 17-15,35-16 16,-71 34-16,1 18 16,-18 18-16,-35 17 15,17-18-15,1 1 16,-1 17-16</inkml:trace>
  <inkml:trace contextRef="#ctx0" brushRef="#br0" timeOffset="141381.6921">11007 6844 0,'53'-18'31,"0"1"-31,35-54 15,-35 36-15,0 0 0,35-18 16,-53 35 0,-17 18-16,-36 35 15,-70 36-15,35-18 16,0 0-16,18 0 16,-53 35-16,70-71 15,0 1-15,18 0 0,18-18 16,0 0-16,52-36 15,-35 19-15,18-19 0,0 1 16,-18 18-16,36-36 16,-36 35-16,-35 0 15,18 18-15,-36 36 16,-35 17-16,18-18 16,-35 53-1,34-53-15,19 1 0,34-36 31,54-18-31,-36-17 16,36-18-16,-36 35 16,0 0-16,-17 18 15,-1 0-15,1 0 0,-18 18 16,0 0-16</inkml:trace>
  <inkml:trace contextRef="#ctx0" brushRef="#br0" timeOffset="144829.0803">2258 13070 0,'-18'0'15,"1"0"1,-1 18-16,18 0 16,-18 17-16,18 0 15,-17 1-15,17-1 16,0 0-16,0 53 16,0-35-16,17 35 15,1-52-15,17 34 16,-17-52-16,17 0 15,-17-1-15,-1-17 0,36 0 16</inkml:trace>
  <inkml:trace contextRef="#ctx0" brushRef="#br0" timeOffset="145487.1889">2734 13123 0,'-18'0'16,"18"-17"-16,18 17 15,17 0 1,-17 0-16,35 0 16,-18 0-16,-17 0 15,-1 17-15,1-17 0,0 36 16,-18-19-16,0 1 15,0 17-15,-18 0 0,18-17 16,0 0-16,0-1 16,0 1-16,18-18 15,-1 18-15,1-18 0,0 0 16,17 17-16,-17 1 16,-1 0-16,-17-1 15,0 1-15,0-1 0,-17 1 16,-19 0-1,1-18-15,17 0 0,-52 17 16,52-17-16,-17 0 16,17-17-16</inkml:trace>
  <inkml:trace contextRef="#ctx0" brushRef="#br0" timeOffset="145753.7773">3334 13406 0,'-18'35'0,"0"-18"16,-34 19-16,34-19 16,-17 19-1,-1-19-15,19 1 0,17 0 16,-18-18-16</inkml:trace>
  <inkml:trace contextRef="#ctx0" brushRef="#br0" timeOffset="146264.3154">3581 13176 0,'0'18'31,"0"0"-31,0-1 0,0 18 16,0 1-16,0-1 0,0 0 16,0 18-16,0-18 15,0 18 1,0-35-16,0 0 16</inkml:trace>
  <inkml:trace contextRef="#ctx0" brushRef="#br0" timeOffset="146660.4939">3775 12929 0,'17'18'16,"-34"-36"-16,52 36 0,18 0 15,-35-1-15,17 1 16,18 35-16,-18 35 16,-17-35-16,-1 0 15,-17 17-15,0 54 16,0-54-16,0-17 0,-35 18 16,-18 35-1,0-53-15</inkml:trace>
  <inkml:trace contextRef="#ctx0" brushRef="#br0" timeOffset="150830.0853">2170 14288 0,'0'0'15,"-89"88"-15,72-53 0,-19 71 16,36-36-16,0 54 16,18-54-16,0-17 15,-1-17-15,36 34 16,-17-35-16,34 18 15,-35-35-15,18 0 16</inkml:trace>
  <inkml:trace contextRef="#ctx0" brushRef="#br0" timeOffset="151291.4963">2469 14799 0,'0'0'0,"0"18"16,0-1-16,0 19 15,0-1-15,-17 18 16,17-36-16,0 1 16,0 0-16,17-18 15,-17-18 1,-17-35-16,17 36 16,0-19-16,0 1 15,0-36-15,0 36 16,17 0-16,1 17 0,35-17 15,-18 35 1,-17 18-16,0-1 16,-1 18-16,1 1 0,-1 52 15,-17-53-15,18 18 16,-18-35-16,18 17 16,-18-17-16,17-18 15</inkml:trace>
  <inkml:trace contextRef="#ctx0" brushRef="#br0" timeOffset="151609.7386">2787 14270 0,'0'-18'16,"18"18"-1,35 0 1,-18 0-16,-18 0 0,36 18 15,-35-18-15,0 0 16,-1 0-16,1 0 16,-36 0-16,1 0 15</inkml:trace>
  <inkml:trace contextRef="#ctx0" brushRef="#br0" timeOffset="151820.6021">2858 14288 0,'0'0'0,"-18"35"16,18-18-16,0 19 0,-18 17 15,18-18-15,0-17 16,18 17-16,0 0 16,-1-35-16,18 18 15,1-1-15,-19-17 0,1 0 16,0 0-16,-1 18 15,1-18-15</inkml:trace>
  <inkml:trace contextRef="#ctx0" brushRef="#br0" timeOffset="152209.5332">3140 14358 0,'0'18'47,"0"-1"-31,0 1-16,0 35 16,0-18-1,0-17-15,0-1 0,0 19 16,0-19-1,17-34 1</inkml:trace>
  <inkml:trace contextRef="#ctx0" brushRef="#br0" timeOffset="152559.3074">3281 14305 0,'17'0'15,"1"0"1,0 18 0,-1-18-16,1 0 0,0 17 15,-1 1-15,1 0 16,-18-1-16,0 1 0,18 0 15,-1 17-15,-17-17 16,0-1-16,0 1 16,0-1-16,-17 1 15,-1 0-15,0-18 16,1 0-16,-1 0 16,0 0-16,1 0 0,-1-18 15,18 0 1,18 18-1</inkml:trace>
  <inkml:trace contextRef="#ctx0" brushRef="#br0" timeOffset="152916.8914">3545 14834 0,'0'0'0,"0"18"16,18 0-1,-18-1-15,-18 19 0,1-1 16,-18 0-16,-1 18 16,-17-18-1,18 1-15,17-36 16</inkml:trace>
  <inkml:trace contextRef="#ctx0" brushRef="#br0" timeOffset="153472.0589">3969 14517 0,'0'17'0,"0"1"16,-18 0-16,18 35 16,0-36-16,-18 19 0,18-1 15,0-18-15,0 19 16,0-19-16,0 1 15,0 0-15,18-18 32</inkml:trace>
  <inkml:trace contextRef="#ctx0" brushRef="#br0" timeOffset="153751.0164">4163 14252 0,'0'0'16,"0"-17"-16,17 17 0,1 17 16,17 36-1,-17-18-15,17 71 16,-17-35-16,0 52 15,-1-70-15,-17 71 16,-17-71-16,-19 70 16,19-70-16,-36 35 15,17-53-15,19 1 16</inkml:trace>
  <inkml:trace contextRef="#ctx0" brushRef="#br0" timeOffset="164181.2894">8308 12982 0,'0'-17'16,"-18"17"-1,18 17 16,-17 19-15,17 16-16,-18 54 16,0-35-16,18-1 0,0 1 15,0 52 1,18-70-16,0 0 0,-1-17 16,19 16-16,-19-16 15,1-19-15,-1-17 0,1 18 16,0 0-1</inkml:trace>
  <inkml:trace contextRef="#ctx0" brushRef="#br0" timeOffset="164583.7196">8520 13212 0,'0'-18'0,"17"0"16,1 18-16,17 0 15,-17 0-15,17 18 16,-17 0-1,-18 17-15,17 0 0,-17 0 0,18 1 16,-18 52 0,-18-53-16,1 0 15,17-17-15,-18 17 16,18-17 0,35 0-1,-17-18 1,0 17-16,17 1 15,-17-18-15,-1 0 0,1 0 16</inkml:trace>
  <inkml:trace contextRef="#ctx0" brushRef="#br0" timeOffset="164805.5061">9031 13529 0,'0'0'0,"-18"18"0,1-1 0,-1 36 16,1-35-16,-1 0 16,18-1-16,-18 1 15,1-1-15,-1 1 0,18 0 16</inkml:trace>
  <inkml:trace contextRef="#ctx0" brushRef="#br0" timeOffset="165044.2453">9172 13317 0,'0'18'16,"0"0"-1,18 35 1,-18-18-16,0-18 0,0 19 0,0-19 16,0 1-16,0 0 15,18-18 1</inkml:trace>
  <inkml:trace contextRef="#ctx0" brushRef="#br0" timeOffset="165345.7054">9278 13000 0,'18'0'0,"-36"0"0,36-18 16,-1 18-16,-17 18 15,18 0-15,0-1 16,-1 1-16,1 17 0,35 53 16,-36-35-16,19 35 15,-19-35-15,-17 0 16,0 53-16,0-71 15,0 18-15,-35 35 16,17-52-16,-17-1 0,18 0 16</inkml:trace>
  <inkml:trace contextRef="#ctx0" brushRef="#br0" timeOffset="166891.3577">8414 14288 0,'0'0'0,"-18"17"0,-17 18 16,17-17-16,1 70 15,-1-17-15,18-1 16,0 1-16,18 88 16,-1-89-16,18 36 15,1-53-15,-19-18 16,19 1-16,-1-19 0,-17 1 16</inkml:trace>
  <inkml:trace contextRef="#ctx0" brushRef="#br0" timeOffset="167581.1486">8678 14676 0,'18'17'16,"-18"36"0,18 35-1,-18-35-15,0 0 16,0 0-16,17 18 16,-17-54-16,0 1 0,0 0 15,0-36 1,0-53-1,0 36-15,0 0 16,0 0-16,0-18 0,36-18 16,-19 36-16,1 17 0,-1 0 15,1 18-15,0 0 16,-1 18-16,1 35 16,0-18-16,-1 36 15,1-36-15,-18-17 0,0-1 16,18 19-16,-18-19 0,0 1 15</inkml:trace>
  <inkml:trace contextRef="#ctx0" brushRef="#br0" timeOffset="167882.2199">8925 14305 0,'18'0'31,"0"-17"-15,-1 17-16,1-18 0,17 0 16,-17 18-16,17-17 15,-35 34 1</inkml:trace>
  <inkml:trace contextRef="#ctx0" brushRef="#br0" timeOffset="168113.7679">8943 14323 0,'0'17'0,"0"-34"0,0 52 0,18-17 15,-18 17-15,0-17 0,17-1 16,-17 19-16,0-19 0,18 1 15,-18-1 1,35 1-16,-17 0 16,-1-18-1</inkml:trace>
  <inkml:trace contextRef="#ctx0" brushRef="#br0" timeOffset="168393.1962">9137 14393 0,'0'18'16,"0"-36"-16,0 54 0,18-19 0,-1 1 15,1-18-15,0 18 16,-1-18-16,1 0 15,-1-18 1,-17 0-16,-17 1 16,-1-1-1,1 18-15,-1 0 16,18-18-16,-18 18 0,18-17 16</inkml:trace>
  <inkml:trace contextRef="#ctx0" brushRef="#br0" timeOffset="168736.5701">9278 14288 0,'18'-36'15,"-1"19"-15,1-1 16,0 18-16,-1 0 15,1 0 1,-18 18-16,18-1 16,-18 19-1,0-19-15,17 36 0,1-18 16,-18-17-16,17 35 16,1-35-16,-18 17 15,0-18-15,-18-17 16,1 18-1,-1-36 1,1 1 0,-1 17-16,0-18 0</inkml:trace>
  <inkml:trace contextRef="#ctx0" brushRef="#br0" timeOffset="168970.9848">9578 14834 0,'0'0'0,"0"18"0,-18 35 16,1-35-16,-1-1 15,18 1-15,-35 17 16,17-17-16,-35-1 16</inkml:trace>
  <inkml:trace contextRef="#ctx0" brushRef="#br0" timeOffset="169316.0417">9754 14534 0,'0'18'0,"0"17"16,0 1-1,18-1-15,-18 18 16,0-18-16,18 18 16,-18-35-16,0 17 0,17-17 15,-17-1-15,0-34 31</inkml:trace>
  <inkml:trace contextRef="#ctx0" brushRef="#br0" timeOffset="169688.4811">9895 14252 0,'-17'0'16,"34"0"0,19 18-1,-19 0 1,19-1-16,-19 18 0,19-17 15,-19 17-15,1 1 0,17 34 16,-17-17-16,-18 35 16,0-52-1,0 16-15,-18-16 0,18 17 0,-35 35 16,17-53 0,1 0-16,-1-17 0,0 17 15,1-17-15,-1 17 16,0-35-16,1 18 15</inkml:trace>
  <inkml:trace contextRef="#ctx0" brushRef="#br0" timeOffset="187895.3737">5680 12594 0,'17'0'47,"1"0"-32,17 0-15,1 0 0,52 18 16,-35-18-16,17 0 15,1 0-15,17 0 0,88 0 16,-87 17 0,-1-17-16,71 36 15,-71-36-15,53 35 16,-88-35-16,123 0 16</inkml:trace>
  <inkml:trace contextRef="#ctx0" brushRef="#br0" timeOffset="191527.1498">8555 15452 0,'18'0'94,"-1"17"-79,18-17-15,-17 0 16,70 0-16,-35 0 15,0 0-15,88 0 16,-70 0-16,-1 0 0,19-17 16,52 17-1,-71 0-15,1 0 0,70 17 16,-71-17 0,-52 0-1</inkml:trace>
  <inkml:trace contextRef="#ctx0" brushRef="#br0" timeOffset="193842.3293">2240 15487 0,'0'18'16,"18"-18"0,17 17-1,0-17-15,1 18 16,-1-18-16,71 0 16,-36 0-16,107 18 15,-89-1-15,124 1 16,-107-1-16,1 1 15,0 0-15,-18-1 0,106 1 16,-123-18-16,17 0 16</inkml:trace>
  <inkml:trace contextRef="#ctx0" brushRef="#br0" timeOffset="197545.2366">2434 16387 0,'18'17'16,"-1"-17"0,1-17-16,17 17 15,1-18-15,-1 0 16,-17 18-16,34 0 16,-34 0-16,17 18 15,-35 0-15</inkml:trace>
  <inkml:trace contextRef="#ctx0" brushRef="#br0" timeOffset="197908.5589">2346 16475 0,'0'0'0,"0"17"0,0 1 0,18 53 16,-18-19-16,0 1 15,17 0-15,-17 18 16,0-1-16,18 19 0,0 105 16,-18-106-16,0 106 15,0-88-15,0 17 16,0-17-16,-18 88 15,18-123-15,0 52 16,0-88-16,0 1 0,18-1 16,-1-17-16,36 17 15,-35-35-15,17 0 16,36 17-16,-36-17 16,0-17-16,0-1 15</inkml:trace>
  <inkml:trace contextRef="#ctx0" brushRef="#br0" timeOffset="198413.0273">2840 16669 0,'-18'-18'15,"18"36"16,0 17-15,0 18 0,0-35-16,18-1 15,0-17-15,-1 0 16,-17-17-16,18-1 16,-18 0-16,0 1 15,-18-1-15,18 0 0,-17 1 16,-1 17-16,0 0 15,1 0-15,17 17 16,0 1 0,17-18-1,1 18-15,0-18 16,-36 0 0,0 0-1</inkml:trace>
  <inkml:trace contextRef="#ctx0" brushRef="#br0" timeOffset="198806.9062">2858 17321 0,'0'-17'16,"0"34"-16,-18-34 0,36 34 31,-1 19-31,1-36 16,-1 17-16,1-17 15,0 18-15,-1-18 16,-17-18-1,-17 1 1,-1-1-16,0 18 16,1-18-16,-1 18 15,1-17-15,17 34 32,17 1-17,1-18 1</inkml:trace>
  <inkml:trace contextRef="#ctx0" brushRef="#br0" timeOffset="199140.5796">2910 17921 0,'0'0'16,"18"0"-1,0-18 1,-1 18 0,-34 0 15,-1 0-16,0 0-15,1 18 16,-1-18 0,1 0-16,17 18 0,0-36 15,17 18 1,1-35-16,-1 35 16</inkml:trace>
  <inkml:trace contextRef="#ctx0" brushRef="#br0" timeOffset="199658.739">3140 16422 0,'0'0'15,"17"0"-15,1 0 0,0 0 0,17 0 0,0-18 16,-17 18-16,-1 0 16,1 0-1,0 0 1,-1 18-1,-17-1-15,18 19 0,-18-19 16,18 19-16,-18-1 0,17 18 16,-17 17-16,18 1 15,-18 35-15,18-18 0,35 141 16,-36-105-16,36 211 16,-35-247-1,-1 0-15,-17 71 16,0-106-16,0 53 15,-17-71-15,17 0 0,-18-17 16,-17 17 0,0-35-16,17 0 0,-17 0 15,-18 0-15,17-17 0,-17-1 16,-35 0-16,53 18 16,0-17-16,-1 17 0,19 0 15</inkml:trace>
  <inkml:trace contextRef="#ctx0" brushRef="#br0" timeOffset="200302.821">4269 17163 0,'0'0'16,"0"17"-1,35-17 1,-17 18-16,17-18 0,18 0 16,-18 0-16,0 0 15,-17 0-15,17 0 0,-17 0 16</inkml:trace>
  <inkml:trace contextRef="#ctx0" brushRef="#br0" timeOffset="200435.8473">4410 17410 0,'53'0'15,"-106"0"-15,141 17 0,-35-34 16,-18 17-16,0-18 15</inkml:trace>
  <inkml:trace contextRef="#ctx0" brushRef="#br0" timeOffset="203452.5631">7814 16651 0,'18'18'16,"-1"-18"-16,19 17 16,-1-17-16,53 0 15,-53 0-15,1 0 16,-1-17-16,0 17 0,0 0 15,-17 0-15</inkml:trace>
  <inkml:trace contextRef="#ctx0" brushRef="#br0" timeOffset="203723.0568">7867 16722 0,'0'17'15,"0"1"-15,18 35 16,-18 0-16,35 70 16,-35-52-1,0 17-15,18-17 0,-18 17 16,0-18-16,0 1 0,17 70 16,-17-70-16,18-19 15,-18-16-15,17-1 0,1-17 16,35 17-1,-18-35-15,18 0 0,-18 0 16,36 18-16,-18-18 16</inkml:trace>
  <inkml:trace contextRef="#ctx0" brushRef="#br0" timeOffset="204179.2833">8414 16898 0,'0'-18'0,"-18"18"16,0 18 0,18 17-1,0-17 1,18-18-16,-18 18 16,18-18-16,-1 0 15,1-36 1,-18 19-1,18-1-15,-36 0 16,0 18-16,1 18 16,-1 0-1,0-1 1,36-17 0,0 0-1,-1 0 1</inkml:trace>
  <inkml:trace contextRef="#ctx0" brushRef="#br0" timeOffset="204667.9996">8449 17410 0,'18'0'16,"-18"-18"93,0 36-78,0-1-15,17 1-16,-17 0 0,0-1 16,18 1-16,-18-36 31,0 1-31,0-19 15,-18 19 1,18-1-16,-17 0 0,-1 18 16,0 0-1,36 18 1,0-18 0,-1 0-1,1-18 1</inkml:trace>
  <inkml:trace contextRef="#ctx0" brushRef="#br0" timeOffset="205146.8559">8696 16616 0,'0'0'15,"0"-18"-15,0 1 16,18 17 0,-1 0-16,1 17 15,0-17 1,-1 18-16,1-18 0,-1 17 15,1-17-15,17 18 16,-35 0-16,18-18 0,-18 17 16,0 36-1,18 36-15,-1-37 0,-17 1 16,18 88 0,0-52-16,-1-19 0,1 71 15,-1-88-15,-17 0 16,0 0-16,0 18 0,0-36 15,0 35 1,0-52-16,-17 0 0,-1-18 16,1 0-1,-36-18-15,35 0 16,0 18-16,-17-17 0,-18 17 16</inkml:trace>
  <inkml:trace contextRef="#ctx0" brushRef="#br0" timeOffset="209528.6362">5256 16422 0,'-17'-18'16,"34"18"15,1-17-15,0 17-16,17-18 0,0 0 15,-17 18 1,0 0-16,-1 0 0,1 0 16,-1 0-16,-17 18 15</inkml:trace>
  <inkml:trace contextRef="#ctx0" brushRef="#br0" timeOffset="209946.097">5186 16439 0,'-18'0'0,"18"18"16,0 17-1,18 18 1,-1-17-16,1 16 0,0 72 16,-1-53-16,1-1 15,0 18-15,-18-17 0,0 17 16,17 88-16,1-105 16,-18 105-1,0-87-15,18-19 0,-18-17 16,0 0-16,0 17 15,0-52-15,0 0 0,0-1 16,17-17 15,1 0-15,17 18-16,0 0 16,1-18-16,-19 17 15,36 1 1,0 0-16,-18-1 15,-17-17-15,17 0 16</inkml:trace>
  <inkml:trace contextRef="#ctx0" brushRef="#br0" timeOffset="210685.1663">6544 16298 0,'18'0'47,"17"0"-31,0-17-16,-17 17 15,0 0-15,-1 0 16,1 17-16,-1-17 16,-17 18-16,18 0 0,-18-1 15,0 36 1,0-18-16,18 71 16,-1-53-16,1 124 15,0-72-15,-1 1 0,-17 0 16,18 106-16,-18-106 15,18 88 1,-18-106-16,-18 53 16,18-88-16,0-18 0,0 18 15,0-35-15,0-1 16,-18 1-16,18 0 0,0-36 16,-35 0-1,17 1-15,1 17 0,-19-36 16,-52 19-1</inkml:trace>
  <inkml:trace contextRef="#ctx0" brushRef="#br0" timeOffset="211274.0917">5662 16545 0,'0'18'31,"0"0"-15,18-1-16,-18 1 16,17-18-16,1 0 15,-36-18 32,18 1-31,0-1-1,-17 18 1,34 18 0,1-18 31</inkml:trace>
  <inkml:trace contextRef="#ctx0" brushRef="#br0" timeOffset="211603.3759">6191 16545 0,'0'0'16,"-17"18"-16,-1-18 0,36 18 16,-1-18 15,1 0-31,-36 0 47,1 0-32,-1 0 1</inkml:trace>
  <inkml:trace contextRef="#ctx0" brushRef="#br0" timeOffset="212020.9579">5697 17022 0,'18'0'172</inkml:trace>
  <inkml:trace contextRef="#ctx0" brushRef="#br0" timeOffset="212632.0853">6209 17057 0,'-18'0'16,"36"0"15,-18 17 79,0 1-95,18-18 1,-18 18 0,17-18-16,-34 0 31,-1 0 0,18-18-15,0 36-1,0-1 1,18 1-16,-1 0 0,1-1 16,-1-17-16,-17-17 31,-17-1-16,-1 0-15,1 1 16,-1 17-16,0-18 16,18 0-16</inkml:trace>
  <inkml:trace contextRef="#ctx0" brushRef="#br0" timeOffset="213138.834">5627 17110 0,'-18'-18'16,"18"0"-16,0 36 47,18 0-47,-18-1 15,17-17-15,1 18 16,0-18 0,-18-18-16,0 1 15,0-1 1,0 0-16,-18 1 16,0 17-1,36 17 1,0 1-1,-1-18-15,1 0 16,0 0-16,-1 0 0,1 0 16,-36 0 15,1 18-15</inkml:trace>
  <inkml:trace contextRef="#ctx0" brushRef="#br0" timeOffset="213767.1861">5768 17709 0,'0'0'0,"0"-17"0,-18 17 15,18-18-15,-17 18 16,17 18 0,0-1-1,0 19 1,0-19-16,17-17 15,1 0 1,-18-17-16,18-1 16,-18 0-16,-18 1 15,18-1-15,-18 1 16,1 17 0,-1 0-16,18 17 15,18 1 1,-18-1-16,17-17 0,1 0 15,0 0 1,-18-17 15,-18 17-15</inkml:trace>
  <inkml:trace contextRef="#ctx0" brushRef="#br0" timeOffset="214572.7481">6297 17727 0,'0'18'16,"0"-1"156,-18-17-110,18-17-46,0 34 31,18-17-31,0 0 15,-18-17-31,0-1 15,-18 18 17,18 18 15,0-36 15,-18 0-46,18 1-16,-17 17 15,17-18 1,17 18 15,-34 18 0</inkml:trace>
  <inkml:trace contextRef="#ctx0" brushRef="#br0" timeOffset="216497.9367">5539 13035 0,'0'-17'15,"-18"17"1,0 17 0,18 1-1,-17 17-15,17 0 0,0 1 16,0 17-16,0 70 15,0-70-15,17 70 16,1-70-16,17 18 16,-17-53-16,0-1 15,17 1-15,-18-18 0,19 0 16</inkml:trace>
  <inkml:trace contextRef="#ctx0" brushRef="#br0" timeOffset="218277.5045">5803 12947 0,'18'0'31,"17"18"-15,-17-1-16,-1 1 0,19-18 0,-1 18 15,0-1 1,-17 1-16,-18-1 16,0 19-1,-18-19-15,1 1 0,17 17 16,-18-17 0,18 0-16,18 34 15,-1-34-15,19 17 16,-19-17-16,18 0 15,-35-1-15,18 19 16,-36-19-16,1-17 16,-1 18-16,1-1 0,-54 1 15,53 0-15,-17-18 16,0 17-16,17-17 0,0 18 16,1 0-16,-1-1 0</inkml:trace>
  <inkml:trace contextRef="#ctx0" brushRef="#br0" timeOffset="218811.5223">6368 13441 0,'-18'35'0,"18"0"16,0 1-16,-18-1 16,18-17-16,-17-1 15,17 1-15,-18 0 0,18-1 16</inkml:trace>
  <inkml:trace contextRef="#ctx0" brushRef="#br0" timeOffset="219116.4147">6526 13229 0,'18'0'16,"0"0"-16,17 0 16,-17 0-16,-1 18 15,1 17-15,0-17 16,-18-1-16,0 1 0,0 17 16,0-17-16,-18 0 0,0 17 15,1-18-15,-1 19 16,18-19-1,0 1-15,18-18 16,17 0-16,18 0 16,-18-18-16,0 1 15,-17 17-15,17-18 0</inkml:trace>
  <inkml:trace contextRef="#ctx0" brushRef="#br0" timeOffset="219449.7318">6844 12929 0,'0'0'16,"18"18"-16,-1 17 15,36 18-15,-35-18 16,35 36-16,-18-36 16,0 53-16,-35-52 15,18 17-15,-18 35 16,-18-53-16,18 0 16,-17 1-16,-1-1 0,0 18 15,1-35-15,17-1 16,-18 1-16,0-1 15,1-34 1</inkml:trace>
  <inkml:trace contextRef="#ctx0" brushRef="#br0" timeOffset="220162.0202">5821 14093 0,'0'-17'16,"35"-1"-1,-17 1 1,-18-1 0,17 18-1,1 0 16,35-18-15,0 18 0,0 0-16,-18 0 0,89 0 15,17 0 1,-71 0-16,-17 18 0,18-18 16,17 18-16,-35-18 15,-18 0-15</inkml:trace>
  <inkml:trace contextRef="#ctx0" brushRef="#br0" timeOffset="221474.1542">8326 13952 0,'0'0'0,"17"0"47,-17-17-31,18 34 0,35-17-16,-18 0 15,71 0-15,-53 0 16,17 0-16,1 0 15,-1 0-15,72-17 16,-72 17-16,-17 0 0,0 0 16,-18 0-16</inkml:trace>
  <inkml:trace contextRef="#ctx0" brushRef="#br0" timeOffset="225234.5484">4992 13353 0,'-18'0'16,"1"-18"-1,-1 18-15,-17 0 16,-1 18-16,19-18 16,-54 17-16,18-17 15,18 18-15,-18-18 0,0 18 16,-53-1-1,71-17-15,0 18 0,17-18 0,0 0 16,36 17 0,35-17-1</inkml:trace>
  <inkml:trace contextRef="#ctx0" brushRef="#br0" timeOffset="225574.2869">4586 13229 0,'-18'0'15,"1"0"-15,-1 0 16,-17 18-16,0-1 15,17 1-15,-35 17 16,53-17 0,-18 0-16,18 17 15,0-17-15,18-1 16,-18 1-16,18-1 0,-1 1 16,36 17-1,-35-17-15,17 17 16,-17 1-16,35 17 15,-36-36-15,1 1 16</inkml:trace>
  <inkml:trace contextRef="#ctx0" brushRef="#br0" timeOffset="231272.1283">5521 14393 0,'-18'0'16,"1"0"-16,-1 18 16,0 0-16,18-1 15,-17 19-15,-1-1 0,18 18 16,0 0-16,-17 0 15,17 17-15,17 54 16,1-71-16,17 52 16,-17-69-16,-1-1 0,1 0 15,17 18-15,-17-35 16,0-18-16,-1 17 0,1-17 16</inkml:trace>
  <inkml:trace contextRef="#ctx0" brushRef="#br0" timeOffset="231673.3121">5715 15028 0,'18'53'15,"-18"-35"-15,0 17 16,0 0-16,0-17 16,0 0-1,0-36 1,0-35-16,0 18 16,0 17-16,0-17 15,0-36-15,0 54 16,17-36-16,1 18 15,0 17-15,-1 18 16,1 18 0,-1-1-16,-17 1 0,18 17 15,0 36 1,-18-36-16,17 0 16,-17 1-16,0-19 0,0 1 0,18-1 15,-18 1 1</inkml:trace>
  <inkml:trace contextRef="#ctx0" brushRef="#br0" timeOffset="232063.1824">5909 14446 0,'0'-17'31,"18"17"-31,-1 0 16,19 0 0,-19 0-16,19 0 15,-19 0-15,1 17 16</inkml:trace>
  <inkml:trace contextRef="#ctx0" brushRef="#br0" timeOffset="232296.0004">5891 14464 0,'0'0'0,"0"18"0,0 34 15,18-16 1,-18 17-16,18-36 16,-1 19-16,-17-19 15,18 1-15,0-1 16,-1 1-16,19-18 16,-19 0-16,1-18 15,-1 1-15</inkml:trace>
  <inkml:trace contextRef="#ctx0" brushRef="#br0" timeOffset="232524.9173">6156 14534 0,'0'18'16,"0"0"-16,18-1 16,-18 1-1,0 0-15,0-1 0,17 1 16,-17 0-16,18-18 16</inkml:trace>
  <inkml:trace contextRef="#ctx0" brushRef="#br0" timeOffset="232885.5842">6279 14429 0,'18'0'15,"0"17"-15,-1-17 16,1 0 0,0 18-1,-18 0-15,0-1 16,0 18-16,17 18 16,-17-17-16,18-19 15,0 36-15,-1-35 16,-17-1-16,0 1 15,0 0-15,-17-18 32,-19 0-17,19-18-15,-19 18 16</inkml:trace>
  <inkml:trace contextRef="#ctx0" brushRef="#br0" timeOffset="233103.5223">6544 14993 0,'0'0'15,"-18"35"-15,18 1 0,-35 17 16,17-18-16,-34 18 16,16-36-16</inkml:trace>
  <inkml:trace contextRef="#ctx0" brushRef="#br0" timeOffset="233981.5465">6773 14958 0,'0'88'0,"0"-35"15,0-35-15,0 17 0,0-18 16,0-34 15,18-18-31,-18-1 16,0 1-16,0-36 15,0 36-15,18 18 16,-18-19-16,17 19 0,1 17 0,0 0 16,-1 35-1,-17-17-15,0 17 16,0 35-16,18-34 15,-18-19-15,0 19 16,0-19-16,0 1 0</inkml:trace>
  <inkml:trace contextRef="#ctx0" brushRef="#br0" timeOffset="234260.3175">6950 14340 0,'0'0'0,"0"18"0,35 0 16,0-18-16,1 17 16,-19-17-1,1 0-15,-18-17 16</inkml:trace>
  <inkml:trace contextRef="#ctx0" brushRef="#br0" timeOffset="234464.298">6967 14411 0,'0'35'16,"0"-70"-16,0 88 0,0-18 0,0 0 16,18 18-1,-18-17-15,18-19 0,-1 1 16,-17 0-16,36 17 15,-19-18-15,1-17 16,-1-17 0</inkml:trace>
  <inkml:trace contextRef="#ctx0" brushRef="#br0" timeOffset="234731.5408">7126 14534 0,'0'0'0,"0"36"16,0-1-16,18-17 0,-18-1 15,35 19 1,-17-19-16,-1-17 0,1 0 16,0 0-16,-18-17 15,17-1-15,-17 0 0,0-35 16,0 18-16,0 17 15,-17 1-15,-1 17 0,18-18 16,-18 1 0,1 17-16</inkml:trace>
  <inkml:trace contextRef="#ctx0" brushRef="#br0" timeOffset="235038.041">7250 14376 0,'17'0'16,"1"0"-16,0 0 15,-1 0-15,1 0 0,-1 0 16,1 17-16,0-17 16,-1 36-16,-17-19 15,0 1-15,0 0 0,0 17 16,0-18-16,18 1 0,-18 17 15,0 1 1,0-19-16,-18-17 47,1-17-47,-1 17 16,0 0-16,1-18 15,17 0-15</inkml:trace>
  <inkml:trace contextRef="#ctx0" brushRef="#br0" timeOffset="235420.2673">7479 14182 0,'18'0'16,"-1"17"-1,1 1-15,-1 0 16,19 35-1,-19-1-15,19 1 0,-19 0 16,1 18-16,17 17 0,-17-17 16,17 140-16,-17-123 15,-18 89 1,0-107-16,0 54 16,-18-71-16,-17 35 15,0-53-15,-36 36 16</inkml:trace>
  <inkml:trace contextRef="#ctx0" brushRef="#br0" timeOffset="271930.9753">16598 10407 0,'0'-18'16,"18"1"-16,-18-1 15,0 0-15,0 54 32,0 52-32,-18-18 15,1 107-15,17-89 16,-18 0-16,18 0 0,0 1 16,0-1-1,18-53-15,17-17 0,-18-1 16,36-17-16,18-53 15,-53 36-15,-1-18 16,19-36-16,-19 36 16,-17 17-16,0 0 15,0 54 1,18-19-16,17 72 16,-17-54-1,52 0-15,-34-35 16,34 0-16,-35-18 15,1 1-15,-19-18 16,1-1-16,0-34 16,-36 34-16,-17-52 15,17 35-15,-53-35 16,54 53-16,-18 0 16,17 17-16,0 0 0,18 1 15,18 17 1,17 0-16</inkml:trace>
  <inkml:trace contextRef="#ctx0" brushRef="#br0" timeOffset="272236.7888">17339 10178 0,'-18'0'16,"18"-18"-16,18 18 15,0 0 1,-1 0-16,36-18 15,-35 1-15,17 17 16,0-18 0,-17 18-16</inkml:trace>
  <inkml:trace contextRef="#ctx0" brushRef="#br0" timeOffset="272431.0466">17374 10213 0,'0'35'16,"0"-70"-16,0 105 0,0-52 0,0 35 16,0-35-1,18 35-15,-18-36 0,0 1 16,35 17 0,-35-17-16,18-18 0,0 0 0,17 0 15,0-18 1,-35 1-16</inkml:trace>
  <inkml:trace contextRef="#ctx0" brushRef="#br0" timeOffset="272637.4721">17674 10160 0,'0'0'16,"0"18"-16,0-1 15,0 36 1,0-18-16,18 18 16,-18-35-16,17 17 15,-17-17-15,0 0 16,18-18-16,0-18 0</inkml:trace>
  <inkml:trace contextRef="#ctx0" brushRef="#br0" timeOffset="272952.8322">17815 10107 0,'18'18'16,"0"-18"-16,17 0 16,0 0-16,18 17 15,-35-17 1,-1 0-16,1 18 0,-18 0 15,0-1-15,0 54 16,0-54-16,0 54 16,-18-36-16,18 18 15,0-35-15,-17 0 0,17-1 16,-18-17 0,0 0-1,1 0-15,-1-17 16,18-1-1</inkml:trace>
  <inkml:trace contextRef="#ctx0" brushRef="#br0" timeOffset="273471.4859">18327 10495 0,'0'0'0,"17"0"0,1 0 0,0 0 32</inkml:trace>
  <inkml:trace contextRef="#ctx0" brushRef="#br0" timeOffset="273598.9715">18362 10795 0,'0'0'0,"18"0"16,-1 0-16,1 0 0</inkml:trace>
  <inkml:trace contextRef="#ctx0" brushRef="#br0" timeOffset="274310.5065">19050 10266 0,'0'0'15,"0"-53"-15,0 18 0,0-18 16,0 35-16,0 36 31,-18 70-31,1-18 16,17 125-16,-18-90 15,18-16-15,-18 87 16,18-106-16,0 1 16,18 0-16,0 17 0,-1-53 15,19 0-15,17-35 16,-36 0-16,18-17 15</inkml:trace>
  <inkml:trace contextRef="#ctx0" brushRef="#br0" timeOffset="274650.1495">19332 10883 0,'18'106'15,"-36"-212"-15,54 265 0,-36-106 0,0 17 16,0-52-16,17 0 16,-17-1-16,0-34 15,0-54 1,0 36-16,0 0 0,18-71 16,-1 53-16,19-18 15,-19 54 1,1-1-16,0 18 15,-1 0-15,1 18 0,17 35 16,-35-18-16,0 53 16,0-53-16,0 1 0,0 34 15,0-17 1,0-35-16,18-18 16</inkml:trace>
  <inkml:trace contextRef="#ctx0" brushRef="#br0" timeOffset="274923.3681">19738 10125 0,'35'0'16,"-17"0"-16,35-18 16,-18 18-16,-17 0 0,17-18 15,-17 18-15,-1 0 16</inkml:trace>
  <inkml:trace contextRef="#ctx0" brushRef="#br0" timeOffset="275105.28">19791 10178 0,'0'0'16,"35"53"-16,-17-18 15,-18-18-15,17 54 16,1-36-16,0 1 15,-18-19-15,17 1 16,-17 0-16,18-18 16,0 0-16,-1 0 15</inkml:trace>
  <inkml:trace contextRef="#ctx0" brushRef="#br0" timeOffset="275296.2481">20108 10266 0,'0'0'15,"0"35"-15,0-17 0,-17-1 16,17 19 0,0-19-16,17 1 15,1-18-15</inkml:trace>
  <inkml:trace contextRef="#ctx0" brushRef="#br0" timeOffset="275611.575">20249 10089 0,'18'0'0,"17"0"15,-17 0 1,35 0-16,-35 18 16,-1 35-1,1-35-15,-18 17 16,17 0-16,-17-17 0,0 17 16,0-17-16,0 35 15,0-36-15,0 1 0,0 0 16,-17-1-16,-1-34 31,1-1-15,-1 18-16,0-18 15</inkml:trace>
  <inkml:trace contextRef="#ctx0" brushRef="#br0" timeOffset="275795.7267">20602 10848 0,'-17'70'16,"34"-140"-16,-52 158 0,0-35 16,17-18-1,-35 1-15,18-19 16</inkml:trace>
  <inkml:trace contextRef="#ctx0" brushRef="#br0" timeOffset="276441.357">20955 10672 0,'18'105'16,"-36"-210"-16,36 281 0,-18-106 16,0 36-1,0-53-15,0-17 0,0-19 0,0 1 16,0-36 0,0-52-1,17 17-15,-17 17 16,0-17-16,36-52 15,-19 52-15,18-18 16,-17 54-16,17 17 16,-17 17-16,0 54 15,-18-18-15,17 52 16,-17-52-16,0 36 16,18-54-16,0 18 15,-18-36-15,35-17 16,-17 0-1,-18-17-15</inkml:trace>
  <inkml:trace contextRef="#ctx0" brushRef="#br0" timeOffset="276702.2776">21361 10072 0,'35'17'16,"18"-17"-1,-18 0-15,0 0 0,1-17 16,17 17-16,-36-18 15</inkml:trace>
  <inkml:trace contextRef="#ctx0" brushRef="#br0" timeOffset="276912.2245">21449 10107 0,'53'0'15,"-106"0"-15,106 18 0,-36-1 0,-17 19 16,0-1-16,-17 0 0,17 53 16,-18-52-16,18 17 15,0-36-15,0 1 16,35 0-16,-17-1 16,0-17-16,17 0 15,-17 0-15,-1-17 0</inkml:trace>
  <inkml:trace contextRef="#ctx0" brushRef="#br0" timeOffset="277170.0998">21731 10283 0,'0'0'0,"0"18"0,-18 35 15,18-35-15,18 35 16,0-36-16,-1 1 15,1 0-15,17-18 16,-17 0-16,17 0 0,1-36 16,-19 19-16,18-36 15,-35 17-15,-17-17 16,-1 36-16,1-1 16,-19-17-1,19 17-15,-19 18 0</inkml:trace>
  <inkml:trace contextRef="#ctx0" brushRef="#br0" timeOffset="277520.051">21996 10107 0,'0'0'0,"0"-18"0,17 18 0,36-17 15,-35 17 1,0 0-16,17 0 0,-18 0 16,1 0-16,0 17 15,-18 1-15,0 17 0,0-17 16,-18 35 0,18-18-16,-18 0 0,18 1 0,0-1 15,0 0 1,18 1-16,-18-19 15,18 1-15,-18 0 16,-18-18 0,18-18-16,-18 18 0,-17-18 15,18 18 1,-1 0-16,0-17 0,1 17 16</inkml:trace>
  <inkml:trace contextRef="#ctx0" brushRef="#br0" timeOffset="277892.0864">22348 9966 0,'0'18'31,"36"35"-31,-19-36 16,1 18-16,35 54 15,-35-36-15,-1-1 0,1 90 16,-18-72-1,0 1-15,-18 105 16,1-105-16,-1-1 0,0 1 16,1-1-16,-36 36 15,35-53-15,-17-18 0,0 18 16,-1-17-16,-34 16 16</inkml:trace>
  <inkml:trace contextRef="#ctx0" brushRef="#br0" timeOffset="281685.9302">16757 12294 0,'0'-17'0,"0"-1"16,-18 18 0,1 35-1,17-17-15,-18 35 0,0 53 16,18-36-16,0 54 16,0-71-1,0 0-15,18 35 16,0-53-16,17 18 15,-17-35-15,17-18 0,-17 0 16,17-36-16,18-34 16,-36 34-16,1-16 15,0 16-15,-18 1 0,0 0 16,0 17-16,17 36 16,-17 17-16,18 36 15,-18-36-15,53 35 16,-36-34-16,54 17 15,-36-53-15,18 17 16,-35-34 0,17-19-16,-17 1 15,-36-53-15,0 53 16,1-18-16,-36-18 16,35 36-16,-35-18 15,53 35-15,-17 1 16,17-1-16,0 0 15</inkml:trace>
  <inkml:trace contextRef="#ctx0" brushRef="#br0" timeOffset="287502.7971">17498 11994 0,'17'0'0,"1"0"15,0 0-15,17-17 16,0 17-16,1 0 16,-19-18-16,1 18 15,-36 0 1</inkml:trace>
  <inkml:trace contextRef="#ctx0" brushRef="#br0" timeOffset="287680.1142">17515 12047 0,'0'53'15,"0"-106"-15,0 124 0,18-53 0,0 34 16,-18-34-16,17 17 16,1-35-16,0 18 15,-1-18-15,1 0 16,0-18-16</inkml:trace>
  <inkml:trace contextRef="#ctx0" brushRef="#br0" timeOffset="287954.9445">17762 12030 0,'18'0'16,"0"0"-16,17 17 15,-17 1 1,-1 17 0,-17-17-16,-17 17 15,-1-17-15,-35 35 16,35-36-16,18 1 16,-17 0-16,34-18 15,1 0-15,35 0 16,-35 0-16,17 0 15,0-18-15,-17 0 16</inkml:trace>
  <inkml:trace contextRef="#ctx0" brushRef="#br0" timeOffset="288302.5363">17974 11959 0,'18'0'15,"-1"0"-15,19-17 16,-1 17-16,0 0 16,-17 0-16,-1 17 15,1 1-15,-18 17 16,0-17-16,18 17 0,-18 36 15,0-36-15,17 18 16,-17-18-16,-17 0 31,-1-17-31,0-18 16,1-18-16,-1 1 16,18-1-16,-17 0 15,-1 1-15</inkml:trace>
  <inkml:trace contextRef="#ctx0" brushRef="#br0" timeOffset="288888.9656">18538 12312 0,'18'0'31,"0"18"-15,-18-1 0</inkml:trace>
  <inkml:trace contextRef="#ctx0" brushRef="#br0" timeOffset="289026.801">18556 12629 0,'18'18'0,"-1"-18"16,-34 0 0</inkml:trace>
  <inkml:trace contextRef="#ctx0" brushRef="#br0" timeOffset="290132.7668">19491 12136 0,'-18'-18'16,"1"18"-1,-1 0 1,0 35-16,-17 36 16,18-18-1,17 0-15,-18 88 16,18-71-16,0 89 15,0-88-15,35 70 16,-35-88-16,53 52 16,-35-69-16,17-1 0,18 18 15,-53-35-15,18-1 16</inkml:trace>
  <inkml:trace contextRef="#ctx0" brushRef="#br0" timeOffset="291428.4649">13776 9825 0,'-18'-18'0,"18"36"31,0 17-15,0 0-16,0 1 16,0 52-1,-17-18-15,17-17 0,0-17 16,0 17-16,0 17 16,0-52-16,0-1 0,0 1 15,0 0-15,0-36 16</inkml:trace>
  <inkml:trace contextRef="#ctx0" brushRef="#br0" timeOffset="291745.5086">13529 10089 0,'0'0'0,"0"-17"0,0-1 15,0-17 1,0 17-16,18-17 16,-18 17-16,17-35 15,1 36-15,0-18 0,-1-18 16,-17 35-16,0-17 16,18 35-16,0 17 15,17 36 1,-18-35-16,36 17 15,-17-17 1,-1-1-16,18 19 16,-36-19-16,1-17 0,0 18 15,-1 0-15,-17-1 0</inkml:trace>
  <inkml:trace contextRef="#ctx0" brushRef="#br0" timeOffset="301756.0442">19879 12312 0,'0'-18'31,"35"18"-31,-17-17 16,17 17-16,1 0 15,-19-18-15,1 18 16,35 0-16,-36 0 16,1 0-16,-36 0 31,1 0-31</inkml:trace>
  <inkml:trace contextRef="#ctx0" brushRef="#br0" timeOffset="302128.8849">19844 12330 0,'0'0'0,"0"17"0,0 1 16,0 17-1,0-17-15,0-1 16,17 1-16,-17 0 0,18-1 15,0 1 1,-1 0-16,19-18 16,-19 17-16,19 1 15,-19 0-15,1-1 0,17 18 16,-17-17-16,-1 35 16,1-35-16,-18 17 15,-18-17-15,18-1 16,-17-17-16,-1 18 0,0-18 15,-17 0 1,18 0-16,-1-18 0,0 18 16,1-17-16,-19-1 15</inkml:trace>
  <inkml:trace contextRef="#ctx0" brushRef="#br0" timeOffset="302328.7379">20479 12841 0,'-18'35'15,"36"-70"-15,-54 106 0,19-54 0,-18 36 16,35-35-16,-18-18 15</inkml:trace>
  <inkml:trace contextRef="#ctx0" brushRef="#br0" timeOffset="302868.8037">20902 12418 0,'0'0'16,"0"-18"-16,18 1 15,35 17 1,-36 17-16,19 1 16,-19-1-16,-17 1 15,18 0-15,-18-1 0,0 1 16,-18 0-16,1-1 15,-1 1 1,0 0-16,36 17 16,-18-18-16,18-17 15,17 53-15,0-17 16,-17-19-16,-1 1 16,-17 0-1,0-1-15,-17-17 0,-1 0 16,-17 18-1,17-18-15,1 0 0,-19 0 0,19 0 16,-1 0-16,0 0 16,36 0-1</inkml:trace>
  <inkml:trace contextRef="#ctx0" brushRef="#br0" timeOffset="303163.5518">21202 12083 0,'0'17'15,"18"1"-15,-1 17 0,36 53 16,-18-52-16,54 70 15,-54-54 1,0 1-16,-17 18 0,17-18 16,-35 17-16,18 54 15,-36-54-15,0-17 0,1 0 16,-54 35 0,54-52-16,-19-1 0,-34 0 15,35-35-15</inkml:trace>
  <inkml:trace contextRef="#ctx0" brushRef="#br0" timeOffset="304608.4031">22860 12241 0,'18'-17'0,"-1"-19"15,-17 19 1,0-1-16,0 1 16,-17 34-1,-1 18 1,-17 36-16,17-18 16,-17 70-16,35-52 15,-18 70-15,36-88 16,-1 70-16,1-87 15,35 34 1,-35-34-16,-1-1 16,1-17-16,0-1 0</inkml:trace>
  <inkml:trace contextRef="#ctx0" brushRef="#br0" timeOffset="305804.0278">23354 12612 0,'0'53'16,"0"-106"-16,18 141 15,-18-17-15,0-36 16,0 18-16,0-36 16,0 1-16,0-36 15,0-17 1,0 17 0,0-17-16,0-18 15,17 18-15,-17 0 0,18-1 16,35-16-16,0 34 15,-36 18-15,1 0 16,0 0-16,17 53 16,-35-18-16,0 0 15,0 1-15,0-1 0,0 35 16,0-52-16,0 0 16,0-1-16,0 1 0,17-18 15,1-35 1</inkml:trace>
  <inkml:trace contextRef="#ctx0" brushRef="#br0" timeOffset="306067.0267">23689 12030 0,'18'0'16,"-1"-18"0,1 18-16,0 0 15,-1 0-15,1 0 0,0 0 0,-1-18 16</inkml:trace>
  <inkml:trace contextRef="#ctx0" brushRef="#br0" timeOffset="306203.3956">23707 12083 0,'0'53'16,"0"-106"-16,0 123 0,17-52 0,1 35 15,0-36-15,-18 1 16,35 0-16,-17-18 15,-18 17-15</inkml:trace>
  <inkml:trace contextRef="#ctx0" brushRef="#br0" timeOffset="306504.7">23883 12047 0,'18'0'0,"17"18"16,-17-18-16,17 18 15,-17-18-15,-1 17 0,18 1 16,-35 0 0,0-1-16,-17 1 0,17-1 15,-35 19-15,17-19 16,0-17-16,18 18 15,36-18 17,-19 0-32,1 0 0,17 0 15,-17-18-15,-1 18 16</inkml:trace>
  <inkml:trace contextRef="#ctx0" brushRef="#br0" timeOffset="306883.0875">24148 11977 0,'0'-18'16,"35"1"-1,-17 17-15,17 0 16,-18 0-16,19 0 15,-36 17-15,17 1 16,-17-1-16,18 19 16,-18-19-1,18 19-15,-18 17 16,0 17-16,0-52 16,17 17-16,-17-17 15,0-1-15,0 1 16,-17-18-1,-1 0-15,0 0 16,1-18-16,-19 18 16,36 18 15</inkml:trace>
  <inkml:trace contextRef="#ctx0" brushRef="#br0" timeOffset="307133.0212">24536 12753 0,'-36'35'0,"72"-70"0,-89 105 16,18-34-16,17-19 15,-53 19 1,54-19-16,-19 1 0</inkml:trace>
  <inkml:trace contextRef="#ctx0" brushRef="#br0" timeOffset="307823.0676">25047 12471 0,'18'0'15,"0"35"-15,-18 0 16,0 53-16,0-35 16,0-17-16,0 17 0,0-1 15,0-16 1,0-19-16,-18-34 16,18-1-16,0 0 15,18-52-15,-18 17 16,17 18-16,36-53 15,-35 52-15,17 1 16,0 0-16,18-18 16,0 53-16,-35 0 15,-1 17-15,1 54 16,-18 17 0,0-35-16,0-18 15,0 1-15,0-1 0,0 18 16,0-36-16,18-17 0</inkml:trace>
  <inkml:trace contextRef="#ctx0" brushRef="#br0" timeOffset="308112.8172">25541 11977 0,'18'0'16,"17"0"-1,0 0-15,18-18 16,0 18 0,0 0-1</inkml:trace>
  <inkml:trace contextRef="#ctx0" brushRef="#br0" timeOffset="308290.411">25594 12065 0,'0'0'0,"18"18"0,-18-1 16,17 36-16,-17-18 16,18 18-16,0-35 15,-18 0-15,17-1 0,-17 1 16,36 0 0,-19-18-16,1-18 15,-1 18-15</inkml:trace>
  <inkml:trace contextRef="#ctx0" brushRef="#br0" timeOffset="308463.1926">25876 12136 0,'-17'35'16,"17"-18"-16,0 36 15,0-35-15,17 35 16,-17-35-1,18-18-15,0 0 16,-1 0-16</inkml:trace>
  <inkml:trace contextRef="#ctx0" brushRef="#br0" timeOffset="308851.7174">26053 12047 0,'17'0'16,"1"0"-1,0 0 1,-1 0-16,1-17 0,-1 17 16,1 0-16,0 0 15,-1 0-15,-17 17 31,0 1-31,0 0 16,0-1-16,0 36 16,0-35-16,18 17 0,-18-17 15,18-1-15,-18 19 0,0-19 16,17 1-16,-17 0 16,-17 17-16,-1-17 15,0-18 1,1 0-1,17-18 1,0 0 0</inkml:trace>
  <inkml:trace contextRef="#ctx0" brushRef="#br0" timeOffset="309229.3346">26317 11977 0,'0'-18'0,"18"18"46,0 35-30,-1-17-16,1 35 16,-1-18-16,19 36 15,-36-1-15,17-17 16,-17 71-16,0-54 16,0 1-16,-17 70 15,17-88-15,-18 0 0,0 0 16,-17 35-1,-18-17-15,36-36 16,-19 0-16,-17 18 16,18-18-16,0-17 15</inkml:trace>
  <inkml:trace contextRef="#ctx0" brushRef="#br0" timeOffset="317048.2194">16545 13988 0,'0'-18'16,"18"18"15,0 0-15,17 0-16,18 18 15,-18-18 1,-17 17-16,17 1 0,-17-18 16,-1 18-16,1 17 15,-18 0-15,0-17 0,-18 17 16,1-17-16,-36 52 15,35-34-15,0-19 16,1 18-16,17-17 0,0 17 16,17-17-16,19 17 15,-1-35-15,-17 0 16,35 18-16,-36-18 16,1 0-16,-1 0 15,1 0-15,-36-18 16</inkml:trace>
  <inkml:trace contextRef="#ctx0" brushRef="#br0" timeOffset="317210.6121">16563 14235 0,'0'17'0,"0"-34"0,35 34 16,18-34-1,0 17-15,-18-18 0,18 18 0,18-35 16</inkml:trace>
  <inkml:trace contextRef="#ctx0" brushRef="#br0" timeOffset="317738.2681">17039 13688 0,'35'-18'15,"18"18"1,-17-17-16,-1 17 15,-17 0-15,17-18 0,0 18 16,-17 0 0,-36-18-1</inkml:trace>
  <inkml:trace contextRef="#ctx0" brushRef="#br0" timeOffset="317945.4479">17127 13688 0,'0'0'16,"0"53"-16,0-18 0,0 0 0,0 36 15,0-36 1,0-17-16,0 17 0,0-17 16,18-1-16,0 1 15,-1-18-15,36 0 16,-35 0-16,17-18 15,-17 1-15</inkml:trace>
  <inkml:trace contextRef="#ctx0" brushRef="#br0" timeOffset="318249.9155">17392 13741 0,'0'0'16,"18"0"-16,17 17 15,-17 1-15,17 17 16,-18-17-16,1 0 16,-18-1-16,0 1 0,-18-18 15,18 17-15,-17-17 0,-1 18 16,1 0-1,-1-1-15,0-17 0,18 18 16,18 0 0,17-18-16,-17 0 15,-1 0-15,19 0 16</inkml:trace>
  <inkml:trace contextRef="#ctx0" brushRef="#br0" timeOffset="318634.7289">17657 13653 0,'17'-18'15,"-34"36"-15,52-36 16,-18 18-16,1 0 0,0 0 0,-1 0 15,1 0-15,0 18 16,-1-18-16,-17 17 16,18-17-16,-18 35 15,0 1-15,0 17 16,0-18-16,0 35 16,0-34-1,0-19-15,18 36 16,-18-35-16,0 0 0,17-18 15,-34 17-15,-1-17 16,-35-17 0,35 17-16,1-18 15,-1 0 1</inkml:trace>
  <inkml:trace contextRef="#ctx0" brushRef="#br0" timeOffset="319319.211">18221 14041 0,'18'-18'15,"-1"18"1,1 0-16,35 18 16,-18-18-16,0 0 15,18 0-15,-35 0 16,0 0-16,-36 0 15</inkml:trace>
  <inkml:trace contextRef="#ctx0" brushRef="#br0" timeOffset="319752.2875">18203 14217 0,'0'0'16,"18"18"-16,0-18 15,52 17 1,-35-17-16,36 18 16,-36-18-16,-17 0 0,0 0 15,-1 0-15</inkml:trace>
  <inkml:trace contextRef="#ctx0" brushRef="#br0" timeOffset="320623.6557">19244 13970 0,'0'-35'0,"0"17"15,18 18-15,-18-18 0,17 1 16,-17 34-1,-17 54 1,17-18-16,0 0 16,-18 70-16,18-70 15,0 0-15,0 0 0,35 18 16,-17-54-16,17 1 16,-17-18-16,17-18 15,-17 18-15,17-35 0,-17 17 16,-1-17-16,1 0 0,-18 17 15,18 1-15,-18-19 16,17 72 0,1 34-1,0-35-15,17 1 0,-18-19 16,54 19 0,-18-36-16,-18 0 0,18-18 15,-18 0-15,1-17 0,-19 0 16,1-1-16,-18-52 15,-18 35-15,-17 18 16,17 0-16,-17-18 0,17 35 16,-34-35-16,34 36 15,36 17 1</inkml:trace>
  <inkml:trace contextRef="#ctx0" brushRef="#br0" timeOffset="320936.2246">20073 13635 0,'18'-18'16,"-1"18"-16,19-17 0,17-1 16,-18 0-1,0 18-15,0-17 16,-17 17-16,-18-18 0,-18 18 15</inkml:trace>
  <inkml:trace contextRef="#ctx0" brushRef="#br0" timeOffset="321107.4231">20091 13688 0,'0'0'15,"17"53"-15,1-36 0,0 36 16,-18-35-16,17 17 15,-17-17-15,0-1 0,0 1 16,0 0-16,18-1 16,0-17-16,-1-17 15</inkml:trace>
  <inkml:trace contextRef="#ctx0" brushRef="#br0" timeOffset="321398.0707">20320 13617 0,'0'0'0,"53"0"0,-18 0 16,-17 0-16,17 0 0,0 36 16,-35-19-16,0 18 15,-17-17-15,-1 17 16,-17 1-16,17-36 15,1 17-15,-1 1 16,36 0 0,17-18-16,0 17 15,0-17-15,-17 0 0,35 0 16,-53-17 0,18 17-16</inkml:trace>
  <inkml:trace contextRef="#ctx0" brushRef="#br0" timeOffset="321841.4109">20655 13547 0,'0'0'15,"18"0"-15,-1-18 0,1 18 16,0 0-16,17 0 16,0 18-1,-17-18-15,0 0 16,-1 0-16,-17 17 15,0 1-15,0 0 16,0-1-16,0 36 16,0-18-16,0 1 15,0-1-15,0-17 0,18 35 16,-18-36-16,0 1 16,-18-1-1,1-17-15,-1-17 16,-17 17-1,-18-18-15,35 18 16,0-17-16,1 17 16</inkml:trace>
  <inkml:trace contextRef="#ctx0" brushRef="#br0" timeOffset="322599.0655">21184 14252 0,'-17'0'15,"34"18"1,1-18-1,0 0-15,-18 18 16,17-18 0</inkml:trace>
  <inkml:trace contextRef="#ctx0" brushRef="#br0" timeOffset="323059.7798">21890 14093 0,'-18'-35'15,"18"18"-15,-35-1 16,0 18-16,17 0 15,-17 0-15,-53 53 16,52-18-16,1 0 0,17 1 16,-17 70-16,35-71 15,18 0-15,-1 0 16,54 1-16,-1-19 16,-17-17-16,0 0 15,18-35-15,-36 0 16,0-1-16,-35 19 0,18-18 15,-18-1-15,-18-34 16,18 52-16,-17-17 16,-1 17-16,1 0 15,-1 18-15,18 36 16,0-19-16,18 19 0,-1-1 16,36 53-1,-18-53-15,36 18 16,-18-17-16,-18-19 15</inkml:trace>
  <inkml:trace contextRef="#ctx0" brushRef="#br0" timeOffset="323617.0724">22190 13547 0,'0'0'15,"35"0"-15,0 0 0,1 0 0,16-18 16,1 18 0,-35 0-16,0-18 0</inkml:trace>
  <inkml:trace contextRef="#ctx0" brushRef="#br0" timeOffset="324878.8906">22225 13582 0,'0'0'16,"0"-18"-16,18 18 0,-18 18 31,-18 17-31,18-17 16,0 35-1,-18-36-15,18 54 16,0-53-16,0 35 15,0-36-15,18 1 16,0-18-16,-1 0 16,1 0-16,35 0 15,-36 0-15,1-18 16</inkml:trace>
  <inkml:trace contextRef="#ctx0" brushRef="#br0" timeOffset="325753.6265">22578 13617 0,'17'0'0,"-34"0"31,17 36-31,0-19 15,0 36-15,0-35 16,0-1-16,0 19 16,0-19-16,17-17 15,1 0-15,-18-17 16</inkml:trace>
  <inkml:trace contextRef="#ctx0" brushRef="#br0" timeOffset="326113.1781">22684 13494 0,'35'0'16,"-17"0"-16,-1 0 0,18 0 15,-17 0-15,17 0 16,-17 0-1,0 17-15,-1-17 16,1 18-16,-18 17 16,0-17-16,0 17 0,0 1 15,18-1-15,-18 0 0,17 36 16,-17-36-16,18 0 16,-18 0-16,0-17 15,0 0-15,0-1 16,-18-34-1,1-1 1,-19 0-16,19 18 0,-1-17 16,-35 17-16,18 0 15,17 0-15</inkml:trace>
  <inkml:trace contextRef="#ctx0" brushRef="#br0" timeOffset="326596.3798">23442 14146 0,'0'-17'0,"18"17"15,17 0-15,18-18 16,-18 18-16,36 0 15,-18 0 1,-36 0-16,1 0 0,0 0 16</inkml:trace>
  <inkml:trace contextRef="#ctx0" brushRef="#br0" timeOffset="326781.1597">23566 13988 0,'0'88'16,"0"-176"-16,0 229 0,0-88 0,0 53 15,0-54 1,35 19-16,-18-36 16,1-17-16,17 0 15</inkml:trace>
  <inkml:trace contextRef="#ctx0" brushRef="#br0" timeOffset="327214.7667">23989 13653 0,'35'105'16,"-70"-210"-16,88 263 0,-36-105 0,19 71 15,-36-71-15,0 70 16,0-88-16,0 1 16,0-1-16,0-17 15,0-54 1,17-17-1,1 36-15,53-19 16,-36 36-16,53 18 16,-35 17-16,18 36 15,-54-36-15,1 36 16,-18-54-16,-35 19 16,-1-19-1,-34 1-15,34-18 16,1-18-16,-35-17 15,17-18-15,53 35 16,-18-17-16,18 18 0</inkml:trace>
  <inkml:trace contextRef="#ctx0" brushRef="#br0" timeOffset="327731.5536">24589 13529 0,'17'0'16,"19"0"-1,-19 0-15,1 0 16,-1 0-16,1 0 16</inkml:trace>
  <inkml:trace contextRef="#ctx0" brushRef="#br0" timeOffset="327977.2497">24589 13547 0,'0'0'15,"0"17"-15,0 19 0,0-1 16,0 0 0,0 36-16,0-36 15,17 0-15,1-17 16,17 17-16,-17-35 15,17 18-15,-17-18 16,-1-18 0,1 18-16</inkml:trace>
  <inkml:trace contextRef="#ctx0" brushRef="#br0" timeOffset="328965.5655">24924 13600 0,'17'0'46,"19"17"-30,-19 1-16,19-18 16,-36 18-16,17-1 15,-17 1-15,-17-1 16,17 1-16,-18 0 0,0 17 16,1-35-16,17 18 15,0-1-15,-18-17 0,36 18 16,-1-18-1,1 18-15,0-18 0,-1 0 16,1 0-16,0 0 16</inkml:trace>
  <inkml:trace contextRef="#ctx0" brushRef="#br0" timeOffset="329374.1622">25135 13529 0,'0'0'0,"18"0"16,0-18-16,-1 18 16,19 0-16,-1 0 15,0-17-15,-17 17 16,17 0-16,-35 17 31,0 19-15,0-19-16,0 36 15,0-17-15,0 34 16,0-35-16,18 36 16,-18-36-16,17-17 15,-17 17-15,18 0 16,-18-17-16,0 0 15,0-1-15,-18-17 0,1 0 16,-1 0-16,-17-17 16,0-1-1,17 18-15,-17-18 16</inkml:trace>
  <inkml:trace contextRef="#ctx0" brushRef="#br0" timeOffset="331592.1553">22066 14870 0,'0'17'15,"0"19"1,0-19-16,0 71 16,0-52-16,0 17 15,0-1-15,0 72 16,18-71-16,0 35 15,-1-70-15,-17-1 0,18 1 16,-1-18 0</inkml:trace>
  <inkml:trace contextRef="#ctx0" brushRef="#br0" timeOffset="331908.9478">21766 15169 0,'18'0'16,"0"-17"-16,-1-1 0,1 1 16,35-54-16,-35 36 15,-1 17-15,18-52 16,-35 52-16,18 0 15,0 1-15,-1 17 16,1 0 0,0 17-1,-1 19-15,-17-19 16,36 18 0,-19-17-16,-17 0 0,35 17 15</inkml:trace>
  <inkml:trace contextRef="#ctx0" brushRef="#br0" timeOffset="332291.8116">21555 15593 0,'-18'17'16,"18"19"-16,0 52 15,0-53-15,18 53 16,-1-52-16,19 34 16,17-35-1,-18-35-15,-18 0 0</inkml:trace>
  <inkml:trace contextRef="#ctx0" brushRef="#br0" timeOffset="332648.0869">21837 15593 0,'0'0'0,"18"0"0,-1 0 16,1 17-16,17 1 15,-17 0-15,-1-1 16,1 1-16,-18 35 16,0-35-1,0-1-15,-18 36 16,18-35-16,0-1 0,0 1 16,0 0-16,18-1 0,17 19 15,-17-36 1,17 17-1,-17-17-15,-36 18 16,1-18 0,-36 0-1,35 0-15,-17 17 0,17-17 0,-17 0 16,0 0-16,17 0 16</inkml:trace>
  <inkml:trace contextRef="#ctx0" brushRef="#br0" timeOffset="332950.0482">22313 15822 0,'0'0'16,"-17"18"-16,17-1 0,0 54 16,0-53-16,0 17 15,17-18-15,1 36 16,-18-35-16,17 0 0,1-18 15,0 0-15</inkml:trace>
  <inkml:trace contextRef="#ctx0" brushRef="#br0" timeOffset="333620.7757">22648 15522 0,'0'18'16,"0"17"-1,18-17-15,-18 17 0,18 36 16,-18-36-16,17 0 15,-17 0-15,0 1 0,0 17 16,18-18-16,-18 0 16,0-17-16,-18-1 15</inkml:trace>
  <inkml:trace contextRef="#ctx0" brushRef="#br0" timeOffset="334078.0355">22278 15893 0,'0'-18'16,"0"36"-16,0-1 15,18 19 1,-18-19-16,17 36 16,-17-35-16,18-1 0,-18 19 15,0-19-15,-18 1 16,18 0-16,-17-1 0,17 1 15,-18-18-15,0 0 16</inkml:trace>
  <inkml:trace contextRef="#ctx0" brushRef="#br0" timeOffset="334489.7332">22860 15363 0,'0'18'15,"35"17"1,-17-17-16,35 35 16,-36-18-16,36 53 15,-17 18 1,-19-53-16,-17 0 0,0 53 15,0-53-15,-35 53 16,0-71-16,17 0 16,-52 18-16,17-35 15</inkml:trace>
  <inkml:trace contextRef="#ctx0" brushRef="#br0" timeOffset="335311.1548">16916 14993 0,'0'0'0,"0"18"16,0 35-16,0-18 16,0 0-16,0 0 0,0 1 15,0 52 1,0-53-16,0 0 0,0 1 16,17-19-16,-17 19 0,0-1 15,0-17-15</inkml:trace>
  <inkml:trace contextRef="#ctx0" brushRef="#br0" timeOffset="335650.9678">16651 14993 0,'18'0'15,"-1"-18"-15,36-17 16,-17 18-16,-1-1 0,-17-17 16,17 17-16,0-17 0,0-1 15,-17 19 1,0-1-16,-1 0 15,1 36-15,-18 0 16,18 35 0,-1-18-16,18 53 15,-17-53-15,0 1 0,17-19 16,-17 19-16,-1-19 0,19-17 16,-19 18-16,1-18 15</inkml:trace>
  <inkml:trace contextRef="#ctx0" brushRef="#br0" timeOffset="336324.1546">16140 15628 0,'0'0'16,"-18"71"-16,18-18 16,0 70-16,0-70 15,18 53-15,-18-53 16,17-18-16,19 18 15,-19-53-15,18 0 0</inkml:trace>
  <inkml:trace contextRef="#ctx0" brushRef="#br0" timeOffset="336701.9455">16404 15681 0,'18'-35'16,"-1"35"-16,1-18 0,35 0 15,-35 18-15,-1-17 16,-34 34 0,-19 1-1,1 0-15,-18 35 16,18-18-16,17-17 0,18 52 15,0-52 1,18 17-16,35 0 0,-36-35 16,54 18-1,-53 0-15,17-1 16,-35 1-16,0-1 16,-18 1-16,1-18 15,-1 18-15,-17-18 0,-1 17 16,1-17-16,18 0 15,-1-17-15</inkml:trace>
  <inkml:trace contextRef="#ctx0" brushRef="#br0" timeOffset="336879.899">16739 16016 0,'0'0'16,"-17"53"-16,17-35 0,0-1 0,0 1 15,0 0-15</inkml:trace>
  <inkml:trace contextRef="#ctx0" brushRef="#br0" timeOffset="337075.034">16986 15928 0,'0'0'16,"0"53"-16,18-36 0,0 19 15,-1-19-15,1 1 16,-1 0-1,1-18-15</inkml:trace>
  <inkml:trace contextRef="#ctx0" brushRef="#br0" timeOffset="337286.0569">17216 15663 0,'0'0'16,"35"36"-16,-18-1 0,36 71 16,-35-36-16,0-17 0,17 18 15,-17 52 1,-18-52-16,0-18 0,-18 0 16,0 0-16,1-18 0,-54 35 15</inkml:trace>
  <inkml:trace contextRef="#ctx0" brushRef="#br0" timeOffset="337947.1337">19579 14993 0,'-17'18'15,"17"-1"-15,-18 36 16,0-17-16,18 52 16,0-53-16,18 0 0,-18 18 15,18-35 1,-18-1-16,17-17 15</inkml:trace>
  <inkml:trace contextRef="#ctx0" brushRef="#br0" timeOffset="338203.8047">19403 14923 0,'0'-18'0,"35"0"16,-17 18-16,17-35 16,-17 35-16,17-35 15,-17 17-15,-1 0 16,1 18-16,-1 18 16,1 35-1,-18-18-15,18-17 16,17 52-16,18-17 15,-35-35-15,-1 0 16</inkml:trace>
  <inkml:trace contextRef="#ctx0" brushRef="#br0" timeOffset="338575.9213">18909 15663 0,'-18'-35'16,"1"35"-16,17 18 15,0 17 1,0 0-16,0 18 16,17 35-16,-17-35 15,18 35-15,0-52 16,-1 34-1,1-34-15,17-19 16</inkml:trace>
  <inkml:trace contextRef="#ctx0" brushRef="#br0" timeOffset="339761.1926">19332 15752 0,'18'-18'31,"35"0"-16,-36 1-15,1 17 0,17 0 0,-17-18 16,17 18 0,-35-18-16,18 18 0,-36 0 15,1 0 1,-36 18-16</inkml:trace>
  <inkml:trace contextRef="#ctx0" brushRef="#br0" timeOffset="340656.0643">19297 15734 0,'0'70'15,"0"-17"-15,0-17 0,0 52 16,18-71-16,-18 19 16,17-19-16,1 1 15,0-18-15,-1 0 0,1 0 16,-1 0-16,1-18 0,0 1 16,17 17-1,0 0-15,-17 0 16,0 17-16,-18 36 15,0-35-15,-18 17 16,0-17-16,1 0 0,-36 17 16,17-18-16,-16-17 15,16 0-15,19 0 16,17-17-16,17-1 16,36-17-1</inkml:trace>
  <inkml:trace contextRef="#ctx0" brushRef="#br0" timeOffset="340822.539">19650 16193 0,'0'0'16,"-18"35"-16,18-18 15,0 1-15,0 0 16,18-36 15</inkml:trace>
  <inkml:trace contextRef="#ctx0" brushRef="#br0" timeOffset="341190.851">19844 15804 0,'17'18'16,"1"-18"-16,17 18 16,-17-18-16,17 17 15,-35 1 1,18 0-16,-18-1 0,0 1 16,0 0-16,0 34 15,0-34-15,0 17 16,18 1-16,-1-19 15,1 1-15,-1 0 16,1-1-16,-18 1 16,0 0-1,-35-1-15,0 1 16,17-18-16,0 17 16,-17-17-1,17-17-15,18-1 16,-17 1-1</inkml:trace>
  <inkml:trace contextRef="#ctx0" brushRef="#br0" timeOffset="341462.3076">20108 15558 0,'18'17'15,"0"1"-15,17 17 16,0 0-16,0 18 0,18-17 16,18 69-16,-36-52 15,-17 0-15,-1 53 16,-17-71-16,0 18 0,-17-17 15,-54 52 1,36-35-16,-18-36 0</inkml:trace>
  <inkml:trace contextRef="#ctx0" brushRef="#br0" timeOffset="348459.003">16986 16969 0,'0'-18'16,"-17"18"0,17 35-1,0 1-15,-18 16 16,18-16-1,0-1-15,18 18 16,-1-35-16,1-1 16,0 1-1,-1-18 1,-17-18-16,18 1 0,-1-1 16,1 18-1,0 0-15,-1 18 16,19-1-16,-19 18 0,1 1 15,17-19-15,0 19 0,-17-19 16,53 19 0,-18-36-16,0-18 15,-1-17-15,-52 17 16,18-17-16,-18-1 0,0 1 16,-35-35-1,17 34-15,-17-17 16,0 36-16,-1-1 15,36 1-15</inkml:trace>
  <inkml:trace contextRef="#ctx0" brushRef="#br0" timeOffset="348665.5907">17762 16669 0,'0'-18'0,"18"18"16,0 0-16,-1 0 0,36 0 16,-35 0-1,17 0-15</inkml:trace>
  <inkml:trace contextRef="#ctx0" brushRef="#br0" timeOffset="348836.9292">17798 16739 0,'0'0'16,"0"89"-16,0-54 0,0 18 15,0-18-15,35 0 16,-17-17-16,-1 0 0,18-18 15,-17 0-15,17-18 16</inkml:trace>
  <inkml:trace contextRef="#ctx0" brushRef="#br0" timeOffset="349216.6217">18080 16669 0,'0'0'0,"18"0"0,-1 0 0,1 0 16,17 0-1,-17 17-15,-1 1 16,1 0 0,-18-1-16,0 1 0,-18 0 15,18-1-15,0 1 16,-17 0-16,17-1 15,17 1 1,1-18-16,-18 17 16,18 1-16,-1 0 15,1-18-15,-18 17 16,-18 1 0,-17-18-1,17 0-15,-17 0 16,17 0-16,-17-18 15,18 18-15,-1 0 0,0 0 16</inkml:trace>
  <inkml:trace contextRef="#ctx0" brushRef="#br0" timeOffset="349619.9433">18397 16581 0,'0'0'16,"18"0"-16,0 0 0,-1 0 0,36 0 15,-18-18 1,1 18-16,-19 0 0,36 0 16,-35 18-16,0-18 15,-18 35-15,0-18 0,0 19 16,0 34-16,0-34 16,-18 17-16,18-18 15,0 0-15,0-17 0,-18 17 16,18-17-16,-17-1 0,-1 1 15,0-18-15,1 18 16,-1-18-16,0-18 16,1 18-1,17-18 1</inkml:trace>
  <inkml:trace contextRef="#ctx0" brushRef="#br0" timeOffset="349827.5246">18927 16898 0,'0'0'15,"35"18"-15,-18-18 0,19 17 0,17-17 16,-36 0-1,1 0-15,0 0 0</inkml:trace>
  <inkml:trace contextRef="#ctx0" brushRef="#br0" timeOffset="349954.6341">18962 17110 0,'35'17'0,"-70"-34"0,105 34 16,-34-17-16,-1 0 0,0 0 15,18-17 1,-35 17-16</inkml:trace>
  <inkml:trace contextRef="#ctx0" brushRef="#br0" timeOffset="354287.4376">16369 8925 0,'0'0'0,"18"0"16,-18 18 31,-18 35-47,18-18 15,0 0-15,0 18 0,0 53 16,0-53-16,0 53 16,0-71-1,0 0-15,18 18 16,-1-35-16,-17-36 31,18 1-31</inkml:trace>
  <inkml:trace contextRef="#ctx0" brushRef="#br0" timeOffset="354631.8416">16157 9155 0,'18'-36'16,"0"19"-16,17-19 16,-18 19-16,1-19 15,35-16 1,-35 16-16,-1 1 0,1 0 16,0 17-16,-1 18 15,-17-18-15,18 18 16,-1 18-1,-17 35 1,18-35-16,-18-1 16,18 19-16,-1-19 0,19 1 15,-19-1-15,1-17 16,0 0-16</inkml:trace>
  <inkml:trace contextRef="#ctx0" brushRef="#br0" timeOffset="356450.166">14340 9807 0,'0'18'16,"18"-18"-16,-18 35 16,0-17-16,0 35 15,18-18-15,-18 0 16,17 53-16,19-17 16,-19-36-16,1 1 15,17-1-15,-17 0 16,-1-35-16,1 0 15,-18-18 1</inkml:trace>
  <inkml:trace contextRef="#ctx0" brushRef="#br0" timeOffset="356795.1363">14164 10160 0,'0'0'15,"-18"0"-15,18-18 16,18-17 0,0 0-16,17-36 15,-17 36-15,17-53 16,-17 35-16,34-35 15,-52 52-15,18 1 16,0 0 0,-1 52-1,19 36 1,-19-17-16,1-1 16,17-17-16,-17-1 0,17 1 15,0-18-15,-17 0 0,0 18 16</inkml:trace>
  <inkml:trace contextRef="#ctx0" brushRef="#br0" timeOffset="358191.8095">19703 16757 0,'0'18'31,"-18"17"-15,0 0-16,18 18 15,-17 35-15,17 0 16,0-35-16,17-17 16,1 17-1,17-18-15,-17-35 0,17 17 16,-17-17-16,17 0 0,0 0 15,-17-17-15</inkml:trace>
  <inkml:trace contextRef="#ctx0" brushRef="#br0" timeOffset="358919.5818">20214 16828 0,'0'0'0,"-17"0"32,-1 17-17,0 18 1,1-17-16,17 0 15,0-1-15,0 1 0,0 0 0,17 17 16,1-35 0,0 18-16,34-18 15,-16 0-15,-19 0 0,19 0 16,-1 0-16,18 0 16,-36 0-16,1 0 15,0 0-15,-18-18 0</inkml:trace>
  <inkml:trace contextRef="#ctx0" brushRef="#br0" timeOffset="359137.4859">20391 16898 0,'-18'53'15,"36"-106"-15,-36 124 0,18-36 0,0 18 16,0-18-16,0 18 16,0-18-16,18-17 15,-18 0-15,17-1 16</inkml:trace>
  <inkml:trace contextRef="#ctx0" brushRef="#br0" timeOffset="359402.9544">20708 17216 0,'0'0'16,"18"17"-16,-18 1 0,-18 17 16,0-17-16,-17-1 15,0 1-15,17-18 16,-35 35 0,18-35-16</inkml:trace>
  <inkml:trace contextRef="#ctx0" brushRef="#br0" timeOffset="360031.1885">21078 16810 0,'18'0'0,"0"0"16,-1 0 0,19-18-1,-1 1-15,0 17 16,-17-18-16,0 18 16</inkml:trace>
  <inkml:trace contextRef="#ctx0" brushRef="#br0" timeOffset="360353.6618">21078 16828 0,'0'35'15,"0"-70"-15,0 105 0,0-52 0,0 17 16,0-17-16,36 17 15,-1-35 1,0 18 0,-17-18-16,17 17 15,-17 1-15,0 17 16,-18-17-16,0 17 16,0-17-16,-36-1 15,19-17-15,-1 0 16,-35 0-1,18 0-15,-1 0 0,19-17 16,-1 17-16,1 0 16,17-18-16</inkml:trace>
  <inkml:trace contextRef="#ctx0" brushRef="#br0" timeOffset="360632.4939">21378 16492 0,'0'0'0,"36"0"0,-1 18 0,35 53 15,-34-36-15,-1 0 16,36 71-1,-36-53-15,-18 0 0,1 0 16,-18-18-16,0 18 0,-35 35 16,17-35-16,-52 35 15,17-70-15,-35 52 16</inkml:trace>
  <inkml:trace contextRef="#ctx0" brushRef="#br0" timeOffset="362033.1144">17198 17956 0,'-18'0'15,"18"18"1,-17 17 0,17-17-16,0 17 15,0 18-15,0-18 0,17 54 16,-17-54-16,36 35 15,-19-52-15,18 0 16,18-18-16,-35 0 16,17 0-16,1-36 15,-19 19-15,-17-1 16,18 18 15,0 18-15,-1-1-16,1 1 0,17 0 0,-17-18 15,17 0-15,36 0 16,-54 0-16,1 0 16,-1-18-16,1 0 0,-18 1 15,0-18 1,-18-1-16,1 1 0,-1-18 16,1 18-16,-1-18 15</inkml:trace>
  <inkml:trace contextRef="#ctx0" brushRef="#br0" timeOffset="362483.1643">17974 17621 0,'18'0'31,"17"0"-16,0 0-15,-17 0 0,17 0 16,-17-17-16,17 17 16,-17 0-16,-1 0 15</inkml:trace>
  <inkml:trace contextRef="#ctx0" brushRef="#br0" timeOffset="362656.7636">18009 17639 0,'0'0'16,"18"53"-16,-18-18 0,0 0 0,0 18 16,0-17-16,18-1 15,-1-18 1,1 1-16,17-18 16,-17-18-16,-1 1 15</inkml:trace>
  <inkml:trace contextRef="#ctx0" brushRef="#br0" timeOffset="362829.5076">18203 17657 0,'-17'52'16,"34"-104"-16,-34 122 0,17-35 15,17-17-15,19 0 16,-19-18-16,1 0 0,17 17 15,-17-17-15,-1 0 0</inkml:trace>
  <inkml:trace contextRef="#ctx0" brushRef="#br0" timeOffset="363006.971">18327 17745 0,'0'0'16,"0"53"-16,0-18 0,-18 0 0,36 18 16,-18-18-1,17-17-15,1-18 0,0 0 16</inkml:trace>
  <inkml:trace contextRef="#ctx0" brushRef="#br0" timeOffset="363274.2406">18397 17604 0,'18'35'16,"17"0"-16,18 0 15,-18-17 1,1 17-16,-19-17 0,19 0 15,-19 17-15,19 35 16,-36-34-16,-18 34 16,18-34-16,-53-1 15,35-17-15,-17-18 16,17 0-16,1 0 0,-18 0 16,35-18-16</inkml:trace>
  <inkml:trace contextRef="#ctx0" brushRef="#br0" timeOffset="365886.9309">19015 16828 0,'-18'0'0,"0"17"16,1-17-1,-1 18 1,18-1-16,0 1 0,0 0 16,18-18-1,-18 17-15,35-17 16,-17-17-16,-18-1 15,0 0 1,-18 18 0,18-17-1,-18 17-15,1 17 16,17 1 0,0 0-1,17-18 1,1 0-16,0 0 15,-1 0-15,-17-18 32,0 0-17</inkml:trace>
  <inkml:trace contextRef="#ctx0" brushRef="#br0" timeOffset="366276.9151">19068 17127 0,'0'-17'16,"-18"17"-16,36 17 0,-36-52 0,0 35 15,1 0-15,-1 0 0,0 18 16,18-1 0,18-17-1,0 18-15,-1-18 0,19 0 16,-19 0 0,1-18-16,17 1 15,-35-1-15,0 0 16,-17 18-16,-1-17 15,-17 17-15,17 17 16,0 1-16,1 0 16,17-1-16,-18 1 0,36-18 15,-18 18-15,17-1 0,19-17 16,-19 0-16,19 0 16,-19 0-16</inkml:trace>
  <inkml:trace contextRef="#ctx0" brushRef="#br0" timeOffset="366843.5537">18891 18186 0,'0'17'31,"0"1"-31,-17 0 16,17-1-16,0 19 15,0-19-15,17-17 16,1 0 0,0 0-16,-18-17 0,17 17 15,-17-36 1,-17 36-16,-1 0 16,0 0-1,1 0-15,17-17 31,17 17-15,1 0-16</inkml:trace>
  <inkml:trace contextRef="#ctx0" brushRef="#br0" timeOffset="367167.4105">18891 18468 0,'0'18'16,"0"-36"-16,0 53 0,0 0 16,-17-35-16,17 18 15,17-18-15,1 0 16,0 0-1,-1-18 1,1 1-16,-36 17 16,1 0-1,-1 0 1,0 0 0,18-18-1,0 1 1</inkml:trace>
  <inkml:trace contextRef="#ctx0" brushRef="#br0" timeOffset="368005.9559">18521 17639 0,'-18'0'16,"1"0"-1,34 0 32,1 0-31,-1 0-16,19 0 15,-19 0-15,19 0 16,-19 0-16,1 0 16,-18 18 15,0-1-31,0 1 15,-18 17 1,18 0-16,0 18 16,0-17-16,0 34 0,0-35 15,0 36 1,0-53-16,18 17 16,-18-17-16,-18-18 15,1 0 1,-1 0-16,0 0 15,1 0-15,-1 0 16,-17-18-16,17 18 0,-35 0 16,36 0-16,-1 18 15,0-18-15</inkml:trace>
  <inkml:trace contextRef="#ctx0" brushRef="#br0" timeOffset="369385.6776">19738 17903 0,'-18'0'0,"36"0"0,-53 0 15,17 18-15,0-18 0,-17 53 16,17-35-16,1 70 15,17-35-15,0 35 16,0-53 0,17 1-16,19 16 15,-19-16-15,19-36 16,-19 17-16,19-17 0,-19-17 16</inkml:trace>
  <inkml:trace contextRef="#ctx0" brushRef="#br0" timeOffset="369680.0874">19914 17903 0,'18'18'16,"35"17"-1,-35-17-15,52 17 16,-35 1-16,-17-19 0,0 1 0,-18 17 15,0 0-15,-36 36 16,19-36-16,-19 1 16,1-1-16,18-18 0,-1 1 15,0 0-15,1-1 16,34-17-16,36-17 16,-18 17-16,1 0 15,-1-18-15,0 18 16,18-18-16</inkml:trace>
  <inkml:trace contextRef="#ctx0" brushRef="#br0" timeOffset="369902.9694">20532 18239 0,'0'0'0,"-18"53"0,0-18 15,1-18-15,-19 36 16,19-35-16,-1-18 16,18 18-16,-17-18 0</inkml:trace>
  <inkml:trace contextRef="#ctx0" brushRef="#br0" timeOffset="370213.2943">20761 17992 0,'0'0'16,"-18"35"-16,1-17 0,17-1 16,-18 19-16,18-19 15,35 1-15,-17-1 16,0-17-16,-1 18 0,36-18 16,-35 0-1,-1 0-15,19 0 0,-19 0 0,19 0 16,-19 0-1</inkml:trace>
  <inkml:trace contextRef="#ctx0" brushRef="#br0" timeOffset="370430.9097">20920 18062 0,'0'0'16,"-18"71"-16,36-36 0,-18 36 16,0-36-16,17 0 15,-17 0-15,0-17 16,-17-18-16</inkml:trace>
  <inkml:trace contextRef="#ctx0" brushRef="#br0" timeOffset="371459.1174">21308 17903 0,'17'0'0,"1"0"16,0 0-16,-1 18 15,1 0-15,17 52 16,-35-34 0,18-1-16,-18 0 0,0 0 15,0 1-15,0 17 16,-18-18-16,18-17 0,-17 17 15,-36 0-15,17-17 16,1-18-16</inkml:trace>
  <inkml:trace contextRef="#ctx0" brushRef="#br0" timeOffset="372510.5416">23054 18380 0,'18'0'0,"-1"0"16,1 0-16,-18 17 15,0 1-15,-18 17 16,1-17 0,-1 0-16,-17 34 15,17-34-15,36-18 16</inkml:trace>
  <inkml:trace contextRef="#ctx0" brushRef="#br0" timeOffset="372937.5639">24059 17639 0,'0'0'0,"-17"0"0,-18 53 16,-1 17-16,19 1 15,-1 17-15,18 0 16,-18-17-16,18-1 0,18 54 16,17-89-16,1 0 15,-1-17-15,53-18 16,-35-18-16,0 1 16,-18-18-16,36-18 15,-54 17-15,1 1 0,-18-18 16,0 36-1,-18 34-15,18 1 16,0 17-16,0 0 16,18-17-16,0 17 0,35 18 15,-18-35-15,53-18 16,-53 0-16,53-35 16,-70-1-16,0 19 15,-1-19-15,-17-34 16,-17 35-16,-1-1 0,0-17 15</inkml:trace>
  <inkml:trace contextRef="#ctx0" brushRef="#br0" timeOffset="373123.2879">24836 17445 0,'35'18'15,"-70"-36"-15,87 36 0,-34-18 16</inkml:trace>
  <inkml:trace contextRef="#ctx0" brushRef="#br0" timeOffset="373301.1221">24871 17533 0,'0'0'0,"0"18"16,0 17-16,0 18 0,0-18 15,0 18-15,17-18 16,1 1 0,-18-19-16,18-17 0,-18 18 15,17-18-15,19-18 16</inkml:trace>
  <inkml:trace contextRef="#ctx0" brushRef="#br0" timeOffset="373595.0985">25083 17568 0,'17'0'16,"-17"-17"-16,18 17 15,35-18 1,-36 18-16,1 0 0,0 0 16,-18 18-16,17-18 0,-17 17 31,-17-17-15,17-17-16,-18 17 15,18-18 1,-18 18 15,18 18-15</inkml:trace>
  <inkml:trace contextRef="#ctx0" brushRef="#br0" timeOffset="373929.2572">25135 17621 0,'0'0'0,"0"18"16,0 0-16,0 17 16,36 0-1,-19-35 1,-17 18-16,18-18 15,0 0-15,-1 0 0,-17 17 16,0 1 0,0 0-16,0-1 15,-17-17 1,-1 0-16,0 18 16,1-18-16,-1 0 15,0-18 1</inkml:trace>
  <inkml:trace contextRef="#ctx0" brushRef="#br0" timeOffset="374174.6296">25312 17339 0,'0'18'15,"53"17"-15,-18-17 16,36 35 0,-36-1-16,-18-16 0,1 17 15,-18 0-15,0 35 16,0-53-16,-18 0 0,1-17 16,-1 17-16,1-17 15,-1-1-15,0 1 0,1-18 16</inkml:trace>
  <inkml:trace contextRef="#ctx0" brushRef="#br0" timeOffset="374462.9628">25682 18027 0,'0'0'0,"18"0"31,0-18-31,-18 1 16,17-19-16</inkml:trace>
  <inkml:trace contextRef="#ctx0" brushRef="#br0" timeOffset="374963.4973">25806 17762 0,'0'-17'16,"17"17"-16,1 0 0,0-18 15,-18 0 1</inkml:trace>
  <inkml:trace contextRef="#ctx0" brushRef="#br0" timeOffset="375630.009">26423 17498 0,'-18'0'32,"18"17"-32,-17 19 15,-1 17-15,1 0 16,17 17-16,-18-17 0,18 88 15,0-70-15,18-18 0,17 52 16,0-52 0,0-17-16,18-19 0,-17 1 15,34 17 1,-35-35-16,1-17 0</inkml:trace>
  <inkml:trace contextRef="#ctx0" brushRef="#br0" timeOffset="375914.016">26970 17621 0,'0'0'16,"-18"88"-16,18-35 0,0 53 15,0-35-15,18-36 0,-18 18 16,18-18-16,-18 18 0,17 0 16,1-35-1,-1-1-15</inkml:trace>
  <inkml:trace contextRef="#ctx0" brushRef="#br0" timeOffset="376108.5837">27340 18150 0,'0'0'16,"0"71"-16,-17-36 15,17-17-15,-18 35 16,0-36-16,18 1 16,0-36-1</inkml:trace>
  <inkml:trace contextRef="#ctx0" brushRef="#br0" timeOffset="376408.3706">27658 17780 0,'0'0'16,"53"35"-16,-36-17 0,36 17 15,-35-17-15,-18 35 16,0-36-16,0 19 15,-18 17-15,-52 17 16,34-52-16,1 35 16,35-36-16,0 1 15,18-18-15,17 0 0,0 0 16,1 0-16,34-18 16,-35 18-16,1-17 15,-1 17-15</inkml:trace>
  <inkml:trace contextRef="#ctx0" brushRef="#br0" timeOffset="376661.0203">28028 17586 0,'35'71'16,"-70"-142"-16,88 177 0,18-18 16,-36-35-16,0 0 0,-17 0 15,17 53-15,-52-1 16,-19-52-16,-17 18 16,-70 35-1,17-53-15</inkml:trace>
  <inkml:trace contextRef="#ctx0" brushRef="#br0" timeOffset="386447.0037">25559 4463 0,'0'0'15,"0"-18"-15,0 0 16,0 36 0,0 53-1,0-1-15,0 1 0,0 17 16,0 88-16,0-35 15,17-70-15,1 17 16,0-70-16,35-1 16,-18-17-16,0-35 15,18-18 1,0-35-16,-35 53 16,-18 17-16,17-17 15,1 52-15,0 36 16,-1-17-16,1 17 15,-1-18-15,19 0 0,-1-17 16,53 17 0,-35-35-16,35-18 15,-52-17-15,17-35 16,-53 17-16,17 0 0,-34 0 16,17 0-16,-18 0 15,0 18-15,1-18 0,-36-18 16,35 54-16,0-19 15,1 19-15</inkml:trace>
  <inkml:trace contextRef="#ctx0" brushRef="#br0" timeOffset="386803.0255">26458 4110 0,'0'-18'16,"18"1"-1,35 17 1,-35-18-16,-1 18 16,1 0-16,17 0 15,-17 0-15,-18-18 16</inkml:trace>
  <inkml:trace contextRef="#ctx0" brushRef="#br0" timeOffset="387064.8842">26458 4075 0,'0'17'16,"0"1"-16,0 35 15,0-18-15,0 36 16,-17-18-16,17-18 16,17 18-16,-17 0 15,18-36-15,0 1 16,-1 0-16,1-1 0,17-17 16,-17 18-16,17-18 15,-17 0 1,-1 0-16,1 0 0,0 0 15</inkml:trace>
  <inkml:trace contextRef="#ctx0" brushRef="#br0" timeOffset="387503.3077">26882 4498 0,'17'0'15,"1"0"-15,0-35 16,17-18-1,-17 17-15,-18 1 16,17 0-16,1-18 16,-18 35-16,0-17 0,-18 0 15,1 17 1,-1 1 0,0 17-16,1 17 15,17 1-15,-18 35 16,18-18-16,18 36 15,-1-36-15,19 35 16,-1-52-16,0 0 16,36-18-1,-18 0-15,-36-18 16,1 0-16</inkml:trace>
  <inkml:trace contextRef="#ctx0" brushRef="#br0" timeOffset="387870.8421">27182 4057 0,'17'0'31,"18"0"-31,-17 0 16,0 0-16,17 0 15,-17 0-15,-1 0 0,-17 18 16,18-1-16,-18 19 16,0-19-16,0 54 15,0-36-15,18 0 16,-1 36-16,1-18 16,-18-36-16,17 19 15,-17-19 1,0 1-16,-17 0 0,-1-18 15,-35 0 1,36-18-16,-1 18 16,-17-18-16,17 18 15</inkml:trace>
  <inkml:trace contextRef="#ctx0" brushRef="#br0" timeOffset="388498.9379">27746 4551 0,'0'0'0,"18"0"32,-18 17-17,17-17-15,-17 18 16</inkml:trace>
  <inkml:trace contextRef="#ctx0" brushRef="#br0" timeOffset="388627.1951">27834 4939 0,'-17'0'31</inkml:trace>
  <inkml:trace contextRef="#ctx0" brushRef="#br0" timeOffset="389249.7648">28734 4233 0,'-18'36'0,"-17"34"0,88-176 0,-124 283 15,54-89-15,-19 106 16,19-106-16,34 106 15,-17-123-15,36-1 0,16 54 16,1-71 0,18 35-16,-36-70 15,36 17-15,-36-35 16</inkml:trace>
  <inkml:trace contextRef="#ctx0" brushRef="#br0" timeOffset="390084.9932">29298 4815 0,'0'0'0,"0"18"0,0 53 15,0-18-15,18 35 16,-18-35-16,17-18 16,-17 0-16,18 0 0,-18-17 15,0 0-15,0-36 16,0-35-1,-18 18-15,18-36 16,0 36 0,0-53-16,18 53 15,0 17-15,35-17 16,-18 35-16,-17 0 0,35 35 16,-36-17-1,1 35-15,-1-18 16,1 0-16,-18 18 0,18 18 15,-18-36-15,0 0 16,0-17-16</inkml:trace>
  <inkml:trace contextRef="#ctx0" brushRef="#br0" timeOffset="391107.9458">29757 4198 0,'17'0'31,"19"0"-15,-19 0-16,1 0 15,0 0-15,-1-18 16,1 18-16,17 0 16</inkml:trace>
  <inkml:trace contextRef="#ctx0" brushRef="#br0" timeOffset="391363.9691">29774 4233 0,'0'0'16,"0"36"-16,0-19 0,0 19 15,-17 16 1,17-16-16,-18 34 16,18-34-16,0-19 15,0 18-15,18-17 0,-1 0 16,1-1-16,17 1 15,1-18-15,-19 0 16,1 0-16,0 0 0,-1 0 16,1-18-16</inkml:trace>
  <inkml:trace contextRef="#ctx0" brushRef="#br0" timeOffset="391870.5016">30074 4639 0,'0'0'0,"18"0"0,0 0 16,-1 0-1,1-18 1,0 18-16,-1-17 0,18-36 15,-35 18-15,18 17 16,17-53-16,-35 36 16,18-35-16,-18 34 15,-18-17 1,18 36-16,-35-1 16,17 18-16,1 53 15,17-18-15,-18 1 16,18 52-1,0-35-15,18-18 0,-18 0 0,35 18 16,0-35 0,-17-18-16,17 17 15,1-17-15,-19-17 0</inkml:trace>
  <inkml:trace contextRef="#ctx0" brushRef="#br0" timeOffset="392225.2013">30445 4145 0,'17'0'0,"1"-17"16,0 17-16,52 0 15,-17 0 1,-35 0-16,-1 17 0,1-17 15,0 35 1,-18 1-16,17 34 16,-17-34-16,0 16 0,0-16 15,0-1-15,0 0 0,0 1 16,0-19-16,0 18 16,-17-52 30,-1-1-46,0 1 16,1 17 0,-1 0-16</inkml:trace>
  <inkml:trace contextRef="#ctx0" brushRef="#br0" timeOffset="392405.0882">30921 4974 0,'-18'71'15,"36"-142"-15,-53 159 0,-1-35 16,1-17-16,-18 16 16,36-34-16,-19 0 15</inkml:trace>
  <inkml:trace contextRef="#ctx0" brushRef="#br0" timeOffset="393047.9624">31433 4904 0,'0'35'16,"0"18"-16,0-141 0,0 229 0,0-106 16,0 0-16,0 1 0,0 16 15,0-69 17,0-54-17,0 36-15,17-53 16,1 53-16,17-36 15,-17 36-15,-1 17 16,19 18-16,-19 0 0,1 18 0,17 35 16,-17-18-1,-18 18-15,0 0 0,0-18 16,0 53-16,0-70 16,0 17-16,0-17 15,0-36 1,17 18-16</inkml:trace>
  <inkml:trace contextRef="#ctx0" brushRef="#br0" timeOffset="393414.7234">31803 4145 0,'18'0'16,"-1"18"-16,36-18 15,-18 0 1,1 0 0,-19-18-16,1 18 0,-18-17 15</inkml:trace>
  <inkml:trace contextRef="#ctx0" brushRef="#br0" timeOffset="393649.6578">31803 4180 0,'0'36'15,"0"-72"-15,0 107 0,0-36 0,0 36 16,0-36-1,0 18-15,0-18 0,0 1 16,18-1-16,-1 0 16,1-17-16,17-1 0,18-17 15,-35 0-15,35 0 16,-36 0 0</inkml:trace>
  <inkml:trace contextRef="#ctx0" brushRef="#br0" timeOffset="394061.4404">32120 4639 0,'0'0'16,"18"0"-16,-18-18 0,35 1 16,-17-19-16,17 1 15,-35 0-15,18 0 16,0-1-16,-18 19 0,0-54 16,0 54-16,0-19 15,0 1-15,-18 0 0,-17-18 16,35 18-1,-18 17-15,18 0 0,0 36 16,0 17 0,0 36-16,0-36 15,18 18-15,-18 0 0,0-18 16,17 0-16,19 36 16,-19-53-16,1-1 0,17 18 15,-17-35 1,-1 18-16</inkml:trace>
  <inkml:trace contextRef="#ctx0" brushRef="#br0" timeOffset="394538.5461">32561 4410 0,'18'0'16,"0"0"0,-1 0-16,1 0 15,0 0-15,-1 0 0,1 0 16,0 0-16,-1 0 16</inkml:trace>
  <inkml:trace contextRef="#ctx0" brushRef="#br0" timeOffset="394950.5494">32897 4304 0,'17'0'16,"-17"18"15,0 17-15,0 0-16,0 18 16,0-18-16,0-17 15,0 17-15,18 0 16,-18 1-1,0-19-15</inkml:trace>
  <inkml:trace contextRef="#ctx0" brushRef="#br0" timeOffset="395413.1908">33002 4145 0,'18'0'15,"0"0"1,-1 0-1,19 0-15,-1 18 16,0-18-16,-17 0 16,17 0-16,-17 0 0,-18 17 0,17 1 15,-17 0-15,0-1 16,0 19-16,0-1 16,0 35-16,0-34 15,0-1-15,18 53 16,-18-53-16,18-17 0,-18 17 15,17-17-15,-17 0 0,0-1 16,-17-17 15,-1-17-31,0 17 16,1-18-16,-1 18 16,0 0-16,1 0 15</inkml:trace>
  <inkml:trace contextRef="#ctx0" brushRef="#br0" timeOffset="395784.205">33390 3986 0,'18'18'15,"0"17"1,17 1-16,-17-1 16,17 0-16,0 71 15,0-53-15,-17 17 16,0 1-16,-1 0 0,-17 17 15,0 0-15,-17 106 16,-1-106-16,-17 71 16,17-89-16,-17 54 15,0-53-15,-1-36 16,19 18-16,-19-18 0,-16 18 16,16-35-16,-34-1 15</inkml:trace>
  <inkml:trace contextRef="#ctx0" brushRef="#br1" timeOffset="409910.4946">10813 10777 0,'0'18'62,"0"17"-46,17-17-16,-17 17 16,18 36-16,0-18 15,-1 70-15,1-52 16,-18 17-16,17 18 15,-17 0-15,18-1 0,0 125 16,-1-124-16,1 105 16,-18-123-16,18-17 15,-1 70 1,1-106-16,0 1 0,-18-1 16,17-17-16,1-54 15</inkml:trace>
  <inkml:trace contextRef="#ctx0" brushRef="#br1" timeOffset="410661.3049">10777 10707 0,'18'-18'31,"35"18"-16,-18 0-15,36 0 16,-18 0-16,0 18 16,105-18-16,-69 0 15,-1 0-15,123-18 16,-122 18-16,122 0 16,-105 18-16,106-1 15,-106-17-15,105 18 16,-123 0-16,1-18 15,-1 17-15,35-17 16,-87 0-16,34-17 16,-52 17-16,-1 0 15,-17-18-15,18 18 0,0 18 47,-18-1-31,0 1-16,17-18 0,1 35 15,-18-17 1,18 17 0,-1 18-16,-17-18 15,0 1-15,18 52 16,0-35-16,-18 70 16,0-52-16,0 70 15,0-53-15,0-17 16,0-1-16,17 1 0,-17 70 15,18-71-15,-18 36 16,17-53-16,-17 0 16,18 53-1,-18-71-15,0 1 0,0 16 16,0-16-16,0-19 16,0 1-16,0 0 15</inkml:trace>
  <inkml:trace contextRef="#ctx0" brushRef="#br1" timeOffset="422149.8015">5415 10918 0,'-17'-17'15,"17"-1"-15,-18 18 16,18 18 31,18 35-32,-18-18-15,0 36 16,0-1-16,0 54 16,-18-36-1,18-18-15,0 107 16,0-36-16,0-71 16,0 1-16,0-18 0,18 17 15,-18 36-15,0-53 16,0 53-1,0-53-15,17 18 16,-17-36-16,18 0 0,-18-17 16,0-1-16,17 19 15,1-19-15,-18 1 16,0 0 0,0-1-16,18-17 15,-18 18 1,17-18-1,1 17 1,0-17 0,-1 0-1,19 18-15,-19-18 16,1 0-16,17 18 16,0-1-16,-17-17 15,17 18-15,-17-18 16,0 0-16,34 0 15,-16 0-15,34 18 16,-34-18-16,34 0 16,-35 0-16,1 17 15,-1-17-15,36 18 16,-36-18-16,0 18 16,0-18-16,1 0 0,52 17 15,-53-17-15,18 0 0,-18 0 16,18 0-16,-17 0 15,-1 0-15,18-17 0,-18 17 0,0 0 16,36-18 0,-18 18-16,17 0 15,-34 0-15,-19 0 0,54 18 16,-36-18-16,-17 0 16,52 0-16,-34-18 15,34 18-15,-35-18 16,36 1-1,-36-1-15,36 0 16,-18 18-16,-18-17 16,18-1-16,-18 18 0,53-35 15,-52 35-15,52-18 16,-53 1-16,36 17 16,-18 0-16,-18 0 15,53 0-15,-53 17 16,18-17-16,-18 0 0,1 0 15,52 0 1,-35 0-16,-18 0 0,18-17 16,0 17-16,0 0 0,53-18 15,-53 18-15,-18 0 16,18 0-16,17 0 16,1 18-1,-36-18-15,1 0 0,-19 17 16,1-17-16,17 18 15,-17-18-15,-1 0 16,1 0-16,-18-18 16,18 18-1,-18-17 1,0-1 0,0 0-16,0 1 15,17-1-15,-17 0 16,0-17-1,0 0-15,0 0 0,0-1 16,0-17-16,0 0 0,0-70 16,-17 52-1,-1-70-15,18 71 16,-18-71 0,18 88-16,0 0 0,0 0 0,-17 0 15,17-53 1,0 36-16,0-54 15,0 54-15,0-72 16,0 72-16,0 17 16,0 0-16,17 18 0,-17-1 15,0 19-15,-17 17 16,17-18-16,-18 18 47,0-17-32,1 17-15,-18 0 16,-1 0-16,1-18 16,0 18-16,-1 0 0,-69-18 15,52 18-15,-18 0 16,1 0-16,-89-17 16,-18-1-1,72 18-15,-1-18 0,-18 1 16,1 17-16,-18-18 0,-177 18 15,142 18-15,-1-1 16,-175 36-16,193-17 16,18-1-16,17 0 15,36 0-15,-71 18 16,106-35-16,1 0 0,-37-18 16,54 17-16</inkml:trace>
  <inkml:trace contextRef="#ctx0" brushRef="#br1" timeOffset="427494.1415">11536 12876 0,'0'-17'16,"0"34"0,0 36-1,17-17-15,-17 17 0,0 52 16,18-52-1,0 0-15,-1 18 0,-17-36 16,18 18-16,0-18 0,17 18 16,-17-35-16,-1-18 15,19-18-15</inkml:trace>
  <inkml:trace contextRef="#ctx0" brushRef="#br1" timeOffset="427873.774">11765 12929 0,'18'0'16,"-36"0"-16,53 0 0,-17 0 0,35 18 16,-18-18-16,18 35 15,-35-17 1,-18 17-16,0-17 15,-18 17 1,1-17-16,-1-1 16,0 19-16,18-19 15,0 1-15,18 0 16,0-1-16,34 1 16,-34-18-16,17 35 15,-35-17 1,-17-18-16,-1 17 15,-17 1-15,-36 0 16,36-18-16,0 17 16,-1 1-16,36 0 0,18-18 15,0 0-15</inkml:trace>
  <inkml:trace contextRef="#ctx0" brushRef="#br1" timeOffset="428127.8449">12365 13247 0,'-18'35'15,"18"-17"-15,-35 35 16,17-36-16,-17 36 16,17-35-16,1-1 15,17 1-15,-36 0 16</inkml:trace>
  <inkml:trace contextRef="#ctx0" brushRef="#br1" timeOffset="428416.462">12577 13070 0,'0'18'0,"-18"0"16,18 17 0,0 18-16,0-18 0,0 0 15,0 18 1,18-17-16,-18-19 0,0 1 16,17 0-16,1-1 15,-1-34-15</inkml:trace>
  <inkml:trace contextRef="#ctx0" brushRef="#br1" timeOffset="428647.6387">12735 12859 0,'36'17'0,"-72"-34"0,89 52 15,-35-17-15,35 35 16,-18-18-16,18 53 16,-35-35-16,-1 0 15,1 70-15,-18-70 16,-18 88-16,-17-70 16,0 0-16</inkml:trace>
  <inkml:trace contextRef="#ctx0" brushRef="#br1" timeOffset="437265.5009">23795 13423 0,'18'0'32,"-18"18"-17,0 17-15,0 0 0,0 1 16,0 17-16,17 88 15,-17-71-15,0 18 0,18 54 16,-18-72-16,17 36 16,1-53-1,-18 17-15,0-34 16,0-19-16</inkml:trace>
  <inkml:trace contextRef="#ctx0" brushRef="#br1" timeOffset="437965.4975">23671 13300 0,'0'-36'16,"18"36"-16,0-17 16,35 17-16,0 0 15,35 17-15,-35-17 16,35 0-16,71 0 16,-54 0-16,-16 0 15,16 0-15,1 0 0,18 0 0,-18 0 16,88-17-1,-106 17-15,71-18 16,-89 18-16,54-17 16,-89 34-16,0-17 15,0 0-15,1 18 0,-19-18 0,19 35 16,-19-17 0,1-1-1,0 1-15,-1 0 16,-17-1-16,18 1 15,-18 0-15,0-1 16,17 54 0,-17-36-16,0 0 0,-17 71 15,17-35-15,-18-1 16,1 89-16,-1-88 16,0 17-16,18-18 0,-17 71 15,-1-70 1,18 35-16,-18-53 15,18 17-15,-17-52 16,-1 0-16,-17 17 16,17-18-16,-17 1 0,-71-18 15,53 0 1,0 0-16,-106-18 16,71-17-16,-18 18 0,-17-1 15,-1-17-15,-158-18 16,159 35-16,17 0 0,18 18 15,17 0-15,-17 0 16,53 0-16</inkml:trace>
  <inkml:trace contextRef="#ctx0" brushRef="#br1" timeOffset="439016.4126">19209 14746 0,'-18'0'16,"36"0"0,-1 0-1,19-18 1,-19 18-16,19 0 15,-1 0-15,0 0 0,89 0 16,-71 0-16,88-17 16,-71 17-16,89-18 15,-71 18-15,0 0 0,106-17 16,36 17 0,-107 0-16,1 0 15,-1 0-15,142 0 16,-142 0-16,18 17 0,-17-17 15,140 0 1,-17 0-16,-123-17 16,-1 17-16,107-18 15,-89 18-15,-88 18 16,-36-18-16,1 17 0</inkml:trace>
  <inkml:trace contextRef="#ctx0" brushRef="#br1" timeOffset="441170.6111">24130 15011 0,'-18'0'16,"18"17"15,-17 19-31,-1 17 16,18-18-16,-18 18 15,18-18-15,0 18 0,18 17 16,0-34 0,-1-1-16,1-17 0,0-1 0,35-17 15,-36 0 1</inkml:trace>
  <inkml:trace contextRef="#ctx0" brushRef="#br1" timeOffset="441609.4575">24430 15046 0,'18'0'16,"-1"-18"-16,18 18 15,-17 0 1,17 0-16,-17 0 16</inkml:trace>
  <inkml:trace contextRef="#ctx0" brushRef="#br1" timeOffset="441880.3929">24430 15046 0,'0'0'16,"0"35"-16,0-17 0,18 0 0,-18-1 16,35 18-16,-18-17 15,19 17 1,-19-17-16,19 0 16,-19-1-16,1-17 15,-18 18-15,0 0 0,0-1 16,-18 1-16,1-1 15,-1 1-15,-17-18 16,17 0-16,-17 0 16,17 0-16,-17 0 15,17 0-15,18-18 16</inkml:trace>
  <inkml:trace contextRef="#ctx0" brushRef="#br1" timeOffset="442136.7343">24818 15293 0,'0'18'0,"18"-1"15,-18 1-15,-18 17 16,18-17-16,0-1 16,0 36-16,0-35 15,0 0 1</inkml:trace>
  <inkml:trace contextRef="#ctx0" brushRef="#br1" timeOffset="442670.9491">25135 15152 0,'-17'17'16,"17"36"0,0-35-16,0 53 15,17-54-15,-17 18 0,0-17 16,18 0-16,0 17 16,-18-17-1,17-18 1</inkml:trace>
  <inkml:trace contextRef="#ctx0" brushRef="#br1" timeOffset="442921.0031">25312 15011 0,'0'0'16,"17"0"-16,1 0 0,0 17 16,17 36-1,-17 0-15,-18-18 0,17 18 16,19 36 0,-36-19-16,0-35 0,0 71 15,-18-53-15,-17-18 16</inkml:trace>
  <inkml:trace contextRef="#ctx0" brushRef="#br1" timeOffset="445595.9664">19032 13529 0,'0'18'16,"0"52"-16,0-17 16,0 0-16,0 88 15,0-70-15,0-1 0,0 1 16,0-18-16,0 0 0,0 53 15,0-71-15,0 18 16,0-36-16</inkml:trace>
  <inkml:trace contextRef="#ctx0" brushRef="#br1" timeOffset="445991.7288">18979 13547 0,'18'-18'15,"0"18"-15,-1-18 0,1 18 0,0-17 16,17 17-16,18-18 0,35 18 15,-17-18-15,52 18 16,-35-17-16,71-1 16,-53 1-1,88-19-15,-106 19 16,18 17-16,-18-18 0,88 0 16,-87 1-1,17 17-15,70-18 0,-70 0 16,70 1-1,-88 17-15,53-18 16,-70 18-16,52 0 16,-52 18-16,-18-1 15,0-17-15,17 18 0</inkml:trace>
  <inkml:trace contextRef="#ctx0" brushRef="#br1" timeOffset="446713.56">21925 13300 0,'229'0'31,"-140"0"-31,-407 0 0,689-18 16,-319 18-16,19-18 0,17 1 15,-52 17-15,34-18 16,-35 18-16,18-17 16,-35 17-1,17-18-15,-17 18 16,-1 0-16,1 0 16,0 0-16,-1 0 15,1 0 1,0 0-16,-1 0 47,1 18-32,0-18 1,-18 17 0,17 1-16,1-1 15,-18 1 1,17-18-16,-17 35 15,18-35-15,-18 36 16,18-19 0,-18 1-16,0 17 0,0-17 15,0 52-15,0-34 16,0-1-16,0 18 0,0-18 16,0 18-16,-18 0 0,0 70 15,18-70 1,0 18-16,0-18 0,0 35 15,18-35-15,-18-18 16,0 18-16,0-18 0,18 36 16,-18-36-16,0 1 15,0-1-15,0 0 16,17 0-16,-17 18 16,0-17-16,18-1 15,-18-18-15,0 1 0,18 0 16,-18-1-16,17-17 47,-17-17-47,-17 17 31,-1 0-15,-17 0-1,-1 0-15,19 0 16,-71 0-16,35 0 15,-18 0-15,1 0 0,-36 0 16,-141 0-16</inkml:trace>
  <inkml:trace contextRef="#ctx0" brushRef="#br1" timeOffset="447593.2291">19032 14393 0,'18'18'16,"-18"0"0,0-1-1,0 1-15,0 35 16,-18-36-16,18 1 0,0 17 16,0-17-16,18 17 0,-18-17 15,35 17-15,1 0 16,-1-17-16,0-18 15,0 0-15,18 0 0,-17 0 16,-19 0-16,19-18 0,-19 18 16</inkml:trace>
  <inkml:trace contextRef="#ctx0" brushRef="#br1" timeOffset="448848.7189">15487 16069 0,'0'0'16,"-35"0"-16,17 0 15,0 0 1,36 0 0,0 0-1,-1 0-15,19 18 16,-19-18-16,36 0 15,-35 0-15,-1 0 16,1 0-16,0-18 0,-1 0 16</inkml:trace>
  <inkml:trace contextRef="#ctx0" brushRef="#br1" timeOffset="449065.8213">15628 15857 0,'35'18'16,"-17"-18"-16,17 18 16,36 17-16,-54-17 15,19-1-15,-19 18 0,1-17 16,0 35-16,-18 0 16,0-18-16,-18-17 15,0 0-15,-35 17 16,36-18-16,-54 1 15</inkml:trace>
  <inkml:trace contextRef="#ctx0" brushRef="#br1" timeOffset="462390.8649">11571 14093 0,'0'-17'15,"0"-1"-15,-18 18 47,18 18-47,-17-1 16,-1 72-1,18-36-15,0 70 0,0-70 16,0 0-16,18 53 16,-1-71-16,19 36 15,-19-54-15,1 1 16,0-18-16,-1 0 16</inkml:trace>
  <inkml:trace contextRef="#ctx0" brushRef="#br1" timeOffset="462707.9257">11730 14446 0,'0'0'16,"0"71"-16,0-36 0,0 0 0,18-17 15,-18 0-15,17-18 31,-17-53-15,18-18-16,-18 36 16,0 17-16,17-17 0,1-18 15,0 35-15,17 18 16,-17 18 0,-18 0-16,17 35 0,1-18 15,-18 18 1,18-36-16,-18 1 0,0 0 15</inkml:trace>
  <inkml:trace contextRef="#ctx0" brushRef="#br1" timeOffset="462968.4609">11977 13970 0,'0'0'0,"17"0"16,1 18-1,0-18 1,-1 0-16,1 0 0,0 0 15,-18-18-15,17 18 16,-34 0-16,-1-18 16</inkml:trace>
  <inkml:trace contextRef="#ctx0" brushRef="#br1" timeOffset="463159.332">11977 13970 0,'17'53'15,"-17"-35"-15,0 34 16,0-34 0,18 17-16,-18 18 15,18-35-15,-1 17 16,19-17 0,-19-18-16,1 0 0,0 0 15,-18-18-15</inkml:trace>
  <inkml:trace contextRef="#ctx0" brushRef="#br1" timeOffset="463341.6861">12224 14058 0,'0'0'0,"0"35"15,0 1-15,0-19 16,0 19-1,0-19-15,17 19 16,1-54 0</inkml:trace>
  <inkml:trace contextRef="#ctx0" brushRef="#br1" timeOffset="463630.3258">12330 13899 0,'17'0'16,"1"0"-16,0 0 15,-1 0-15,18 18 16,-17-18-16,0 18 0,-1 17 16,1-17-16,-18 17 15,0-17-15,0-1 16,-18 1-16,18-1 15,-17-17 17,-1 0-17,0 0-15,-17-17 16</inkml:trace>
  <inkml:trace contextRef="#ctx0" brushRef="#br1" timeOffset="463836.5017">12647 14376 0,'0'0'15,"0"35"-15,-18 0 0,1 1 0,-1-1 16,1 0-16,-1-17 15,18-1 1,-35-17-16</inkml:trace>
  <inkml:trace contextRef="#ctx0" brushRef="#br1" timeOffset="464064.6426">12876 14270 0,'18'53'16,"-18"-36"-16,0 19 16,0 17-16,-18-18 15,18 35-15,0-52 16,0 0-16,0-1 15</inkml:trace>
  <inkml:trace contextRef="#ctx0" brushRef="#br1" timeOffset="464392.8947">13018 13935 0,'0'0'0,"0"35"16,17-17-16,-17-1 0,35 19 15,1-19-15,-1 36 16,0-18-1,-17 1-15,0-1 0,-1 18 16,1 0-16,-1 17 0,-17-17 16,18 18-16,-18-18 0,-18 70 15,1-88-15,-1 18 16,1-17-16,-19-1 0,1-17 16</inkml:trace>
  <inkml:trace contextRef="#ctx0" brushRef="#br1" timeOffset="466057.5389">12330 13952 0,'0'-17'15,"-18"17"1,36 0 15,-1-18-15,1 18-1,0 0-15,-1 0 16,-17-18 0,0 36-1,0 0 1,0-1-1,18-17-15,-18 18 16,0 0-16,17-1 16,-17 1-16,0 0 15,18-1-15,-18 18 16,0-17-16,0 17 16,18-17-16,-18 53 15,0-54-15,-18 36 16,18-35-16,0-1 0,0 1 15,0-36 32,0 1-31,-18 17-16,1 0 16,-1 0-1,-17 0-15,35 17 16,-18 1-16,18 0 0</inkml:trace>
  <inkml:trace contextRef="#ctx0" brushRef="#br1" timeOffset="467040.5716">11377 9419 0,'0'71'0,"18"-18"15,-18-18-15,17 0 16,-17-17-16,18-1 16,0-17-1,-18-17 1</inkml:trace>
  <inkml:trace contextRef="#ctx0" brushRef="#br1" timeOffset="467317.1985">11236 9454 0,'0'0'0,"18"0"16,-1-17-16,1-1 15,17-35-15,-17 36 16,-1-1-16,1-17 15,0 17-15,-1 0 0,19-34 16,-19 34-16,-17-17 16,18 35-16,-18-18 15,0 36 1,18 35 0,-1-36-16,-17 18 0,35 18 15,1-17-15,-19-19 16,1 1-16,35 17 15,-53-17-15</inkml:trace>
  <inkml:trace contextRef="#ctx0" brushRef="#br1" timeOffset="470699.0102">14429 8731 0,'-18'-17'16,"0"-1"-1,1 18-15,17-18 16,-18 18 0,18-17-1,-18 17 1,18-18 0,-17 18-1,17-18-15,-18 18 0,-17-35 16,17 35-16,-35-17 15,0 17-15,0-18 16,1 18-16,-1 0 16,-18 0-16,-17 0 0,-88 0 15,87 18-15,-122-1 16,122 18-16,-87 18 16,106-35-16,-1 17 15,-70 36-15,88-36 16,0 0-16,18 1 0,-36 34 15,54-35-15,-1 54 16,18-54 0,0 18-16,18-18 0,70 53 15,-35-35-15,17 0 16,1 0-16,105 35 16,-70-52-16,0-19 15,0 18-15,17-17 0,1-18 16,105 0-16,-106-18 15,1 1-15,88-71 16,-107 35-16,54-53 16,-106 53-16,0 0 15,-35-17-15,-1 17 0,-17 0 0,-35-88 16,-18 70 0,0 0-16,-70-52 15,34 88-15,1-1 0,-18 19 16,18-1-16,0 18 0,-53 35 15,88-17-15</inkml:trace>
  <inkml:trace contextRef="#ctx0" brushRef="#br1" timeOffset="472023.2714">24165 15857 0,'-17'-17'16,"-1"17"-1,0 17 1,1 54-1,-1-18-15,0 35 16,18-35-16,0 0 16,0-18-16,18 18 0,0 18 15,17-36-15,-17-17 16,-1-1-16,19 1 0,-19-1 16,1-17-1</inkml:trace>
  <inkml:trace contextRef="#ctx0" brushRef="#br1" timeOffset="472368.5768">24342 16263 0,'0'53'16,"0"-106"-16,0 141 0,0-52 15,17-19 1,-17-34 0,0-36-1,0 35-15,0-53 16,18 36 0,-18 18-16,18-1 0,-18 0 15,17 18-15,19 0 16,-36 18-16,35 35 15,-35-18-15,17 36 16,-17-54-16,0 19 16,0-19-16,0 1 0,18-1 15</inkml:trace>
  <inkml:trace contextRef="#ctx0" brushRef="#br1" timeOffset="472617.7246">24606 15840 0,'18'0'16,"0"0"-16,-1 17 15,18-17 1,-17 0-16,0 0 0,-1 0 16,1 0-16,-18-17 15,-18 17-15</inkml:trace>
  <inkml:trace contextRef="#ctx0" brushRef="#br1" timeOffset="472769.0563">24694 15875 0,'0'0'16,"18"53"-16,-18-18 0,18 0 16,-1-17-16,1 0 15,0 17-15,-1-35 16,1 0 0</inkml:trace>
  <inkml:trace contextRef="#ctx0" brushRef="#br1" timeOffset="473002.2644">24871 15822 0,'0'0'16,"17"18"-16,1-1 0,17 1 16,-35 0-16,0 17 15,0-17-15,0 17 16,-17-18-16,17 1 15,-18 0-15,18-1 16,0 1-16,18-18 16,17 0-1,-17 0-15,-1-18 16,1 1-16</inkml:trace>
  <inkml:trace contextRef="#ctx0" brushRef="#br1" timeOffset="473468.6998">25083 15804 0,'17'0'78,"1"0"-46,-18 18-1,17-18-16,1 0-15,0 18 16,-1-1 0,-17 1-16,0 0 0,18 17 15,-18 0-15,0 0 16,0-17 0,0 0-1,-18-18-15,1 17 16,-1-17-16,0 0 15,1-17 1,-1 17 0</inkml:trace>
  <inkml:trace contextRef="#ctx0" brushRef="#br1" timeOffset="473658.3185">25347 16298 0,'0'0'0,"0"18"0,-18 17 15,1-17-15,-18 17 16,17-17-16,0-1 16,-17 1-16</inkml:trace>
  <inkml:trace contextRef="#ctx0" brushRef="#br1" timeOffset="473986.3331">25559 16034 0,'0'53'15,"0"-36"-15,0 36 16,17-17-1,-17-1-15,0 18 16,0-18-16,18-17 16,-18-1-16,18 1 0</inkml:trace>
  <inkml:trace contextRef="#ctx0" brushRef="#br1" timeOffset="474304.0728">25682 15716 0,'18'0'15,"17"53"1,-17-35-16,35 52 16,-18-34-16,-17 17 15,17-1-15,-17 1 0,-1 0 16,-17 0-16,0 53 16,0-71-16,-35 71 15,0-53-15,-71 53 16,35-71-16</inkml:trace>
  <inkml:trace contextRef="#ctx0" brushRef="#br1" timeOffset="475706.3027">25912 6227 0,'0'-18'15,"0"53"1,0 18 0,17 88-16,-17-35 0,18 70 15,-18-87 1,0-1-16,0-18 0,0-34 16,0 17-16,0-36 0,0 1 15,-18-18 1,18-35-16,0-1 15,35-34-15,1 34 16,-1 1-16,36 18 16,-36 17-16,0 17 0,0 18 15,1 1-15,-36-1 0,17 0 16,-52 53 0,17-52-16,-17-1 0,-53 0 15,35-17-15,0 0 16,0-18-16,0 0 0,-17-36 15,52 1 1,0 0-16</inkml:trace>
  <inkml:trace contextRef="#ctx0" brushRef="#br1" timeOffset="476226.5033">26458 5980 0,'18'0'0,"0"0"15,-1-18-15,36 18 16,-18-18-16,1 18 15,-19-17-15,36 17 16</inkml:trace>
  <inkml:trace contextRef="#ctx0" brushRef="#br1" timeOffset="476448.2346">26529 5944 0,'0'53'0,"0"-35"16,0 17-16,0 53 15,0-52-15,0 52 16,18-53-16,17 18 16,-18-35-16,1-1 15,17 1-15,18-18 16,-35 0-16,0 0 0,-1 0 15,-17-18-15,18 18 0</inkml:trace>
  <inkml:trace contextRef="#ctx0" brushRef="#br1" timeOffset="477577.7181">26970 6403 0,'0'18'0,"18"-18"31,-1-36-15,1 1-16,-1 0 16,1 17-16,0-52 15,-1 34-15,-17 1 0,0-18 16,0 18-1,0 17-15,-17 1 0,-1-1 16,0 0-16,-17 36 16,18 17-1,17 18-15,0-18 16,0 18-16,0-17 16,17-1-16,1 0 0,17 18 15,0-35-15,1-1 16,-19-17-16,1 18 15,17-36-15,-17 1 16</inkml:trace>
  <inkml:trace contextRef="#ctx0" brushRef="#br1" timeOffset="477951.6206">27217 5891 0,'17'0'16,"19"0"0,-19 0-16,19 0 15,-19 0-15,19 0 16,-19 0-16,1 0 0,17 36 16,-35-19-16,18 54 15,-18-36-15,0 53 16,0-52-16,0 52 15,0-53-15,0 0 16,0-17-16,0 17 0,0 1 16,0-19-1,0 1-15,-18-18 16,0 0-16,18-18 16,-17 18-16,17-17 15,-18 17-15,1-18 0,17 0 16,0 1-1,17-1 1</inkml:trace>
  <inkml:trace contextRef="#ctx0" brushRef="#br1" timeOffset="478884.1264">27887 6579 0,'18'0'16,"-1"0"-1,-17 18 1</inkml:trace>
  <inkml:trace contextRef="#ctx0" brushRef="#br1" timeOffset="479007.8864">27975 6950 0,'0'0'15,"18"0"-15,-18-18 0,-18 18 16</inkml:trace>
  <inkml:trace contextRef="#ctx0" brushRef="#br1" timeOffset="479760.0768">29333 6244 0,'0'0'16,"-17"-17"-16,-1 17 16,1 0-16,-1 17 0,-17 54 15,17-18 1,18 17-16,0-17 15,0 18-15,0-1 0,35 71 16,-17-88-16,17 53 16,0-53-16,36 18 15,-36-36-15,18-18 16,-17-17-16,-19 0 0</inkml:trace>
  <inkml:trace contextRef="#ctx0" brushRef="#br1" timeOffset="480465.3312">29810 6703 0,'0'0'16,"0"53"-16,17-18 0,-17 71 15,18-71-15,-18 71 16,0-71-16,18 18 16,-18-35-1,0-36-15,0 0 16,0 1-16,0-71 15,0 52-15,17-52 16,1 53-16,0-18 16,-18 18-16,35 17 0,-18 0 15,19 1-15,-19 17 16,19 35 0,-19 0-16,-17 1 0,18 52 15,-18-35-15,0-18 16,0 0-16,0 18 15,0-18-15,18-17 16</inkml:trace>
  <inkml:trace contextRef="#ctx0" brushRef="#br1" timeOffset="480759.3145">30251 6085 0,'35'0'15,"-17"0"-15,35 0 16,-18-17-16,18-1 16,-36 18-16,1 0 15,0 0-15,-18-17 16,-18 17-16,0 0 0</inkml:trace>
  <inkml:trace contextRef="#ctx0" brushRef="#br1" timeOffset="481004.0436">30268 6085 0,'-17'36'16,"17"-19"-16,0 19 0,0-19 15,0 71-15,17-52 16,-17-1-16,18 0 0,35 1 15,-35-1-15,17-35 16,-18 17-16,19-17 16,-19 0-16,36 0 15,-35-17-15,-18-1 16</inkml:trace>
  <inkml:trace contextRef="#ctx0" brushRef="#br1" timeOffset="481403.9163">30603 6456 0,'0'0'15,"36"0"-15,-19 0 0,1 0 16,0-35 0,-18 17-16,17 0 15,-17 1-15,0-1 0,18-35 16,-18 35-16,0 1 16,-18-18-16,1-18 15,17 35-15,0 0 16,-18 1-16,0 17 15,18 53 1,0 17-16,18-52 16,0 17-16,-18 0 0,35 1 15,-17-19-15,17 19 16,0-36-16,0 17 16,-17-17-16,-18-17 15</inkml:trace>
  <inkml:trace contextRef="#ctx0" brushRef="#br1" timeOffset="481765.4314">30868 6033 0,'18'0'15,"-1"17"1,1-17-1,0 18-15,-1-18 0,1 17 16,0-17-16,-1 36 16,1-1-1,-18 0-15,0-17 0,0 17 16,0 0-16,17 1 0,-17-1 16,18 18-16,-18-35 15,0-1-15,-18-17 31,1-17-15,-1 17 0,1 0-16,17-18 0,-18 18 15,18 18 1,0-1 0,0 1-16</inkml:trace>
  <inkml:trace contextRef="#ctx0" brushRef="#br1" timeOffset="481960.7061">31327 6826 0,'0'53'16,"0"-106"-16,-18 124 0,-17-18 15,17-36-15,-17 19 16,0-36-16</inkml:trace>
  <inkml:trace contextRef="#ctx0" brushRef="#br1" timeOffset="482377.6247">31873 6544 0,'0'71'0,"0"-36"15,0 53-15,0-35 16,0-18-16,36 36 16,-36-54-16,17 19 0,1-19 15,0-17-15</inkml:trace>
  <inkml:trace contextRef="#ctx0" brushRef="#br1" timeOffset="482656.1618">32015 6068 0,'35'35'15,"-17"-17"1,70 35-16,-53 0 15,71 70-15,-53-52 16,35 87-16,-70-69 16,-1-1-16,-17 18 15,-17-18-15,-19-18 0,-34 89 16,34-106-16,-69 70 16,52-70-16,17-17 15</inkml:trace>
  <inkml:trace contextRef="#ctx0" brushRef="#br2" timeOffset="510967.2762">24289 4974 0,'0'-17'16,"17"17"31,1 0-47,35 17 15,-18-17-15,1 0 0,16-17 16,-16-1-1,-19 18-15,1-18 0,0 18 16,-18-17-16,0-1 16</inkml:trace>
  <inkml:trace contextRef="#ctx0" brushRef="#br2" timeOffset="511190.5898">24500 4710 0,'18'17'16,"17"1"-1,1 0-15,-19-1 16,19 1-16,-1-1 0,0-17 16,36 36-1,-18-19-15,-53 19 16,0-19-16,-18 36 16,0-35-16,-17-1 0,-18 36 15,18-35 1,17 0-16,-17-18 0,17 17 15,1-17-15</inkml:trace>
  <inkml:trace contextRef="#ctx0" brushRef="#br2" timeOffset="511690.6682">24253 6685 0,'0'0'16,"0"18"-16,18-18 0,17 0 15,18 0 1,0 0-16,0 17 0,35-17 16,-52 0-16,34-17 15,-35-1 1,-17 18-16,0-17 0,-1-1 15,-17 0-15</inkml:trace>
  <inkml:trace contextRef="#ctx0" brushRef="#br2" timeOffset="511925.7437">24571 6456 0,'0'0'0,"35"35"15,-17-17-15,52 17 16,-34-17-16,34 17 15,-34-17-15,34 17 16,-52-17-16,-18 34 16,0-34-1,-36 35-15,1-18 16,-53 1-16,53-36 16,-53 35-1,70-35-15,-17 17 0,17 1 16</inkml:trace>
  <inkml:trace contextRef="#ctx0" brushRef="#br2" timeOffset="524981.87">25523 8837 0,'0'-18'31,"0"1"-15,0-1-16,0 1 15,-17 17 1,-1 0-16,-35 35 16,36 0-1,-36 36-15,35-36 16,18 18-16,-18-18 0,18 18 15,18-35-15,0-18 16,-1 17-16,19-17 0,-1-17 16,35-36-1,-34 17-15,-1-52 16,0 35-16,-17-35 16,-18 35-16,0-17 15,0 17-15,-18-18 0,-17-70 16,0 53-16,-18-36 15,35 72-15,-17 16 16,0 1-16,17 35 16,0 53-16,18 70 15,0-52-15,18-1 16,0 19-16,52 34 16,-17-52-16,0-18 15,-18-18-15,18 18 0,18 0 16,-36-18-16,-17 0 15,17-17-15,-17 0 16,-1-18 0</inkml:trace>
  <inkml:trace contextRef="#ctx0" brushRef="#br2" timeOffset="526066.0318">26176 8361 0,'0'0'0,"0"-18"16,0-17-16,-18 17 15,1 18 1,-1 53-16,18-35 16,0 35-16,0 0 0,0 0 15,0 0-15,0-1 16,0-16-16,18 52 15,-1-53-15,36 18 16,-35-35-16,17-18 0,-17 17 16,0-17-16,-1 0 0,19-35 15,-36 17-15,0 1 16,0-1 0,17 36-1,18 35 1,-17-18-16,0-17 15,52 17-15,-34-35 16,-1 0-16,35-18 16,-34 1-16,-19-19 15,1-34-15,-18 35 16,0-1-16,-18-17 16,-17 18-16,17-18 0,-35-17 15,18 34-15,0-17 16,17 53-16</inkml:trace>
  <inkml:trace contextRef="#ctx0" brushRef="#br2" timeOffset="526367.1202">26741 8132 0,'35'0'31,"-18"-18"-31,19 18 0,-1-18 16,-17 18-16,-1 0 0,1 0 15</inkml:trace>
  <inkml:trace contextRef="#ctx0" brushRef="#br2" timeOffset="526590.165">26811 8202 0,'0'53'16,"0"-106"-16,0 141 0,0-52 16,0 16-1,18-34-15,-1 0 0,1-1 16,0 1-16,-1-18 0,19 18 15,-1-18-15,0-18 16,-17 0-16</inkml:trace>
  <inkml:trace contextRef="#ctx0" brushRef="#br2" timeOffset="526941.1374">27040 8361 0,'18'17'0,"0"-17"16,-1 0-1,-17-17-15,36-1 16,-36 1-16,17-36 16,1 35-16,-18-35 15,0 35-15,0-17 16,0 18-16,-18-1 15,1 0-15,17 36 32,-18 35-17,18-18 1,18 36-16,-18-36 16,17 18-16,1-36 15,0 1-15,34 0 16,1-36-1</inkml:trace>
  <inkml:trace contextRef="#ctx0" brushRef="#br2" timeOffset="527262.1996">27287 8008 0,'18'0'0,"17"18"15,-17-18-15,0 17 16,-1-17-16,1 18 0,17 0 16,-35-1-16,35 1 15,-35 0 1,18 34-16,-18-16 16,0-1-16,0 36 15,0-54-15,0 18 16,0-17-16,-18 17 15,18-17-15,-17 0 16,-1-18-16,0 0 16,1 0-16,-18-18 15,35 0 1,-18 18-16</inkml:trace>
  <inkml:trace contextRef="#ctx0" brushRef="#br2" timeOffset="527840.9992">27993 8378 0,'18'0'31,"-1"0"-31,1 0 15,-18 18 1</inkml:trace>
  <inkml:trace contextRef="#ctx0" brushRef="#br2" timeOffset="527946.7625">28028 8661 0,'-17'0'31</inkml:trace>
  <inkml:trace contextRef="#ctx0" brushRef="#br2" timeOffset="529113.1274">28981 8167 0,'0'-18'0,"-18"18"15,0 0-15,1 0 16,-1 0-16,-17 53 16,17-18-16,18 18 0,-17 18 15,17 88-15,0-89 16,17 18-16,1-17 15,0-18-15,17 0 0,-18-18 0,72 18 16,-54-35 0,18-1-16,-18 1 15,-17-18-15</inkml:trace>
  <inkml:trace contextRef="#ctx0" brushRef="#br2" timeOffset="529537.09">29333 8767 0,'0'52'16,"0"-104"-16,18 122 0,-18-52 0,0-1 15,0-34 17,-18-19-17,18 1-15,0 0 0,0 0 16,36-18-16,-19 17 15,1 19-15,35 17 16,-18 0-16,-17 0 0,35 53 16,-36 17-1,1-34-15,-18-1 16,18 0-16,-18 0 16,0-17-16,0 0 0</inkml:trace>
  <inkml:trace contextRef="#ctx0" brushRef="#br2" timeOffset="529781.3182">29633 8167 0,'0'0'0,"0"-18"0,18 18 16,0 0-1,17 0-15,0 18 16,-17-18-16,-1 0 0,1 0 16</inkml:trace>
  <inkml:trace contextRef="#ctx0" brushRef="#br2" timeOffset="529942.7424">29686 8220 0,'0'53'16,"0"-106"-16,0 159 0,0-89 0,36 54 16,-36-54-16,17 1 15,1 0-15,-1-18 0,1 17 16,0-17-16,17-17 15</inkml:trace>
  <inkml:trace contextRef="#ctx0" brushRef="#br2" timeOffset="530250.0364">29916 8431 0,'0'0'16,"17"0"-16,1 0 15,-1-17-15,1-1 16,0 0-16,-18-17 0,17 18 16,-17-36-16,0 17 15,0-17 1,0 36-16,-17-1 0,17 1 16,-18 17-1,0 17-15,18 1 0,0 52 16,0 19-1,18-54-15,0 0 0,17 18 16,0-35-16,-17-1 16,0 1-16,-1-18 15,19 0-15,-19-18 16</inkml:trace>
  <inkml:trace contextRef="#ctx0" brushRef="#br2" timeOffset="530849.6561">30180 8096 0,'18'-17'188,"17"17"-188,-17 0 15,35 0 1,-18 0-16,-17 0 0,-1 0 16,1 0-16,-1 0 0,1 17 15,-18 19 1,0-19-1,0 18-15,0 18 16,18-17-16,17 52 16,-17-53-16,-18 0 15,35 18-15,-35-17 16,18-19-16,-36-17 31,-35-17-15,35-1-16,-35 0 15,18 18-15,0-17 16,35 34 0,0 1-16</inkml:trace>
  <inkml:trace contextRef="#ctx0" brushRef="#br2" timeOffset="531027.3038">30886 8802 0,'0'0'15,"-18"35"-15,-17-17 0,0-1 0,-1 19 16,-52-1-16,53 0 16,-1-17-16,1-18 0</inkml:trace>
  <inkml:trace contextRef="#ctx0" brushRef="#br2" timeOffset="531577.5592">31221 8819 0,'0'0'16,"-18"89"-16,18-36 0,0-18 16,-17 18-16,17-36 15,0 1-15,0-36 16,0 1-16,17-71 15,1 52 1,-1 1-16,1 0 0,17-18 16,18 0-16,-35 35 15,0 18-15,-1 0 0,1 0 16,0 18-16,-18 52 16,0-34-16,0 34 15,17-34-15,-17-19 16,0 1-16,0-1 0,0 1 15,18-18-15,-1-18 16</inkml:trace>
  <inkml:trace contextRef="#ctx0" brushRef="#br2" timeOffset="531816.9126">31644 8167 0,'0'0'16,"18"0"-16,-18-18 0,17 18 0,19 0 16,-1 18-16,-17-18 15,17 0 1,-17 17-16</inkml:trace>
  <inkml:trace contextRef="#ctx0" brushRef="#br2" timeOffset="531972.3068">31679 8273 0,'0'0'15,"18"88"-15,0-18 16,-1-34-16,1-19 0,17 19 15,-17-36-15,17 17 16,-17-17-16,-1 0 16</inkml:trace>
  <inkml:trace contextRef="#ctx0" brushRef="#br2" timeOffset="532301.1941">31979 8537 0,'18'-35'16,"-18"17"-16,18 1 15,17-36 1,-35 35-16,18-17 0,-1 0 16,-17-1-16,0 1 15,0 0-15,0 17 0,-17-35 16,-1 36-16,0 17 15,1 17 1,-1 36 0,18-18-16,0 1 0,18 17 15,17 17-15,18-17 16,-36-35-16,1-1 16,17 1-1,1-18-15,-1 0 16</inkml:trace>
  <inkml:trace contextRef="#ctx0" brushRef="#br2" timeOffset="532456.7562">32314 8361 0,'0'17'0,"18"-17"15,0 0-15,17 0 16,0 0-1,-17 0-15,0-17 16</inkml:trace>
  <inkml:trace contextRef="#ctx0" brushRef="#br2" timeOffset="532651.298">32579 8308 0,'0'18'16,"0"-36"-16,0 71 16,0-36-16,0 1 0,18 35 15,-18-35-15,17 17 16,-17-17-16,18-1 16,0 1-16</inkml:trace>
  <inkml:trace contextRef="#ctx0" brushRef="#br2" timeOffset="533029.5215">32703 8237 0,'0'0'0,"35"0"16,-18 0-16,1 0 0,35-17 16,-35 17-1,17 0-15,-17 17 0,-1 19 16,1-19-16,-18 19 16,0-19-16,0 36 15,0-18-15,0 1 0,0 34 16,0-34-16,0-1 0,17 0 15,-17-17 1,0-36 0,-17 0-1,17 1-15,0-1 16,-18 1-16,1-19 16,-1 36-1</inkml:trace>
  <inkml:trace contextRef="#ctx0" brushRef="#br2" timeOffset="533324.1585">33038 8114 0,'0'0'16,"53"53"-16,-1-18 0,-16 18 0,34 53 15,-34-36-15,-1 72 16,-17-72 0,-1 71-16,-34 0 15,-1-88-15,0-18 16,-35 36-16,-17-18 15,34-35 1</inkml:trace>
  <inkml:trace contextRef="#ctx0" brushRef="#br2" timeOffset="535165.6548">26053 10283 0,'0'0'0,"-18"0"0,0-17 16,-35 17 0,36 0-16,-36 0 15,18 17-15,-18 36 16,17-17-16,19-1 0,-1 18 16,18-18-1,18 18-15,17-18 16,0-17-16,-17-18 15,53-18-15,-1-35 16,-52 18-16,-1 0 16,1-53-1,0 52-15,-18 1 0,0-18 16,0 0-16,-18-53 16,0 54-16,1-19 0,-1 18 15,0 0-15,-17 18 0,18 0 16,-19 17-1,19 18-15,17 18 0,-18 87 16,36-34-16,-18 0 16,35-19-16,0 19 15,0 0-15,1-19 0,52 37 16,-35-54-16,35 18 16,-53-18-16,36-17 15,-53-18-15</inkml:trace>
  <inkml:trace contextRef="#ctx0" brushRef="#br2" timeOffset="535576.4157">26317 9843 0,'18'88'16,"0"-35"-16,-18 0 16,17 70-16,-17-52 15,18-19-15,-18-16 0,17 34 16,-17-52-16,18-18 16,-18 18-16,0-36 15,18 0-15,17-35 16,-17 36-16,17 17 15,0 0-15,36 35 16,-54 0-16,1-17 16,17 17-16,-35 1 15,0-19-15,-17-17 16,-19 18-16,1-18 0,0 0 16,-71 0-16,53 0 15,18-18-15,0 1 0,17-1 16,18-17-1,18 17-15,-1 0 0,18 1 16</inkml:trace>
  <inkml:trace contextRef="#ctx0" brushRef="#br2" timeOffset="535842.5126">26758 9754 0,'0'-17'16,"0"34"-16,0-52 0,18 35 16,-1-18-1,1 18-15,35-17 16,-18 17-16,-17-18 15,17 18-15,-17 0 16</inkml:trace>
  <inkml:trace contextRef="#ctx0" brushRef="#br2" timeOffset="535987.5656">26723 9843 0,'18'52'16,"-36"-104"-16,36 140 0,17-53 15,-18 0-15,19-17 16,-19 0-16,1-1 0,0-17 16,-1 18-1</inkml:trace>
  <inkml:trace contextRef="#ctx0" brushRef="#br2" timeOffset="536293.0819">26988 10037 0,'17'-18'15,"1"-17"1,-1 17-16,1 0 16,0 1-16,-18-19 0,17 19 15,-17-1-15,0-17 0,0 17 16,0-17-16,-17 35 0,17-18 15,-18 18-15,0 18 16,18 35 0,0-35-16,0 17 15,0 0-15,18 36 16,17-1-16,-17-52 16,17-1-16,-17-17 0,0 0 15,17 0 1</inkml:trace>
  <inkml:trace contextRef="#ctx0" brushRef="#br2" timeOffset="536617.7596">27199 9684 0,'18'-18'16,"-1"18"-16,1 18 15,0-1-15,-1 1 16,-17 0 0,18-1-16,0 36 15,-1 0-15,-17-18 16,18 1-16,-18-1 0,18-17 16,-18 35-16,0-36 15,0 1 1,-18-18-16,0 0 15,1-18-15,-1 1 16,0 17 0,18-18-16,0 36 15</inkml:trace>
  <inkml:trace contextRef="#ctx0" brushRef="#br2" timeOffset="536928.853">27940 10037 0,'18'0'0,"-36"0"0,53 0 15,-35 17-15,0 1 16,-17-1-16</inkml:trace>
  <inkml:trace contextRef="#ctx0" brushRef="#br2" timeOffset="537055.8028">27958 10442 0,'0'0'0,"0"18"0,17-18 15,-34 0 1</inkml:trace>
  <inkml:trace contextRef="#ctx0" brushRef="#br2" timeOffset="537556.5874">29051 9860 0,'0'0'16,"-53"-17"-16,36 17 0,-36 52 16,35 1-16,18 18 15,-17-1-15,34 107 16,18-107-16,1 1 0,52 52 16,-53-87-1,18 17-15,0-36 0,0 1 16,-18 0-16,0-18 15</inkml:trace>
  <inkml:trace contextRef="#ctx0" brushRef="#br2" timeOffset="537873.4998">29333 10407 0,'0'0'0,"0"35"0,0 53 16,0-52-16,18-1 15,-18-17 1,0-36 0,0-17-16,18-18 15,-1 18-15,1-1 16,17-34-16,1 52 16,34-17-1,-52 17-15,35 36 16,-36-1-16,1 1 0,0 17 15,-18 18-15,0 18 16,0-36-16,0-17 0,0 17 16,0-17-16,17-18 15,-17 17-15,18-34 16</inkml:trace>
  <inkml:trace contextRef="#ctx0" brushRef="#br2" timeOffset="538447.0816">29916 9790 0,'0'0'0,"17"0"16,1 0-16,17-18 16,-17 18-16,35-18 15,-36 18-15,1 0 16,-36 0-1</inkml:trace>
  <inkml:trace contextRef="#ctx0" brushRef="#br2" timeOffset="538578.3541">29933 9878 0,'0'0'16,"18"70"-16,-1-34 15,-17-19-15,36 36 16,-19-35-16,1-1 15,0-17-15,-1 0 16,1 0-16</inkml:trace>
  <inkml:trace contextRef="#ctx0" brushRef="#br2" timeOffset="538886.0177">30180 10072 0,'18'0'31,"-1"-18"-31,1 1 16,0-1-16,17-35 15,-35 18-15,0 17 16,0 0-16,0-34 0,0 34 16,0-17-1,-18 35-15,1 0 16,17 53-1,0-18-15,0 0 0,0 36 16,0-54 0,17 19-16,19-1 15,-1-35-15,-17 0 0,-1 0 16,18 0-16</inkml:trace>
  <inkml:trace contextRef="#ctx0" brushRef="#br2" timeOffset="539238.5828">30445 9754 0,'0'0'16,"17"0"-16,1 0 0,0 0 15,-1 0-15,19 0 16,-19 18-16,1-18 15,-1 18-15,1-1 16,-18 1-16,18 35 16,-18-18-16,0 18 15,0-35-15,17 35 16,-17-36-16,0 1 16,-17-18-1,-19-18 1,1 18-16,0 0 15,17 0-15,1 0 16,-1 18-16,18-1 16,18 19-1</inkml:trace>
  <inkml:trace contextRef="#ctx0" brushRef="#br2" timeOffset="539413.4833">30974 10495 0,'0'0'15,"-18"53"-15,1-18 0,-1-17 16,-17 0-16,-1 35 16,19-36-16,-1-17 0,1 18 15,-1-18-15</inkml:trace>
  <inkml:trace contextRef="#ctx0" brushRef="#br2" timeOffset="539670.3998">31415 10195 0,'18'36'16,"-36"-72"-16,36 107 0,-18-36 16,0 0-16,0 18 0,0 36 15,0-37-15,0-16 16,17 17-16,1-53 16,-1 17-16,1-17 15,0 0-15,-18-17 16</inkml:trace>
  <inkml:trace contextRef="#ctx0" brushRef="#br2" timeOffset="539926.5998">31679 9843 0,'0'0'0,"18"35"0,17 18 15,36 70 1,-36-70-16,53 71 16,-52-54-16,17 54 15,-36-54-15,-34 1 0,17-1 16,-53 54 0,17-54-16,1-17 0,0 0 0,-18-18 15,-18 18 1,36-35-16</inkml:trace>
  <inkml:trace contextRef="#ctx0" brushRef="#br2" timeOffset="562436.7718">2769 11077 0,'0'18'15,"-17"0"-15,17-1 16,-18-17 0,0 18 15,18-1-15,0-34 15,0-36-16,0 18-15,0-18 0,18 0 16,-18 0-16,0-18 0,0 1 16,0-18-16,0-1 0,0-87 15,0 88-15,-18-53 16,18 88-16,-17 0 16,17 35-1,0 1-15,-18 17 0,18 17 16,-18 36-1</inkml:trace>
  <inkml:trace contextRef="#ctx0" brushRef="#br2" timeOffset="562804.0329">2399 10672 0,'0'35'15,"0"-18"-15,0 19 16,18-1-16,17 36 15,-18-36-15,36 53 16,0-35 0,-35-53-16,17 18 0,53-36 15,-52 0-15,17-52 16,-18 17-16,-17 18 16,17-36-16,-18 36 15,1-1-15,-18 19 0</inkml:trace>
  <inkml:trace contextRef="#ctx0" brushRef="#br2" timeOffset="564346.5215">8661 11007 0,'-18'0'31,"18"-18"0,0 0-31,18-70 16,-18 35 0,17-17-16,1-1 0,17-105 15,-17 70-15,17-106 16,-35 106-16,18 18 16,-18 18-16,17-18 15,-17 70-15,18 0 0,-18 1 16,0-1-1,0 36 1,-18 35-16,1-18 16</inkml:trace>
  <inkml:trace contextRef="#ctx0" brushRef="#br2" timeOffset="564811.5882">8431 10848 0,'0'18'16,"18"-1"-1,-18 1-15,18-1 16,-18 1-16,0 0 15,0-1-15,0 1 16,17 17-16,1 1 16,-18-19-16,18 19 0,-1-36 15,36 17-15,-18-17 16,1-17-16,-1-1 0,0-17 16,36-18-1,-54 17-15,19 19 0,-19-1 16,1 0-16,0 1 0,-1 17 15</inkml:trace>
  <inkml:trace contextRef="#ctx0" brushRef="#br2" timeOffset="569005.4102">1235 8608 0,'-18'0'16,"18"-18"-1,-18 18 32,-17 18-31,18-1-16,-1 1 15,-17 17-15,17 1 16,-35 69-16,53-52 16,0 0-16,0 18 0,18 17 15,17-53-15,18 18 16,-18-53-1,53-17-15,-52-19 16,-1 1-16,-17-18 16,17 0-16,-18 18 0,-17-18 15,0 0-15,0 18 0,-17-53 16,-18 52-16,-1 1 16,1 35-16,17 0 15,1 18-15,17 17 16,0 0-16,0 18 0,17 0 15,1 0-15,35 35 16,-35-70-16,17 17 0,-18-17 16,54-1-1,0-17-15,-54-17 16,19-19-16</inkml:trace>
  <inkml:trace contextRef="#ctx0" brushRef="#br2" timeOffset="569227.4588">1446 8202 0,'18'-18'16,"0"18"-16,-1 0 0,36 0 15,-35-17-15,0 17 0,-1 0 16,18-18 0,-17 18-16</inkml:trace>
  <inkml:trace contextRef="#ctx0" brushRef="#br2" timeOffset="569404.438">1517 8255 0,'0'0'0,"18"53"0,-1 0 16,-17-18-16,0 0 0,0 1 16,18 34-16,0-52 15,17 17 1,-18-17-16,36-18 16,-35-18-16,0 18 0,-1-17 15</inkml:trace>
  <inkml:trace contextRef="#ctx0" brushRef="#br2" timeOffset="569770.127">1834 8502 0,'0'0'0,"18"-18"15,-18-17 1,18 17-16,-18-17 16,0 17-16,0-17 15,0 18-15,0-19 0,-18 19 16,0-36-16,1 17 16,17 19-16,-18-18 15,1 35-15,17 35 16,0 0-16,17 53 15,1-52-15,-18-1 16,53 35 0,-18-17-16,-17-53 15,-1 18-15,19-18 16,-1-35-16,-18 17 16</inkml:trace>
  <inkml:trace contextRef="#ctx0" brushRef="#br2" timeOffset="570093.8992">1958 8043 0,'0'0'0,"18"0"16,-1 0-16,1 0 15,-1-17 1,19-1-16,-19 18 0,1 0 15,0 0-15,17 35 16,-17-17-16,-1 17 16,-17 1-16,18-1 0,0 0 15,-18 18-15,17-18 0,1 1 16,-18-1-16,17-18 0,1 1 16,0 17-16,-36-35 31,-17 0-16,17 0-15,-17 0 16,0 18-16,17 0 16</inkml:trace>
  <inkml:trace contextRef="#ctx0" brushRef="#br2" timeOffset="572552.977">1111 5539 0,'-17'0'0,"-1"0"15,18 17 1,18-17-16,-1 0 0,1 0 16,17 0-16,-17-17 0,17 17 15,-17 0-15,17 17 16,-17 1-16,-18 17 15,0 0-15,-18 107 16,18-72-16,-18 1 16,1-1-16,-1-17 0,18 0 0,18 0 15,-18-18 1,35-17-16,-17-18 16,35-18-16,-36 18 15,1-17-15,-1-1 16,-17 0-16</inkml:trace>
  <inkml:trace contextRef="#ctx0" brushRef="#br2" timeOffset="572680.5258">1076 6068 0,'18'-18'16,"17"1"-16,18-36 15,-18 17-15,0 1 16,1 0-16,-1-1 15</inkml:trace>
  <inkml:trace contextRef="#ctx0" brushRef="#br2" timeOffset="572919.894">1411 5133 0,'0'-18'16,"35"1"0,-17-1-16,0 18 0,17-18 15,0-17 1</inkml:trace>
  <inkml:trace contextRef="#ctx0" brushRef="#br2" timeOffset="573085.8754">1411 5186 0,'0'0'0,"18"53"0,-1-18 16,1 0-16,17 18 15,-17-35-15,17 17 16,1-17-16,16-18 15,-34 0-15,17 0 16,-17-18-16</inkml:trace>
  <inkml:trace contextRef="#ctx0" brushRef="#br2" timeOffset="573403.8253">1693 5345 0,'36'17'0,"-72"-34"0,89 34 16,-17-34 0,-19-19-16,1 19 15,-18-19-15,17-34 16,-17 52-16,0-17 0,0 17 16,-35-35-16,18 36 15,-1 17-15,0-18 0,1 18 16,17 18-1,0 17 1,0-17-16,17 17 0,1 0 16,0-17-16,-1 17 0,36 18 15,-35-35-15,17-1 16,-17-17-16,-1 0 16,19-35-1</inkml:trace>
  <inkml:trace contextRef="#ctx0" brushRef="#br2" timeOffset="573703.8726">1887 4921 0,'0'-17'16,"0"34"-16,18-34 16,17 17-1,1 0-15,16 0 16,-34 17-16,17-17 15,-17 18-15,0 0 16,-1-1-16,1 18 16,0 1-16,-18-19 0,17 19 15,-17-19-15,-17 1 16,-1 0 0,0-18-16,1 0 15,-1-18 1,0 0-1,36 18 1</inkml:trace>
  <inkml:trace contextRef="#ctx0" brushRef="#br2" timeOffset="573887.4761">2364 5203 0,'35'0'16,"-17"0"-16,17-17 15,-18 17-15,1 0 16,-18 17-16</inkml:trace>
  <inkml:trace contextRef="#ctx0" brushRef="#br2" timeOffset="573976.5351">2469 5468 0,'36'-18'0,"-72"36"0,89-36 0,0-17 16</inkml:trace>
  <inkml:trace contextRef="#ctx0" brushRef="#br2" timeOffset="574665.1869">3193 5062 0,'-53'-17'16,"106"34"-16,-142-34 0,54 34 0,0-17 0,0 18 16,-1 53-1,19-36-15,17 0 0,0-17 16,17 17-16,19-17 0,34-1 15,-35-17 1,1 0-16,17-17 0,-18-1 16,18-17-16,-36 17 15,-17-17-15,0 17 0,-17-17 16,-18 17 0,17 18-16,0 18 0,36 17 15,-18 0 1,53 71-16,-18-70 15,0 17-15,36 17 16,-53-35-16,17 18 16,-17-35-16,-18 0 0,-18-1 15,-17 1 1,-71-18-16,70-18 16,1 1-16,0-1 15,-36-53 1</inkml:trace>
  <inkml:trace contextRef="#ctx0" brushRef="#br2" timeOffset="574927.9279">3263 4586 0,'18'-35'15,"-18"17"-15,53-17 16,-18 17 0,0-17-16,1 17 15,-19 1-15</inkml:trace>
  <inkml:trace contextRef="#ctx0" brushRef="#br2" timeOffset="575099.7294">3334 4604 0,'0'0'0,"17"35"0,36 36 16,-17-1-1,-19-52-15,19 17 16,-1-17-16,0-1 15,-17 1-15,-1-18 16,-17-18 0</inkml:trace>
  <inkml:trace contextRef="#ctx0" brushRef="#br2" timeOffset="575695.1967">3704 4710 0,'0'-18'16,"0"-17"-16,0 17 0,0-35 15,0 18-15,-17-18 16,-1 35-16,18-17 15,-18 17-15,1 1 16,-1 17-16,0 0 16,18 17-16,0 1 15,0 17-15,0-17 16,36 35-16,-19-18 16,19 18-16,-19-35 15,36-1-15,-18-17 16,1 0-16,-36-17 15,17 17 1</inkml:trace>
  <inkml:trace contextRef="#ctx0" brushRef="#br2" timeOffset="576022.973">3722 4357 0,'0'0'0,"0"-18"15,35 18 1,-17-17-16,17-1 16,0 18-16,-17-18 15,0 18-15,-1 18 16,1 17 0,-18 0-16,35 18 15,-17-35-15,17 35 16,-17-35-1,-1-1-15,-17 1 0,0-1 16,18-17-16,-18 18 16,-18-18-16,1 18 15,-1-18-15,0 0 16,1 0 0,17 17-16</inkml:trace>
  <inkml:trace contextRef="#ctx0" brushRef="#br2" timeOffset="576361.9946">4180 4180 0,'-17'18'16,"17"0"-16,0 17 15,0 18-15,0-18 0,17 18 0,-17 18 16,36 52-16,-19-52 15,36 35-15,-17-71 16,-1 0-16,0 0 0,36 1 16,-36-19-16,0-17 15</inkml:trace>
  <inkml:trace contextRef="#ctx0" brushRef="#br2" timeOffset="576735.2925">4621 4463 0,'-35'17'16,"70"-34"-16,-88 52 0,53 0 0,-17 36 16,17-36-16,0 18 15,17-18-15,19-17 16,-19-18-16,1 18 0,0-18 15,17 0-15,-17-18 0,-1-17 16,1 17-16,-18 0 16,0-35-1,-18 36-15,1-1 0,17-17 16,-18 35-16,18-18 16,0 36-16,18-18 15,-1 35-15,19-17 16,-1 17-1,0-17-15,0-1 16,-17 1-16,0-18 0,-1 0 16,1 0-16,-18-35 15</inkml:trace>
  <inkml:trace contextRef="#ctx0" brushRef="#br2" timeOffset="576939.5639">4639 3986 0,'0'-17'16,"18"17"-16,-18-18 16,35 0-16,-17 1 15,17 17-15,-17 0 16,-1-18-1</inkml:trace>
  <inkml:trace contextRef="#ctx0" brushRef="#br2" timeOffset="577096.0063">4692 4039 0,'0'-35'0,"0"70"0,18-17 0,17 53 15,-35-36-15,18-18 16,-1 19-16,1-19 0,-1-17 15,1 18-15,0-18 0,-1 0 16,1-18-16,17 1 16</inkml:trace>
  <inkml:trace contextRef="#ctx0" brushRef="#br2" timeOffset="577408.6666">4974 4233 0,'0'0'16,"18"0"-16,-1 0 16,1-53-1,-18 36-15,18-1 0,-18-35 16,0 18-16,-18 0 16,0-1-16,1 1 15,-1 17-15,18 1 16,-17-1-1,17 36-15,17 17 16,1-17-16,-1 17 16,-17-17-16,36 35 15,-19-36-15,19 19 16,-19-19-16,1-17 16,0 0-16,-1 0 15</inkml:trace>
  <inkml:trace contextRef="#ctx0" brushRef="#br2" timeOffset="577742.2324">5045 3810 0,'17'0'15,"1"0"1,0 0-16,-1 0 15,1 18 1,0-1 0,-1 19-16,1-19 15,-1 18-15,1-17 0,0 0 16,17 35-16,-17-36 16,-18 19-16,0-19 15,-18 1 1,0-18-1,-17 0-15,17 0 16,1-18-16,-1 18 16,18-17-1</inkml:trace>
  <inkml:trace contextRef="#ctx0" brushRef="#br2" timeOffset="578042.3115">5115 3563 0,'0'0'0,"18"18"16,0-1-16,70 36 15,-53-17-15,18-1 16,0 18-16,0-18 0,53 53 16,-71-35-16,35 35 15,-52-35-15,-18 71 16,0-71-16,-18 0 16,-17-18-16,-18 71 15,36-53-15,-19-18 16</inkml:trace>
  <inkml:trace contextRef="#ctx0" brushRef="#br2" timeOffset="579227.3988">1729 6456 0,'0'17'0,"17"19"16,19 52-1,-1-17-15,35 105 16,-52-88-16,17-17 15,1 17-15,-19-35 0,36 17 16,-35-34-16,-1-19 16</inkml:trace>
  <inkml:trace contextRef="#ctx0" brushRef="#br2" timeOffset="579535.8594">1482 6862 0,'-18'-18'15,"36"0"-15,-1 1 16,19-36 0,-19 17-16,1 1 15,0-35-15,-1 17 16,1 17-16,-18 1 0,0-18 15,0 36-15,0-1 16,0 0-16,17 36 16,19 17-1,-1 0-15,0-17 16,53 35-16,-52-35 16,17-1-16,17-17 0,36 0 15</inkml:trace>
  <inkml:trace contextRef="#ctx0" brushRef="#br2" timeOffset="580015.6749">5115 5345 0,'0'0'15,"18"17"-15,-18 19 0,18-19 16,-1 71-16,1-35 15,17 53-15,-17-53 16,-1 0-16,1-18 16,35 36-16,-35-54 15,17 1-15,-17 0 0,-1-18 16,-17-18 0</inkml:trace>
  <inkml:trace contextRef="#ctx0" brushRef="#br2" timeOffset="580305.1146">4851 5821 0,'17'-35'16,"-34"70"-16,52-106 0,-17 18 16,35-52-16,-18 52 15,0-18-15,-17 18 0,35-53 16,-36 71-16,-17 0 15,18 17-15,0 18 32,-18 18-32,17-1 0,54 19 15,-54-1-15,19 0 16,17-17-16,-18 0 0,0-1 16,0 1-16,54-1 15,-54 1-15,35-18 16,-52 0-16</inkml:trace>
  <inkml:trace contextRef="#ctx0" brushRef="#br2" timeOffset="989458.9626">26176 3810 0,'-18'0'78,"1"-18"-62,-1 18-16,-17 0 15,0-17-15,-36 17 16,36 0-16,-18 0 16,18 0-16,-36 0 15,18 0-15,-35-18 16,53 18-16,-1 0 0,1 0 15,0 0-15,0 0 16,17 0-16,0 18 16,1-18-16,-19 0 15,36 17-15,-17-17 16,-1 0-16,18 18 16,-18-18-16,1 18 15,-1-1 1,18 1-16,-17 17 15,17-17-15,-18 17 16,18 18 0,-18-18-16,18 36 15,0-36-15,0 36 16,0-18-16,18-18 0,-18 18 16,-18 70-16,18 1 15,-17-54-15,17-17 16,-18 71-16,18-54 15,-18-17-15,18 0 0,0 18 16,-17 52 0,17-52-16,-18-1 0,18 71 15,-18-70-15,18-1 16,0 1-16,0-18 0,-17 17 16,17 72-16,0-89 15,0 70 1,-18 18-1,18-88-15,0 18 0,-17 87 16,17-87-16,-18 88 16,18-71-16,-18 53 15,18-71-15,0 1 16,-17 70-16,17 18 16,-18-89-16,18 1 15,0 0-15,-18 70 16,18-53-16,-17-18 0,-1 19 15,18-19-15,-18 124 16,1-106-16,17 18 16,-18-18-16,18 1 0,-18 69 15,18-87-15,0 35 16,0-36 0,-17-17-16,17 0 0,0 0 15,0 0-15,0 53 16,0-53-16,0 53 15,17-36-15,-17 54 16,18-71-16,-18 52 16,18-52-16,-18-17 0,0 34 15,0-35-15,0 1 16,-18-1-16,18 35 16,-18-34-16,18 17 15,0-18-15,0 18 0,0 17 16,0-34-16,18-1 15,-18 18 1,18-35-16,-18 34 16,17 1-16,-17-35 15,18 0-15,-18-1 0,0 1 16,0 0-16,18-1 16,-18 1-16,17-1 0,19 1 15,-19-18 1,1 18-16,52-18 15,-34 0-15,17 17 16,-36-17-16</inkml:trace>
  <inkml:trace contextRef="#ctx0" brushRef="#br2" timeOffset="995832.7202">1058 4763 0,'-17'0'16,"-1"-18"15,18-17-31,0-1 16,0-17-16,18-70 16,-18 52-16,17-87 15,1 87-15,-18 1 16,0 17-16,0 17 0,0 1 15,0 17-15,0 1 16</inkml:trace>
  <inkml:trace contextRef="#ctx0" brushRef="#br2" timeOffset="996154.4752">829 4516 0,'0'0'0,"0"17"15,0 54 1,18-36-1,-1 36-15,1-36 16,17 0-16,-17-17 16,17-36-1,0 1-15,-17-1 0,35-53 16,-35 36-16,17-36 16,-17 36-16,-18 18 15</inkml:trace>
  <inkml:trace contextRef="#ctx0" brushRef="#br2" timeOffset="996911.0579">917 8043 0,'0'0'16,"-17"-17"-16,17-19 0,0 1 0,0-71 16,-18-17-1,18 70-15,0 0 16,0 0-16,-18 18 0,1-36 16,17 54-16,-18-1 15</inkml:trace>
  <inkml:trace contextRef="#ctx0" brushRef="#br2" timeOffset="997171.2838">706 7708 0,'0'0'16,"0"53"-16,17 0 0,1 0 15,17 53-15,-17-53 16,17-18-16,-17 0 0,17 1 16,-17-19-16,-1-17 15,1 0-15,17-17 16,-17-1-16,17-35 16,-17 0-16,17-35 15,-17 53-15,-1 17 0,-17-17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8:19:31.27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4269 9507 0,'0'0'0,"35"0"0,71 0 16,-53 0-16,-18 18 16,53 0-1,-53-1-15,1 36 16,-36-35-16,0 17 0,0 0 15,-53 54-15,17-54 16,1 0-16,-53 71 16,70-35-1,18-36-15,0 35 16,36-52-16,-19 17 16,71-17-16,-52 0 15,17-18-15,-36 0 16,1 0-16,0 0 0</inkml:trace>
  <inkml:trace contextRef="#ctx0" brushRef="#br0" timeOffset="161.6817">4357 10019 0,'0'0'0,"88"-35"16,-53 17-16,36 0 15,-36 1-15,0-1 16,18 0-16</inkml:trace>
  <inkml:trace contextRef="#ctx0" brushRef="#br0" timeOffset="392.714">4833 9190 0,'53'-18'16,"-106"36"-16,141-36 15,-70 1-15,52-1 16,-34 0-16,-1 1 15,-17 17-15,-18-18 0</inkml:trace>
  <inkml:trace contextRef="#ctx0" brushRef="#br0" timeOffset="572.5713">4921 9225 0,'18'35'16,"-36"-70"-16,36 106 0,0-36 0,-18-17 15,0 52 1,17-35-16,1 18 16,-1-35-16,1 0 0,0-1 15,35-17-15,-36 0 16,19 0-16</inkml:trace>
  <inkml:trace contextRef="#ctx0" brushRef="#br0" timeOffset="756.5595">5239 9260 0,'0'53'0,"0"-106"0,0 142 16,17-36-16,-17-36 15,18 1-15,-18-1 16,18 1-16,-1 0 15</inkml:trace>
  <inkml:trace contextRef="#ctx0" brushRef="#br0" timeOffset="1145.8942">5398 9013 0,'0'0'16,"0"-17"-16,17 17 0,1-35 15,-1 35-15,1-18 16,0 18-16,-1 0 0,19 0 16,-19 18-16,19 17 15,-19 0 1,-17 0-16,18-17 0,-1 35 15,1-18-15,0 36 16,-1-36-16,1 18 16,-18-18-16,18 18 15,-18-35-15,0-1 16,-18-17 0,-17 0-16,17 0 15,-17 0-15,17 0 0,1 0 16,-1 0-16,-17 0 15,35 18-15,0 0 16</inkml:trace>
  <inkml:trace contextRef="#ctx0" brushRef="#br0" timeOffset="1435.0909">6033 9578 0,'0'0'15,"17"0"-15,1 18 0,35-18 16,-36 0-16,1-18 0,17 18 16,-17 0-1,0 0-15,-18-18 16</inkml:trace>
  <inkml:trace contextRef="#ctx0" brushRef="#br0" timeOffset="1574.5139">6068 9807 0,'0'0'16,"53"0"-16,-18 0 0,36-17 15,-54 17-15,18 0 16</inkml:trace>
  <inkml:trace contextRef="#ctx0" brushRef="#br0" timeOffset="2385.6603">6950 9155 0,'0'0'0,"0"17"16,0 71-1,0-35-15,0 88 16,0-70-16,17 17 15,-17-17-15,18-18 0,0 53 16,17-71 0,0 18-16,0-36 15,1 1-15,-19-36 16,1 1-16,17-19 16,-35 19-16,18-1 15,-18 1-15,35 34 16,1 36-16,34 18 15,1-1 1,-36-52-16,53 17 16,-35-35-16,18-35 15,-36 17-15,-18-52 16,-17 17-16,-35-53 16,0 53-16,0 0 15,-18-18-15,-18-17 16,54 53-16,17 0 0,0-1 15,17 19-15</inkml:trace>
  <inkml:trace contextRef="#ctx0" brushRef="#br0" timeOffset="2651.5623">7849 9013 0,'0'0'0,"0"-17"0,18 17 15,17 0 1,-17-18-16,35 18 15,-36-17-15,1 17 16,0 0-16</inkml:trace>
  <inkml:trace contextRef="#ctx0" brushRef="#br0" timeOffset="2818.1331">7920 9049 0,'0'0'16,"-18"70"-16,18-34 0,18-1 0,-18 0 15,18 0-15,-18 1 0,17-1 16,1-17-16,-1-1 0,19 19 16,-19-36-16,1 0 15,0 0-15,-1-18 16,1 18-16</inkml:trace>
  <inkml:trace contextRef="#ctx0" brushRef="#br0" timeOffset="3031.2444">8290 9066 0,'0'53'15,"-17"-17"-15,17-1 0,0 0 16,0 0-16,17 36 15,1-53-15,0-1 16,-1-17-16</inkml:trace>
  <inkml:trace contextRef="#ctx0" brushRef="#br0" timeOffset="3331.4111">8378 8961 0,'36'-18'16,"-19"18"-16,36 0 16,-35 18-16,17-1 15,-17-17-15,0 18 0,34 17 16,-34-17-16,0 35 16,-1-18-1,-17 0-15,0 1 0,0-1 16,0 0-16,0 18 15,-17-18-15,-1-17 16,0-18-16,-17 18 16,18-18-16,-1-18 15,0 18-15,-17-18 0,17 18 16,1-17-16</inkml:trace>
  <inkml:trace contextRef="#ctx0" brushRef="#br0" timeOffset="3603.5887">8855 9790 0,'17'0'32</inkml:trace>
  <inkml:trace contextRef="#ctx0" brushRef="#br0" timeOffset="4270.2652">9366 9684 0,'18'0'31,"17"53"-31,0-18 16,36 36 0,-18-36-16,-18 0 15,0-17-15,18 17 0,18 18 16,-53-35-16,17 17 15,-17-35-15,-18 17 16</inkml:trace>
  <inkml:trace contextRef="#ctx0" brushRef="#br0" timeOffset="5605.7016">9860 9596 0,'-17'17'16,"-19"18"0,19 1-16,-36 52 15,17-35-15,-17 35 16,36-53-16,-1 1 16,1 34-1,-1-52-15</inkml:trace>
  <inkml:trace contextRef="#ctx0" brushRef="#br0" timeOffset="6249.7025">10636 9807 0,'0'0'16,"0"-17"-1,18 17-15,35-18 16,35 18 0,-53-18-16,1 18 15,-1 0-15,0 0 0,36 0 16,-54-17-16</inkml:trace>
  <inkml:trace contextRef="#ctx0" brushRef="#br0" timeOffset="6434.8286">10795 9507 0,'0'0'0,"-18"53"0,18 0 15,0 71-15,0-54 16,0 36 0,18-53-16,0 35 15,-1-53-15,1-17 16</inkml:trace>
  <inkml:trace contextRef="#ctx0" brushRef="#br0" timeOffset="7156.5017">11589 8961 0,'0'35'16,"0"-70"-16,17 105 0,19 54 15,-19-36-15,1 0 16,0 0-16,-1 0 0,1-17 16,0-1-16,-1-17 0,1 36 15,-18-72-15,0 1 16,0-36-1,17-35-15,1 36 16,53-36-16,34 53 16,-52 17-16,0 19 15,35 52 1,-70-35-16,-18 0 0,0 0 16,0-18-16,-35 0 0,-18 0 15,-53 18-15,36-53 16,-54 18-16,71-36 15,-35-35 1,53 36-16,35-36 0,0 18 16</inkml:trace>
  <inkml:trace contextRef="#ctx0" brushRef="#br0" timeOffset="8319.9036">12294 8996 0,'18'0'0,"17"0"15,-17 0-15,52-18 16,-34 1 0,-1-1-16,0 0 0,1 18 15,-1-17-15,-18 17 0,1-18 16</inkml:trace>
  <inkml:trace contextRef="#ctx0" brushRef="#br0" timeOffset="8519.8542">12418 8996 0,'0'35'15,"0"-70"-15,17 88 0,-17-18 0,0 0 16,0 36-16,18-53 16,-18 17-16,0 0 15,18-17-15,17-1 16,-17 1-16,35-18 15,-18 0-15,-18-18 0,19 18 16</inkml:trace>
  <inkml:trace contextRef="#ctx0" brushRef="#br0" timeOffset="8720.484">12753 9084 0,'0'0'16,"18"53"-16,-18-35 0,0 35 15,17-18-15,-17-18 16,18 36 0,-18-35-16,17-18 15</inkml:trace>
  <inkml:trace contextRef="#ctx0" brushRef="#br0" timeOffset="9037.1307">12912 8819 0,'17'0'15,"19"36"1,-19-19-16,1 1 15,17 17-15,0-17 16,1 35-16,-1-18 16,0 36-16,-35-36 15,18 18-15,0 17 16,-18-34-16,0 17 16,0-36-16,0 1 15,-18-18-15,0 0 16,1 0-16,-19 0 15,19 0-15,-1 0 0,0 0 16,-34 0 0,34 18-16</inkml:trace>
  <inkml:trace contextRef="#ctx0" brushRef="#br0" timeOffset="11239.2716">4075 10848 0,'0'-18'0,"0"36"0,-18-36 15,0 36 1,-17 17-16,35 0 16,-18 18-16,18 53 15,-17-18-15,34 54 16,-17-54-16,36 18 16,-1-54-16,36 19 15,-54-36-15,18-35 16</inkml:trace>
  <inkml:trace contextRef="#ctx0" brushRef="#br0" timeOffset="11577.0991">4286 11395 0,'18'88'0,"-36"-176"0,54 211 15,-19-52-15,-17-54 16,0 1-16,0-36 31,-17-35-15,-1 1-16,18-19 16,0 18-16,0-35 15,18 53-15,-1 17 0,1 0 16,-1 1-16,1 34 0,35 36 15,-53-17 1,35 52-16,-35-35 16,18-18-16,-18 0 0,18 0 15,-18-17-15,0 17 16,17-35 0</inkml:trace>
  <inkml:trace contextRef="#ctx0" brushRef="#br0" timeOffset="11785.114">4533 10901 0,'35'-18'16,"-17"18"-16,17-17 15,-17 17 1,0 0-16,-1-18 0,1 18 16</inkml:trace>
  <inkml:trace contextRef="#ctx0" brushRef="#br0" timeOffset="11953.0667">4604 10918 0,'0'71'15,"0"-142"-15,17 177 16,-17-88-16,18 17 0,0 18 16,-1-35-16,1 17 15,0-35-15,17 0 16</inkml:trace>
  <inkml:trace contextRef="#ctx0" brushRef="#br0" timeOffset="12111.3864">4798 10989 0,'0'53'16,"0"-106"-16,0 141 0,0-70 16,35 17-1,-35-17-15,18-18 16</inkml:trace>
  <inkml:trace contextRef="#ctx0" brushRef="#br0" timeOffset="12402.3223">4939 10777 0,'0'0'0,"18"18"0,17 0 16,-35-1-1,35 1-15,-17 0 16,-1-1-16,-17 1 16,0-1-16,0 1 15,0 0 1,0-1 0,-17 1-16,-1 0 15,0-18-15,1-18 16,-1 18-1,1 0 1</inkml:trace>
  <inkml:trace contextRef="#ctx0" brushRef="#br0" timeOffset="12756.3468">5292 11395 0,'-18'35'16,"36"-70"-16,-36 88 0,18-36 0,-35 36 15,35-18-15,-18-17 16,0 17-16,1 1 15</inkml:trace>
  <inkml:trace contextRef="#ctx0" brushRef="#br0" timeOffset="13135.2864">5486 11165 0,'0'18'15,"0"35"1,0-35 0,0 35-16,17-18 15,1 18-15,-18-36 16,18 1-1,-1-18-15</inkml:trace>
  <inkml:trace contextRef="#ctx0" brushRef="#br0" timeOffset="13403.166">5680 10901 0,'70'53'15,"-140"-106"-15,158 141 0,-53-53 0,18 71 16,-18-53 0,1 53-16,-36-36 15,17-17-15,-17 0 16,0-17-16,0 16 0,-35 1 15,35-17-15,-18-19 16,1 1-16</inkml:trace>
  <inkml:trace contextRef="#ctx0" brushRef="#br0" timeOffset="14354.2679">7267 10883 0,'-17'0'0,"-1"0"16,0 0-16,18 18 15,-17 52-15,17-17 16,17 88 0,-17-70-16,18 0 0,0-1 15,-1-17-15,36 53 16,-35-71-16,35 36 16,-36-54-16,36 1 15,-35-18-15</inkml:trace>
  <inkml:trace contextRef="#ctx0" brushRef="#br0" timeOffset="14724.2675">7602 11377 0,'18'88'0,"-36"-176"0,36 229 16,-18-106-16,18 1 0,-18-19 16,0 1-16,17 0 15,-17-36 1,0-17 0,0-1-16,0 1 15,0-18-15,18 18 0,0-36 16,-18 36-16,35 0 15,-35 17-15,17 18 16,1 36-16,0 34 16,-1-35-16,-17 1 15,18 34 1,0-17-16,-1-35 16,1-18-1</inkml:trace>
  <inkml:trace contextRef="#ctx0" brushRef="#br0" timeOffset="14970.6119">7779 10813 0,'35'0'0,"-70"0"0,88 0 16,-36 0-16,19 0 15,-19 17 1,1 1 0,0-18-16</inkml:trace>
  <inkml:trace contextRef="#ctx0" brushRef="#br0" timeOffset="15197.0033">7832 10883 0,'0'0'15,"0"53"-15,0-18 0,0 1 16,17-1-16,1 0 15,-18-17-15,18 17 16,-1-35-16,19 18 16,-19-1-16,1-17 15,-1 0-15,-17-17 16</inkml:trace>
  <inkml:trace contextRef="#ctx0" brushRef="#br0" timeOffset="16355.1159">8202 10866 0,'18'17'219,"-18"18"-219,0-17 16,17 17-16,-17-17 15,0 0-15,0-1 0,0 1 16,18-18 0,0 0-1</inkml:trace>
  <inkml:trace contextRef="#ctx0" brushRef="#br0" timeOffset="16695.606">8308 10777 0,'18'-17'16,"-1"17"-1,18-18 1,1 18-16,-19 0 16,1 0-16,0 0 0,-1 35 15,1-17-15,-18 0 16,18 17-16,-18-17 16,17 17-16,1 18 15,-18-36-15,0 19 0,0-19 16,0 1-16,0 0 15,0-1-15,-18-17 16,1 0-16,-19-17 16,19-1-1,-19 18 1,19 0-16</inkml:trace>
  <inkml:trace contextRef="#ctx0" brushRef="#br0" timeOffset="16892.1635">8678 11483 0,'-17'35'15,"34"-70"-15,-52 88 0,17-18 0,-17 0 16,18-17-16,-1 17 15,0-17-15</inkml:trace>
  <inkml:trace contextRef="#ctx0" brushRef="#br0" timeOffset="17265.3291">8855 11448 0,'0'0'0,"0"35"16,0 0-16,0 36 15,0-18-15,0 17 16,0-34-16,0-1 16,0-18-16,0 1 15,0-36 1,-18-17-16,18 0 15,18-18-15,-18 18 16,17 17-16,1-53 16,0 54-16,17-1 15,-17 18-15,-18 18 16,35 17-16,-35 0 16,0 36-16,0-53 15,17 35-15,-17-36 16,0 1-1</inkml:trace>
  <inkml:trace contextRef="#ctx0" brushRef="#br0" timeOffset="17634.3327">9084 10866 0,'0'0'15,"18"0"1,17 0 0,-17 0-16,-1 0 15,1 0 1,-18-18-16,-18 18 15</inkml:trace>
  <inkml:trace contextRef="#ctx0" brushRef="#br0" timeOffset="17762.6741">9119 10954 0,'18'70'16,"-36"-140"-16,36 176 0,0-36 15,-1-52-15,-17-1 16,0 1-16,18 0 0,-18-1 15,18-17-15,-18 18 16</inkml:trace>
  <inkml:trace contextRef="#ctx0" brushRef="#br0" timeOffset="18012.3489">9296 11148 0,'0'0'15,"0"35"-15,0-17 0,17-1 16,1 1-16,17 0 16,-17-18-16,17 0 15,-17-18-15,-18 0 16,0-17 0,0 17-16,-18 1 0,1-18 15,-1 17 1,18 0-16,-18 1 15,18-1-15</inkml:trace>
  <inkml:trace contextRef="#ctx0" brushRef="#br0" timeOffset="18328.8567">9454 10918 0,'18'0'15,"0"0"1,17 0 0,-17 0-16,-1 0 15,1 0-15,-18 18 16,0 0-16,0-1 16,0 19-16,18 17 0,-18-18 15,0 18 1,17-36-16,-17 19 15,0-19-15,0 1 16,-17-18 0,-1 0-1,0-18 1,1 1-16</inkml:trace>
  <inkml:trace contextRef="#ctx0" brushRef="#br0" timeOffset="19030.1083">9737 10848 0,'17'18'16,"36"52"0,-35-35-1,52 71-15,-52-35 16,17 52 0,-35-52-16,0-1 0,-17 54 15,-1-71-15,0 0 16,1 0-16,-1-18 0,-17 0 15,17 0-15,1-17 0,-36 17 16,35-35-16</inkml:trace>
  <inkml:trace contextRef="#ctx0" brushRef="#br0" timeOffset="20037.2985">10160 10530 0,'18'18'16,"35"35"-1,-18-35 1,18 35-16,70 35 0,-52-35 16,70 35-1,-71-35-15,54 17 16,-71-34-16,-18-1 0,0-17 15,-17-1-15,0 1 0,-18-1 16,-36-17 0</inkml:trace>
  <inkml:trace contextRef="#ctx0" brushRef="#br0" timeOffset="20748.3196">10054 10689 0,'0'-17'16,"18"-1"-1,-18-17 1,0-1-16,-18 19 0,18-19 15,0 19-15,-17-1 0,-1-17 16,18 17-16,-18 1 16,18-1-16,18 18 15,35 0 1,-36 18 0,19-1-16,-1 1 0,18 0 15,-18-1-15,53 18 16,-52-35-16,-1 18 0</inkml:trace>
  <inkml:trace contextRef="#ctx0" brushRef="#br0" timeOffset="21504.4966">10954 11448 0,'-18'-18'15,"18"0"-15,-18 18 0,1 18 16,17 0-16,-18 17 16,18 35-16,0-17 15,0 53 1,0-53-16,35 35 16,-17-52-16,17 34 15,-17-35-15,35 1 16,-35-36-16,-1 17 0</inkml:trace>
  <inkml:trace contextRef="#ctx0" brushRef="#br0" timeOffset="21839.2142">11218 11730 0,'0'0'0,"0"35"15,36 53-15,-36-70 16,17 35-16,1-35 16,-18-1-16,0-34 31,-18-36-15,18 17-16,-17-34 15,17 17-15,17 0 16,1 18-16,0 17 15,17 18-15,-18 0 0,19 18 16,-19-1-16,19 54 16,-36-36-16,17 89 15,1-107 1,0 19 0,-18-19-16</inkml:trace>
  <inkml:trace contextRef="#ctx0" brushRef="#br0" timeOffset="22160.6132">11448 11218 0,'0'0'16,"17"0"-16,19-35 15,-19 35 1,18-18-16,18 1 15,-35 17-15,0 0 16,-1 0-16,1 0 0</inkml:trace>
  <inkml:trace contextRef="#ctx0" brushRef="#br0" timeOffset="22344.1832">11553 11324 0,'0'0'0,"18"71"0,-18-54 16,18 36-16,-18-35 15,17 0-15,1-18 0,0 0 16,-1 0 0,1 0-16,0-18 0</inkml:trace>
  <inkml:trace contextRef="#ctx0" brushRef="#br0" timeOffset="22588.4382">11730 11342 0,'0'0'0,"0"35"16,18 18-16,-18-18 16,35 1-16,0-19 15,-17-17-15,35 18 16,-36-36-16,1 18 15,0-17-15,-18-1 0,17-35 16,-34 18-16,-19-1 16,19 19-16,-19-18 15,19 35-15,-36 0 16,35 0 0</inkml:trace>
  <inkml:trace contextRef="#ctx0" brushRef="#br0" timeOffset="22946.0658">11994 11165 0,'18'-17'0,"0"17"16,17-18-1,-17 18-15,-1 0 0,1 0 16,0 0-16,-18 18 16,0 35-1,0-36-15,0 36 0,0-17 16,17 34 0,1-35-16,-1-17 0,1 17 15,-18-17-15,18 0 0,-1-1 16,-17 1-16,-17-18 31,-36-18-15,35 18-16,-35 0 15,36 0-15,-19 0 16</inkml:trace>
  <inkml:trace contextRef="#ctx0" brushRef="#br0" timeOffset="23106.1961">12400 11765 0,'0'0'0,"-17"18"0,-19 35 15,19-36-15,-36 36 16,35-35-16,-17 17 16,17-35-1,0 18-15</inkml:trace>
  <inkml:trace contextRef="#ctx0" brushRef="#br0" timeOffset="23523.2622">12700 11483 0,'0'0'0,"0"53"16,0-18-16,0-17 16,0 17-16,0 0 0,18 18 15,-18-35 1,17 0-16,-17-1 0,18 1 15</inkml:trace>
  <inkml:trace contextRef="#ctx0" brushRef="#br0" timeOffset="23752.4329">13018 11377 0,'52'88'16,"-104"-176"-16,122 212 0,-35-72 15,-17 1-15,0 0 0,-18-17 16,0 52-16,0-53 16,-18 0-16,18 1 15,-18-19-15,-17 1 0,0 0 16,17-18-16</inkml:trace>
  <inkml:trace contextRef="#ctx0" brushRef="#br0" timeOffset="24646.4191">13070 10407 0,'18'0'16,"17"18"0,18 17-1,0-17-15,35 17 0,89 71 16,-71-71-16,-1 18 16,1 0-16,0 0 0,88 52 15,-88-69-15,-35-1 16,-1 0-16,-17-17 0,-35 0 15,-1 17 1</inkml:trace>
  <inkml:trace contextRef="#ctx0" brushRef="#br0" timeOffset="25018.9675">13035 10566 0,'0'0'0,"0"-18"0,0 0 0,0-17 15,-17 18 1,17-19-16,0 1 16,0 17-16,0-17 15,0 17-15,-18-17 0,18 0 16,0 17-16,18 1 16,-1-1-16,36 36 15,-35-18-15,17 0 16,18 17-16,35 1 15,-35-1-15,35 1 16</inkml:trace>
  <inkml:trace contextRef="#ctx0" brushRef="#br0" timeOffset="25714.7046">14975 11024 0,'0'-17'16,"0"34"-16,0-52 0,0 17 0,0 1 16,-17-1-16,-1 53 15,1 54 1,-1-19-1,18 1-15,0-1 0,0 18 16,18 54-16,-1-72 16,1 1-16,17 17 15,18-18 1,-18-52-16,1 0 0,16-18 16,-34-18-1</inkml:trace>
  <inkml:trace contextRef="#ctx0" brushRef="#br0" timeOffset="26025.1786">15169 11553 0,'0'0'16,"18"71"-16,-18-36 0,0-17 16,18 35-16,-1-35 15,-17-36 1,0-35-1,0 18-15,18-1 16,17-52-16,-17 53 16,0-18-16,17 35 15,-18-17-15,19 17 0,-19 18 0,19 0 16,-19 18 0,-17 17-16,0 1 0,18-1 15,-18 18-15,0 17 16,0-52-16,0 17 0,18-17 15,-18 0-15,17-36 16</inkml:trace>
  <inkml:trace contextRef="#ctx0" brushRef="#br0" timeOffset="26238.348">15434 10971 0,'0'0'0,"18"-17"0,17-1 15,0 0-15,1 1 16,16-1 0,-34 1-16,0 17 0,-1 0 15</inkml:trace>
  <inkml:trace contextRef="#ctx0" brushRef="#br0" timeOffset="26387.0609">15522 11007 0,'0'53'15,"0"-106"-15,18 123 0,-18-34 16,18-1-16,17 18 16,0-18-1,-17-17-15,-1-1 0,1 1 16,0-18-16,17 0 15,-17-18-15</inkml:trace>
  <inkml:trace contextRef="#ctx0" brushRef="#br0" timeOffset="26559.197">15857 11042 0,'0'0'15,"0"53"-15,0-35 0,18 17 16,-18-18-16,18 1 16,-1 0-1,1-18-15</inkml:trace>
  <inkml:trace contextRef="#ctx0" brushRef="#br0" timeOffset="26871.6748">15981 10901 0,'17'-18'16,"19"18"0,-1-17-16,18 17 15,-35 0-15,-1 0 0,-17 17 16,18 1-16,0 35 15,-18-18-15,0 0 0,17 36 16,-17-36 0,0 18-16,0-35 15,18-1-15,-18 1 16,-18-18 0,1-18-1,17 1 1,-36-1-16</inkml:trace>
  <inkml:trace contextRef="#ctx0" brushRef="#br0" timeOffset="27067.1341">16351 11695 0,'0'0'16,"-35"70"-16,17-52 16,-17 35-16,17-18 15,-17-17 1</inkml:trace>
  <inkml:trace contextRef="#ctx0" brushRef="#br0" timeOffset="27326.3156">16775 11307 0,'0'0'15,"0"70"-15,0-35 0,-18 36 16,0-36-16,18 18 16,0-18-16,0 1 0,0 17 15,0-36-15,0 1 16</inkml:trace>
  <inkml:trace contextRef="#ctx0" brushRef="#br0" timeOffset="27738.9098">16969 10848 0,'0'0'16,"17"0"-1,1 18 1,0-1-16,34 36 15,-16-18-15,34 71 16,-34-53-16,-19 18 16,18-1-16,1 89 15,-36-88-15,0 52 16,0-70-16,-18 0 0,-17 0 16,-18 17-16,18-34 15,-1-1-15,-34 0 16</inkml:trace>
  <inkml:trace contextRef="#ctx0" brushRef="#br0" timeOffset="28929.1598">11800 9790 0,'-17'0'16,"-1"17"-1,18 1-15,-17 17 16,17-17-16,-18 52 15,18-52-15,18 35 16,-18-35-16,17 34 16,-17-34-16,0 0 15</inkml:trace>
  <inkml:trace contextRef="#ctx0" brushRef="#br0" timeOffset="44829.1596">4604 14517 0,'-36'0'16,"19"0"0,-1 0-16,1 0 0,34 0 15,54 0 1,-1 0-16,71 17 16,-70 1-1,70-18-15,-70 18 16,-18-18-16,-1 0 0,1 17 15,-35 1-15,17 17 16,-35-17-16,-17 52 16,-19-17-16,-52 53 15,35-35-15,-35 52 16,53-52-16,0-18 16,-18 53-16,35-54 15,36 1 1,-1-17-16,1-19 0,17 1 0,18 0 15,-18-1-15,1-17 16,52 18 0,-53-18-16,-17 18 0,-1-18 0,1 0 15,-36 0 1</inkml:trace>
  <inkml:trace contextRef="#ctx0" brushRef="#br0" timeOffset="45023.4326">4604 15328 0,'35'18'16,"18"-18"-16,35 0 15,-17 0-15,-1-18 16,71 1-1,-35-19-15,-53 19 16,-18-1-16</inkml:trace>
  <inkml:trace contextRef="#ctx0" brushRef="#br0" timeOffset="45278.3752">5433 14429 0,'17'0'15,"36"-18"1,-35 0-16,17 18 15,18-17-15,-35-1 16,-1 18-16</inkml:trace>
  <inkml:trace contextRef="#ctx0" brushRef="#br0" timeOffset="45445.4741">5486 14446 0,'0'0'16,"0"71"-16,17-36 0,-17 0 0,18 18 15,-18 0-15,18-18 16,-18-17-16,17 0 16,19 17-16,-1-35 15,-18 0-15,1-18 16,0 1-16</inkml:trace>
  <inkml:trace contextRef="#ctx0" brushRef="#br0" timeOffset="45618.4382">5768 14534 0,'0'0'15,"0"53"-15,0-35 0,0 17 0,18 1 16,-18-19 0,0 1-16,17-1 15,1-17-15,-1 0 16,1 0-16</inkml:trace>
  <inkml:trace contextRef="#ctx0" brushRef="#br0" timeOffset="45925.0523">5944 14340 0,'0'0'15,"18"0"-15,0 0 0,17 0 16,-17 18-1,17-18-15,-18 18 16,-17-1-16,18 1 0,17 35 16,-35-18-1,18 0-15,0 1 0,-1 52 16,-17-53-16,0 0 16,0 1-16,0-19 0,-35 36 15,17-35-15,1-18 16,-1 18-16,0-18 0,1 0 15,-1 0-15,1 0 16,17-18-16,0 0 16,17 18-1</inkml:trace>
  <inkml:trace contextRef="#ctx0" brushRef="#br0" timeOffset="46130.0599">6491 14887 0,'0'0'0,"53"0"15,-35 0-15,-1-17 0,1 17 16</inkml:trace>
  <inkml:trace contextRef="#ctx0" brushRef="#br0" timeOffset="46257.7452">6509 15134 0,'0'0'0,"35"0"15,-17 0-15,17-17 0,-17 17 16,35-18-16,-36 18 15,1 0-15</inkml:trace>
  <inkml:trace contextRef="#ctx0" brushRef="#br0" timeOffset="47030.7786">7285 14623 0,'0'0'16,"0"17"-1,0 19-15,0 16 16,18 19-16,-18 17 0,17 106 15,-17-106-15,18-17 16,-1 17-16,19 18 16,-19-53-16,19-18 15,17-17-15,-18-18 16,0 0-16,0-53 16,-17 18-16,0-36 15,-18 53-15,17-17 16,-17 53-16,18-1 15,17 19 1,-17-1-16,17-17 0,36 35 16,-36-36-16,53-17 15,-53 0-15,18-17 16,-35-19-16,-18 1 16,0 0-16,-18-1 0,-35-69 15,18 52 1,0-18-16,-18 1 0,18-1 15,-1-52-15,36 87 16,0-34-16</inkml:trace>
  <inkml:trace contextRef="#ctx0" brushRef="#br0" timeOffset="47308.022">8132 14340 0,'0'0'15,"35"0"-15,0-17 0,-17-1 0,52 1 16,-34-1 0,-19 18-16,1 0 0,-1 0 15,1 0-15</inkml:trace>
  <inkml:trace contextRef="#ctx0" brushRef="#br0" timeOffset="47543.573">8184 14340 0,'0'0'16,"0"53"-16,-17-17 0,17 52 16,0-35-16,17 0 15,1-18-15,0 0 0,17 36 16,0-54-16,18 1 15,-35-18-15,17 0 16,-17 0-16,-1 0 16,1-18-16,-18 1 0</inkml:trace>
  <inkml:trace contextRef="#ctx0" brushRef="#br0" timeOffset="47737.4081">8520 14446 0,'0'0'0,"0"18"0,0 17 0,17 36 15,-17-54-15,18 72 16,-18-72 0,18 18-16,-18-17 0,35 0 15,-18-18 1</inkml:trace>
  <inkml:trace contextRef="#ctx0" brushRef="#br0" timeOffset="48070.7026">8643 14288 0,'18'17'16,"-36"-34"-16,71 34 0,0 1 15,-18-18-15,36 0 16,-54 0-16,19 0 16,-19 17-16,1 1 15,-18 17-15,18 1 0,-1 52 16,1-35-16,-1 53 16,-17-54-1,18-16-15,0-1 0,-18 0 16,17 1-16,-17-19 15,-17-17 1,-36-17 0,35-1-16,-35-17 15,18 17 1,17 18-16</inkml:trace>
  <inkml:trace contextRef="#ctx0" brushRef="#br0" timeOffset="48255.0342">9349 15099 0,'0'0'15,"-18"0"-15,18-18 31</inkml:trace>
  <inkml:trace contextRef="#ctx0" brushRef="#br0" timeOffset="48950.0618">9719 14570 0,'-18'0'16,"36"0"15,17 53-31,18 0 16,-17-18-16,69 88 15,-52-52-15,88 70 16,-88-88-16,18 17 15,-18-17-15,70 53 16,-70-71-16,-18 1 0,1-19 16,17 19-1,-36-19-15,1-17 0,-18 18 16</inkml:trace>
  <inkml:trace contextRef="#ctx0" brushRef="#br0" timeOffset="49205.4487">10407 14517 0,'0'0'0,"-18"17"0,-35 72 16,36-19-16,-19 1 15,-16 123-15,16-88 16,19-1-16,-36 72 16,53-107-16,-18 19 15,18-54-15,0 0 0,18-17 16,-18-36 0</inkml:trace>
  <inkml:trace contextRef="#ctx0" brushRef="#br0" timeOffset="49793.75">11236 15152 0,'18'0'0,"-1"0"15,1 0-15,17 0 16,0 0-16,1 0 0,-1-18 0,0 18 15,36-17 1,-36 17-16,0 0 16,-35-18-16</inkml:trace>
  <inkml:trace contextRef="#ctx0" brushRef="#br0" timeOffset="49959.0713">11342 14940 0,'0'0'16,"0"88"-16,0-35 0,17 53 15,1-53-15,17 35 16,-17-53-16,0 1 16</inkml:trace>
  <inkml:trace contextRef="#ctx0" brushRef="#br0" timeOffset="50590.5881">12241 14658 0,'0'0'15,"18"88"-15,0-17 0,-1 70 16,1-53-16,0-17 0,-18-19 15,0 19-15,17 17 16,-17-70-16,0-1 0,0 1 16,0-36-1,36-52 1,-1 52-16,0-17 0,36 17 16,-18 18-16,35 18 15,-53 17 1,0 1-16,-17-1 0,-18 0 15,0 0-15,-53 18 16,18-17-16,-18-19 0,0 1 16,0 0-16,0-1 0,0-17 15,0-17 1,36-1-16,17 0 0,0-17 16,17 0-16,19-1 0</inkml:trace>
  <inkml:trace contextRef="#ctx0" brushRef="#br0" timeOffset="51016.2911">12841 14499 0,'18'0'15,"-36"0"-15,53-17 0,-17 17 0,17 0 0,-17-18 16,35 0-1,-35 18-15,-1 0 16,1 0-16</inkml:trace>
  <inkml:trace contextRef="#ctx0" brushRef="#br0" timeOffset="51207.3141">12912 14570 0,'17'53'15,"-34"-106"-15,34 141 0,1-53 0,17 18 16,-35-18 0,18-17-16,17 17 15,0-17-15,-35 0 16,18-18-16,0-18 0,-1 18 16</inkml:trace>
  <inkml:trace contextRef="#ctx0" brushRef="#br0" timeOffset="51396.7129">13212 14623 0,'0'0'16,"0"53"-16,17-18 0,-17 18 15,18-36-15,-18 19 16,17-19-16,1-17 15,0 0 1</inkml:trace>
  <inkml:trace contextRef="#ctx0" brushRef="#br0" timeOffset="51814.0955">13406 14393 0,'0'0'0,"0"18"0,35-18 16,-18 0-16,54 0 15,-36 0-15,1 0 16,17-18-16,-36 18 15,18 0 1,-17 18-16,-18 0 0,18 17 16,-18 0-16,0 18 15,0 35-15,0-35 16,0 53-16,0-71 16,17 18-16,-17-17 0,18-1 15,0 18 1,-18-36-16,17 1 0,-17 0 15,-17-18 1,17-18-16,-36 0 16,1 1-16,-18-1 15,18 18-15,-18 0 16</inkml:trace>
  <inkml:trace contextRef="#ctx0" brushRef="#br0" timeOffset="55323.5862">2434 13018 0,'0'0'15,"-17"0"-15,34 0 31,18 17-15,1-17-16,-1 0 16,0 18-16,53-18 15,-52 0-15,17 17 16,-53 1-16,17 35 16,-17-18-16,0-17 15,-17 17-15,-36 36 16,35-36-16,0 18 15,1-35-15,17-1 0,0 1 16,17-1-16,1-17 16,0 0-16,17 18 15</inkml:trace>
  <inkml:trace contextRef="#ctx0" brushRef="#br0" timeOffset="55460.9863">2487 13423 0,'35'0'15,"1"0"-15,17-17 16,-18 17-16,-18-18 16,19 0-16,-1 18 0</inkml:trace>
  <inkml:trace contextRef="#ctx0" brushRef="#br0" timeOffset="55701.2899">2787 12806 0,'0'0'0,"18"0"0,-1 0 16,19-18-16,16 1 16,-34-1-1,0 18-15,-1 0 0,1-18 16,0 18-16</inkml:trace>
  <inkml:trace contextRef="#ctx0" brushRef="#br0" timeOffset="55881.4154">2893 12771 0,'0'52'15,"0"-34"-15,0 35 16,0-18-16,17 1 16,-17-19-16,18 1 15,0 0-15,17-18 16,-17 0-16,-1 0 15</inkml:trace>
  <inkml:trace contextRef="#ctx0" brushRef="#br0" timeOffset="56085.2055">3140 12771 0,'0'35'16,"0"-18"-16,0 36 15,17-35-15,1 17 16,17-17-16,-17-18 0,0 0 16</inkml:trace>
  <inkml:trace contextRef="#ctx0" brushRef="#br0" timeOffset="56412.8392">3228 12665 0,'18'0'15,"17"0"1,-18 0-16,1 0 0,17 0 15,-17 0-15,0 0 0,17 0 16,-17 17-16,17 19 16,-35-1-1,0 0-15,0 0 0,0 1 0,0-1 16,0 0-16,-18 18 16,18-35-16,-17 0 15,-1-1-15,0-17 16,1 0-16,-1-17 15,0 17 1,1-18-16,-1 18 0,0-18 16</inkml:trace>
  <inkml:trace contextRef="#ctx0" brushRef="#br0" timeOffset="57146.7402">3687 12629 0,'-18'0'15,"18"36"1,-18 17-16,18-18 16,0-17-16,0 17 0,18 35 15,0-52-15,-18 17 16,35 1-16,-18-19 15,19 1 1,-19-18-16</inkml:trace>
  <inkml:trace contextRef="#ctx0" brushRef="#br0" timeOffset="57313.4681">3898 12841 0,'0'0'0,"0"18"0,0 17 16,0-17-16,18-1 16,-18 1-16,17-18 15,1 18 1</inkml:trace>
  <inkml:trace contextRef="#ctx0" brushRef="#br0" timeOffset="57997.9507">3863 12753 0,'-18'0'15,"18"-18"-15,0 36 32,18 0-17,0 17-15,-18-18 16,35 19 0,-35-19-16,17 19 15,-17-19-15,0 1 16</inkml:trace>
  <inkml:trace contextRef="#ctx0" brushRef="#br0" timeOffset="58235.6858">3881 12594 0,'52'35'16,"-34"-17"0,35 17-16,-35 1 15,17-19-15,-17 19 16,-18-19-16,17 18 0,-17 18 16,0-35-16,-35 35 15,17-35-15,1-1 16</inkml:trace>
  <inkml:trace contextRef="#ctx0" brushRef="#br0" timeOffset="59224.4474">4304 13070 0,'-18'-17'16,"36"17"0,35 0-1,-18 0-15,53 0 16,-52 0-16,-1 17 16,-18-17-16,19 36 15,-36-19-15,0 54 16,-36-18-1,19-18-15,-1 0 0,-17 18 16,35-17 0,0-19-16,18 1 0,17 17 15,0-35 1,0 0-16,-17 0 16,17 0-16,-17-18 15</inkml:trace>
  <inkml:trace contextRef="#ctx0" brushRef="#br0" timeOffset="59382.8351">4374 13335 0,'53'0'16,"-106"0"-16,124 0 0,0-18 15,-36 18 1,0-17-16,-17 17 0,17-18 15,-17 18-15</inkml:trace>
  <inkml:trace contextRef="#ctx0" brushRef="#br0" timeOffset="59676.9168">4727 12700 0,'0'0'0,"18"0"0,17 0 15,-17-18-15,35 1 16,-36 17-16,1-18 16</inkml:trace>
  <inkml:trace contextRef="#ctx0" brushRef="#br0" timeOffset="60750.8013">4763 12735 0,'0'18'15,"-18"0"-15,18-1 16,0 18-16,0-17 16,18 35-1,-18-35-15,0-1 0,17 19 16,1-19-16,-1 1 16,1-18-16,0 18 15,-1-18-15</inkml:trace>
  <inkml:trace contextRef="#ctx0" brushRef="#br0" timeOffset="61378.7189">5045 12753 0,'0'0'0,"0"18"16,0 17-1,0-18-15,0 1 16,0 0-16,0-1 0,17 19 16,-17-19-16,0 1 15,18 0-15,0-18 16</inkml:trace>
  <inkml:trace contextRef="#ctx0" brushRef="#br0" timeOffset="61784.0235">5098 12665 0,'17'0'15,"19"0"1,16-18-16,1 18 16,-17 0-1,-19 18 1,-17 17-1,0-17-15,0-1 0,18 36 16,-18 18 0,0-54-16,18 19 0,-1-1 15,-17 0 1,18-17-16,-18 0 0,-18-18 31,1 0-31,-19 0 16,19 0-16,-1-18 15,0 18-15,1 0 0,-1 0 16,0 0-16</inkml:trace>
  <inkml:trace contextRef="#ctx0" brushRef="#br0" timeOffset="62307.4797">5539 12647 0,'0'18'47,"-18"17"-32,18-17-15,0-1 0,0 36 16,0-35-16,0-1 15,18 19-15,-18-19 0,0 1 16,17 17-16,1-35 16,0 18-16,-1-18 15</inkml:trace>
  <inkml:trace contextRef="#ctx0" brushRef="#br0" timeOffset="62569.7415">5715 12735 0,'0'0'16,"35"18"-16,-35 0 0,18-18 0,-18 35 16,0-18-16,0 1 15,-18 0-15,1-1 16,17 1-1,0 0 1,17-18 0,1 0-16,0 17 0,-1-17 15,1 0 1</inkml:trace>
  <inkml:trace contextRef="#ctx0" brushRef="#br0" timeOffset="62778.5668">5856 12682 0,'53'36'16,"-106"-72"-16,124 89 0,-36 18 15,-17-54-15,-1 36 16,-17-17-16,0-19 15,0 1-15,0 0 0,-17-1 16,-1 19-16</inkml:trace>
  <inkml:trace contextRef="#ctx0" brushRef="#br0" timeOffset="63225.5966">6350 13264 0,'0'-17'16,"18"17"0,-1 0-1</inkml:trace>
  <inkml:trace contextRef="#ctx0" brushRef="#br0" timeOffset="63369.9718">6544 13247 0,'18'-18'31,"17"18"-31,-17-17 16,17 17-16</inkml:trace>
  <inkml:trace contextRef="#ctx0" brushRef="#br0" timeOffset="63480.6707">6791 13194 0,'18'0'32,"-1"0"-17</inkml:trace>
  <inkml:trace contextRef="#ctx0" brushRef="#br0" timeOffset="63964.6531">7073 13088 0,'18'0'15,"17"0"1,0 0-16,1 0 0,52-18 16,-53 18-16,-17 0 15,17 0-15,-35 18 16,0 0-16,0 17 15,-53 36-15,0-1 16,36-17-16,-1-18 16,18 1-16,0 16 15,53-16-15,0-36 16,-18 0-16,-17 0 16,-1-18-1</inkml:trace>
  <inkml:trace contextRef="#ctx0" brushRef="#br0" timeOffset="64114.6125">7197 13300 0,'35'-18'0,"-70"36"0,105-36 15,-34-17-15,-19 35 16</inkml:trace>
  <inkml:trace contextRef="#ctx0" brushRef="#br0" timeOffset="64338.2696">7391 12788 0,'0'-17'16,"17"17"-16,36-18 15,-17 0-15,-19 18 0,36-17 16,-35 17 0,-18-18-16</inkml:trace>
  <inkml:trace contextRef="#ctx0" brushRef="#br0" timeOffset="64497.1436">7497 12823 0,'0'0'0,"0"18"0,0 0 15,0-1-15,0 1 0,17 17 16,-17-17-16,18 0 16,-1-1-1,1 1-15,0-18 16</inkml:trace>
  <inkml:trace contextRef="#ctx0" brushRef="#br0" timeOffset="64686.9874">7673 12894 0,'0'0'16,"0"35"-16,0-17 0,18 0 16,-18-1-16,17-17 15,1 0 1</inkml:trace>
  <inkml:trace contextRef="#ctx0" brushRef="#br0" timeOffset="65228.281">7796 12735 0,'0'-17'31,"36"17"-15,-19 0-16,1 0 16,0-18-16,17 18 15,-17 0-15,-1 0 16,-17 18-16,18-1 16,-18 36-1,0-35-15,0 17 0,0 0 0,0 18 16,0-35-1,17 35-15,-17-35 16,0-1-16,0 1 16,-17-36-1,-1 1 1,1 17-16,17-18 16,-18 0-16,18 1 15</inkml:trace>
  <inkml:trace contextRef="#ctx0" brushRef="#br0" timeOffset="65548.8793">8167 12735 0,'0'18'0,"-18"0"15,18 17-15,0-18 16,0 19-16,0-1 15,0 0 1,18-17-16,-18 0 0,17-1 16,-17 1-16,36 0 15</inkml:trace>
  <inkml:trace contextRef="#ctx0" brushRef="#br0" timeOffset="65971.8346">8290 12947 0,'0'0'0,"0"35"15,0-17-15,18-18 32,0-35-17,-18 17-15,17-17 16,1 17-1,-1 0 1,-17 1-16,36 17 16,-19 0-16,1 0 15,-18 17-15,0 1 16,0 35 0,0-35-1,18-18 1,-18-18-16,17 0 15,1 1 1,0 17-16,-1 0 16,1 17-1,-18 1 1,18 0-16,-18-1 0,17 1 16,-17 0-16,18-18 15</inkml:trace>
  <inkml:trace contextRef="#ctx0" brushRef="#br0" timeOffset="66144.1825">8731 12912 0,'0'0'16,"0"53"-16,0-36 0,0 19 15,-17-19-15,-1 1 0,0 17 16</inkml:trace>
  <inkml:trace contextRef="#ctx0" brushRef="#br0" timeOffset="66556.3457">7973 12241 0,'0'0'0,"0"18"16,0 17-16,0-17 0,0 53 15,17-19 1,-17-16-16,18 17 0,-18 0 16,18-18-16,-1 71 15,-17-53-15</inkml:trace>
  <inkml:trace contextRef="#ctx0" brushRef="#br0" timeOffset="66801.7984">8008 13776 0,'0'0'16,"-18"71"-16,18-36 0,0-18 0,-17 36 16,-1-35-1</inkml:trace>
  <inkml:trace contextRef="#ctx0" brushRef="#br0" timeOffset="67329.8471">3122 12153 0,'0'35'16,"0"-17"-16,0 0 15,0 17-15,0 18 0,18 35 16,-18-35-16,0 0 0</inkml:trace>
  <inkml:trace contextRef="#ctx0" brushRef="#br0" timeOffset="67559.1834">3157 13952 0,'0'0'0,"0"36"0,0 34 16,0-35-16,-17 1 15,17-1-15,0 0 0</inkml:trace>
  <inkml:trace contextRef="#ctx0" brushRef="#br0" timeOffset="68036.1304">4886 12153 0,'0'0'0,"0"18"0,-18 35 16,18-36-1,18 19-15,-18 17 16,18-18-16,-1 18 0,1 70 16</inkml:trace>
  <inkml:trace contextRef="#ctx0" brushRef="#br0" timeOffset="68274.4362">4833 13970 0,'0'53'15,"0"-18"-15,18 0 16,-18 1-16,0-19 15,17 1-15,-17 0 16,0-1-16</inkml:trace>
  <inkml:trace contextRef="#ctx0" brushRef="#br0" timeOffset="68702.4513">1817 12418 0,'17'0'16,"1"0"-16,17-18 16,-17 18-16,0-17 15,17 17-15,-17 0 0,-1-18 16,1 18-16</inkml:trace>
  <inkml:trace contextRef="#ctx0" brushRef="#br0" timeOffset="68914.1759">1887 12771 0,'0'52'0,"0"-104"0,18 193 15,-18 35-15,0-88 16,0 106-16,18-106 16,-18 1-16,17-1 0,1-18 15,17 36 1,0-70-16,-17-1 0,17-18 0,1 19 15,-1-36-15,18 17 16,-35-17-16,-1 0 16,1 0-16</inkml:trace>
  <inkml:trace contextRef="#ctx0" brushRef="#br0" timeOffset="69643.0354">9013 12383 0,'0'0'16,"-17"0"-16,-1-18 0,36 18 47,-1 18-47,1-18 15,35 17 1,-18-34-16,1 17 0,-1 0 16,-17-18-16,17 18 15,-18 0-15,1 35 16,-18 18-16,0 0 0,0 18 15,0-1-15,0 106 16,18-87-16,-1-1 0,19 71 16,-19-106-1,1 17-15,17 36 16,-17-71-16,-18 0 0,0-17 16,0 17-16,-18-35 15,1 0-15,-19 0 0,-52 0 16,35 0-16,0-17 15,-106 17 1</inkml:trace>
  <inkml:trace contextRef="#ctx0" brushRef="#br0" timeOffset="70515.1867">1482 13494 0,'0'0'16,"-18"0"-16,-17 0 0,17 17 0,-52 36 16,34-35-16,-17 53 15,18-19-15,0-16 16,-18 70-1,35-36-15,-17-17 0,17 35 16,18 53-16,0-70 16,0-1-16,36 72 15,34-19 1,-35-70-16,71 53 16,-35-71-16,-18 18 0,17 0 15,89 17-15,-71-34 16,-17-19-16,-1 19 15,19-19-15,-1 1 0,106 0 16,-106-1-16,88 1 16,-87-1-16,87 19 15,-105-19-15,70 1 16,-88 0-16,-1-18 16,19 17-16,-36-17 15,1 0 1,-1 0-16,-35-17 15,17 17-15,1 0 16,0 17 0,-1-17-16,54 0 15,-36 0-15,1 0 16,16 0-16,-16 0 0,17 0 16,-18 0-16,18-17 15,-36 17-15,19 0 16</inkml:trace>
  <inkml:trace contextRef="#ctx0" brushRef="#br0" timeOffset="70821.353">3581 14993 0,'0'0'0,"17"0"32,36 35-17,-17-17-15,52 35 16,-53-35-16,71 17 16,-71-18-16,53 1 15,-70 0-15,35-1 16,-53 1-16,-35 17 15,17 1 1,-17-19-16,-36 36 16,18-18-16,-35 18 15,35-35-15,0 17 0,18-17 16,-18 17-16</inkml:trace>
  <inkml:trace contextRef="#ctx0" brushRef="#br0" timeOffset="74437.8071">4092 16175 0,'-17'-18'16,"-1"18"-1,-17-17 1,-1 34-16,1 19 16,17 16-16,18-16 15,-17 17-15,17 70 16,0-52-16,0 52 15,17-70-15,1 0 16,0 0-16,35 35 16,-36-53-16,54 1 15,-53-36-15,17 0 16</inkml:trace>
  <inkml:trace contextRef="#ctx0" brushRef="#br0" timeOffset="74786.1702">4286 16704 0,'18'88'16,"-36"-176"-16,36 229 0,0-70 16,-18-36-16,17 18 15,-17-35 1,0-36-1,0-17-15,0 17 16,-17-70-16,17 35 16,17-35-16,-17 35 15,0 17-15,18 19 16,-1 17-16,1 0 16,0 35-16,-1 0 15,1 1-15,-18-1 0,0 18 16,18-18-16,-18 0 0,17-17 15,-17 0-15,18 17 16,0-35-16</inkml:trace>
  <inkml:trace contextRef="#ctx0" brushRef="#br0" timeOffset="75075.6893">4533 16263 0,'18'0'31,"17"-18"-31,-17 18 16,17 0-16,-17 0 0,17-17 16,-17 17-1,-1 0-15,-34 0 16</inkml:trace>
  <inkml:trace contextRef="#ctx0" brushRef="#br0" timeOffset="75248.0563">4568 16316 0,'18'53'16,"0"-35"-16,-18 17 15,17 18-15,1-36 16,17 19 0,-35-19-16,18 1 0,0-18 15,-1 0-15,1 0 0,0 0 16,-1 0-16</inkml:trace>
  <inkml:trace contextRef="#ctx0" brushRef="#br0" timeOffset="75437.2174">4851 16369 0,'17'35'15,"-34"-70"-15,34 88 0,-17-36 0,18 19 16,-18-19-16,0 1 16,18-18-16,-18 18 15,0-1-15</inkml:trace>
  <inkml:trace contextRef="#ctx0" brushRef="#br0" timeOffset="75915.2481">4939 16263 0,'18'0'31,"-1"-18"-31,1 1 16,-1 17 0,-17-18-16,18 18 15,0 0-15,-1 0 16,-17-17 0,18 17-1,-18 17 1,0 1-1,18 17-15,-18-17 16,0 17-16,17 18 16,1-18-16,0 0 15,-18 1-15,0-19 16,0 1-16,-18-18 31,0-18-15,1 18-1,-1-17-15,0 17 16</inkml:trace>
  <inkml:trace contextRef="#ctx0" brushRef="#br0" timeOffset="76311.3728">5327 16863 0,'0'17'15,"0"1"-15,0 35 16,0-18-16,-35 18 16,17-35-1,-17 17-15,-1 0 16</inkml:trace>
  <inkml:trace contextRef="#ctx0" brushRef="#br0" timeOffset="77678.8428">5592 16528 0,'0'17'0,"0"1"15,17 35-15,-17-18 16,18 71 0,-18-53-16,17 35 15,-17-53-15,0-17 16,0 0-16,0-1 0,0-34 15,0-1 1,0 0-16,0-17 0,0-53 16,0 35-16,18 18 15,17-54 1,1 72-16,-1 17 16,-17 17-16,-1 36 15,-17-35-15,18 35 16,-18-35-1,0-1-15,17 1 16,-17-36-16,0 1 16,18-36-16,0 17 15,17 1-15,-17 17 16,17 1 0,-17 17-16,-1 17 15,-17 1-15,36 53 16,-36-18-16,17 17 15,-17-35-15,18 18 16,-18-35-16,17 0 16,1-18-1</inkml:trace>
  <inkml:trace contextRef="#ctx0" brushRef="#br0" timeOffset="78140.4837">6085 16210 0,'0'0'0,"18"18"16,53 17 0,-36 0-16,53 36 15,-53-36 1,18 18-16,-17 0 0,-19 18 16,18 70-16,-35-71 15,-17 1-15,-1-1 0,1-17 16,-54 53-16,53-53 15,-17-18-15,0 1 16</inkml:trace>
  <inkml:trace contextRef="#ctx0" brushRef="#br0" timeOffset="81976.1772">7673 16193 0,'-18'0'16,"1"0"-16,17 17 15,-18 36-15,18 0 16,0 0-16,18 17 0,-18 19 16,17-19-16,1 71 15,17-70-15,-17-18 16,-1 0-16,19-18 0,-1 36 16,0-54-16,-17-17 15,-18 18-15</inkml:trace>
  <inkml:trace contextRef="#ctx0" brushRef="#br0" timeOffset="82332.2207">7990 16775 0,'18'70'15,"-36"-140"-15,54 193 0,-19-70 16,-17-18 0,0-17-16,0 0 0,-17-18 31,17-53-31,0 17 16,0-34-16,0 17 15,0 18-15,17-1 0,1-17 16,0 53-16,-1 0 15,1 18 1,-18 17-16,18 1 0,-1-1 16,-17 0-16,18 0 15,-18-17-15,17 0 0,-17-1 0,18-17 16,0 0-16</inkml:trace>
  <inkml:trace contextRef="#ctx0" brushRef="#br0" timeOffset="82543.6127">8184 16281 0,'53'-53'31,"-106"106"-31,124-106 0,-53 35 0,-1 1 16,1 17-16,17-18 16</inkml:trace>
  <inkml:trace contextRef="#ctx0" brushRef="#br0" timeOffset="82694.0294">8220 16245 0,'17'53'0,"-17"-35"15,18 0-15,0-1 0,-1 19 16,1-1-16,0 0 16,-1-17-16,-17-1 15,18-17 1</inkml:trace>
  <inkml:trace contextRef="#ctx0" brushRef="#br0" timeOffset="82878.5425">8431 16316 0,'0'53'16,"0"-106"-16,0 141 0,0-53 15,18-17-15,-18 0 16,18-18-16,-18-18 0</inkml:trace>
  <inkml:trace contextRef="#ctx0" brushRef="#br0" timeOffset="83224.0932">8502 16157 0,'0'0'0,"18"0"16,-1 0-16,1 0 16,17-17-16,-17 17 15,-1-18-15,1 18 16,0 18-16,-1-1 16,-17 19-1,0-1-15,0-18 0,18 19 16,0 34-16,-18-52 15,17 17-15,-17-17 0,18-1 16,-18 1-16,0 0 16,0-1-16,-18-17 15,-17 0 1,17-17-16,1 17 0,-1-18 16,0 18-16,1-18 15</inkml:trace>
  <inkml:trace contextRef="#ctx0" brushRef="#br0" timeOffset="84947.5798">8943 16845 0,'0'18'16,"0"-1"-1,-18 19 1,18-19-16,0 1 0,-17 0 16,17-1-16,-18 1 0,18 0 15,-18-18-15</inkml:trace>
  <inkml:trace contextRef="#ctx0" brushRef="#br0" timeOffset="85303.0873">9102 16739 0,'17'89'15,"1"-1"-15,-18-53 0,18 18 16,-1-53-16,-17 18 15,0-36 1,-17-35 0,-1 0-16,0 18 15,18 0-15,0-1 0,0-17 16,0 36-16,36-36 16,-19 35-16,19 18 0,-1 0 15,-18 18 1,1 17-16,0 0 0,-1 1 15,-17-1-15,18 35 16,-18-34-16,18-1 16</inkml:trace>
  <inkml:trace contextRef="#ctx0" brushRef="#br0" timeOffset="85703.4872">9243 16157 0,'17'0'15,"1"0"-15,17-17 16,-17 17-16,17 0 16,-17 0-16,0 0 15,-1 0-15,1 0 16</inkml:trace>
  <inkml:trace contextRef="#ctx0" brushRef="#br0" timeOffset="85870.1598">9313 16228 0,'18'70'0,"-36"-140"0,36 158 16,-18-53-16,18 1 16,-1-19-16,1 1 0,-18-1 15,18 1 1</inkml:trace>
  <inkml:trace contextRef="#ctx0" brushRef="#br0" timeOffset="86176.2203">9472 16281 0,'0'17'0,"0"1"0,0 17 16,18 18-1,-1-35-15,19-1 16,-19-17-16,1 0 0,0 0 16,17-17-16,-35-1 15,0-17-15,0 0 16,0 17-1,-35-17-15,35 17 16,-18 0-16,0 18 0,-17 0 16</inkml:trace>
  <inkml:trace contextRef="#ctx0" brushRef="#br0" timeOffset="86502.7078">9648 16175 0,'18'0'0,"0"-18"16,-1 18-16,19 0 16,-19 0-16,1 0 15,-18 18 1,18 17-16,-18 0 15,0-17-15,0 35 16,0 0-16,0-35 16,0-1-16,17 1 0,-34-18 47,-1-18-32,0 18-15,1-17 16,-1 17-16,18-18 15</inkml:trace>
  <inkml:trace contextRef="#ctx0" brushRef="#br0" timeOffset="87093.7641">9878 16051 0,'0'0'0,"17"0"32,1 18-32,17 0 15,-17 17-15,17 0 16,1 1-16,-19-1 0,36 53 15,-35-35-15,-1 70 16,-17-70-16,-17 71 16,-1-71-16,0 0 15,-17 0-15,-18 52 16,18-69-16,17-1 0,1-17 16,-19-1-16,19-17 15</inkml:trace>
  <inkml:trace contextRef="#ctx0" brushRef="#br0" timeOffset="88995.4126">10636 15910 0,'-17'0'31,"34"0"16,1 18-31,0-18 0,-1 0-1,1 0-15,-18 18 16,17-18 62,1-18-62,0 18-1,-1 0-15,-17 18 16,18-18-16,0 0 0,17 35 15,0-18-15,53 36 16,-17-35 0,0 17-16,70 18 15,-53-35-15,0 17 16,-17-17-16,-1-1 0,54 36 16,-89-35-16,18 17 15,-53-17-15,-35 0 16</inkml:trace>
  <inkml:trace contextRef="#ctx0" brushRef="#br0" timeOffset="89446.7473">10795 16193 0,'0'17'15,"0"-34"-15,-18 34 0,1 1 16,-1-36-1,18 1 1,0-1-16,-18-17 16,1 17-16,-1-53 15,1 54-15,-19-19 0,19 1 16,-19-18 0,36 36-16,-17-1 0,17 0 15,0 1-15,0-1 16,17 18-16,36 0 15,-17 0-15,69 18 16,1-1 0,-71 1-16,18-18 0,18 35 15,-36-35-15,-17 18 16</inkml:trace>
  <inkml:trace contextRef="#ctx0" brushRef="#br0" timeOffset="90263.1529">11342 12347 0,'-18'0'0,"1"-17"16,-1 17-16,0 0 15,18 17 1,53-17 0,0 0-16,106 18 15,-53-18-15,141 0 16,-124 0-16,18 0 0,141 18 16,-158-18-1,-1 0-15,-34 17 0,-1-17 16,-18 0-16,-17 0 0,-17 0 15,-36 18-15</inkml:trace>
  <inkml:trace contextRef="#ctx0" brushRef="#br0" timeOffset="91309.2704">11324 16581 0,'0'-36'16,"0"19"-16,0-1 16,0 0-16,0 1 15,-17 17 1,-1 0-16,0 35 16,1 0-1,17 18-15,-18-18 0,18 89 16,18-71-16,17 70 15,-17-87-15,52 34 16,-52-35-16,52 1 16,-34-19-16,16-17 15</inkml:trace>
  <inkml:trace contextRef="#ctx0" brushRef="#br0" timeOffset="91670.8893">11677 16969 0,'0'53'16,"0"-106"-16,18 123 0,-18-52 15,0 17-15,17-35 16,-17-18-1,0-17 1,0 0-16,18-36 16,-18 36-16,18 0 15,-18 0-15,35-1 16,0 19-16,-17 17 16,-1 35-16,1 18 15,-18-18 1,0 0-16,18 36 15,-18-36-15,0-17 0,0-1 16,0 1-16,17 0 16,-17-36-16</inkml:trace>
  <inkml:trace contextRef="#ctx0" brushRef="#br0" timeOffset="91938.1014">12136 16457 0,'0'0'0,"17"0"0,1-18 16,-1 18-16,19-17 16,-19 17-1,-17-18-15</inkml:trace>
  <inkml:trace contextRef="#ctx0" brushRef="#br0" timeOffset="92091.7141">12118 16510 0,'0'0'0,"0"18"0,18-1 16,-18 19-16,17-19 0,1 36 16,-1-35-1,1 35-15,-18-36 16,35 1-16,-17-18 16,0 0-16</inkml:trace>
  <inkml:trace contextRef="#ctx0" brushRef="#br0" timeOffset="92359.1627">12347 16545 0,'0'18'16,"0"0"-16,0-1 0,18 1 15,0-1-15,-1 1 0,36 0 16,-18-18-16,18 0 15,-35-18-15,0 0 16,-1 1 0,-17-1-16,0 1 0,-17-1 15,-19 0-15,-17-17 16,36 35-16,-19 0 16,19-18-1,-1 18-15,36-17 16</inkml:trace>
  <inkml:trace contextRef="#ctx0" brushRef="#br0" timeOffset="92821.9722">12665 16387 0,'17'-18'16,"1"18"-1,-18-18-15,18 18 0,17 0 16,-17 0 0,-1 18-1,-17 0-15,18 34 16,-18-16-16,0-19 0,17 19 16,1-1-16,0 35 15,-1-52-15,-17 35 16,18-53-16,-18 18 0,0-1 15,-18-17-15,1 0 16,-19 0 0,19 0-16,-18-17 0,-1-1 15,19 18-15,17-18 16,-18 18-16</inkml:trace>
  <inkml:trace contextRef="#ctx0" brushRef="#br0" timeOffset="93061.9864">13035 17004 0,'0'35'15,"0"-70"-15,-17 88 0,-1-18 16,-35 0-16,35 1 16,-52-1-16,34-17 15,1-1-15,0 1 16</inkml:trace>
  <inkml:trace contextRef="#ctx0" brushRef="#br0" timeOffset="93890.4154">13282 16775 0,'0'35'16,"18"-17"-16,-18 17 15,0 0-15,17 0 0,-17-17 0,0 17 16,18 1-16,-18-19 16,0 1-16,0-1 0,0 1 15,0-36 1,0 1-16,0-36 15,0 18-15,18-18 16,-18 17-16,17 1 16,-17 18-16,18-1 0,17 18 15,-35 18-15,18-1 16,-18 18-16,0 1 16,0-19-16,0 19 15,0-19-15,17-17 16,1-17-1,17-19 1,-17 19-16,17-19 16,-17 19-16,35 17 15,-35 0-15,-18 17 16,17 36-16,-17-17 16,0-19-16,18 36 15,-18-35-15,0-1 16,17 1-16,1-18 15,-18-18 1</inkml:trace>
  <inkml:trace contextRef="#ctx0" brushRef="#br0" timeOffset="94501.6527">13741 16387 0,'-18'0'15,"36"0"1,-1 17 0,36 54-16,-35-18 15,17 0-15,0-1 0,-17 37 16,0 69-16,-18-69 16,0-19-16,0 1 0,-36 35 15,19-54-15,-18-16 16,-1-1-16,1 0 15</inkml:trace>
  <inkml:trace contextRef="#ctx0" brushRef="#br0" timeOffset="100957.4301">8184 17339 0,'0'0'0,"18"0"125,0 0-110,-1-18 1,1 18-16,0 0 0,17-17 16,35 17-16,1-18 15,0 18-15,70 0 16,-53 0-16,0 0 0,18 0 15,88 0 1,18 0-16,-124-18 16,0 18-16,53-17 15,-70 17-15,-54 0 16,1 0-16,-18 17 0,-18-17 16</inkml:trace>
  <inkml:trace contextRef="#ctx0" brushRef="#br0" timeOffset="102882.5938">11836 17480 0,'-18'0'47,"18"-17"-16,18 17-31,-1-18 15,36 0 1,0 18-16,88-17 16,-70 17-16,123 0 15,-88 17-15,0 1 16,105 17 0,-105-17-16,0-1 0,0 1 15,-18 0-15,18-1 0,52-17 16,-105 0-16,-17 0 15,-19 18-15</inkml:trace>
  <inkml:trace contextRef="#ctx0" brushRef="#br0" timeOffset="107475.5086">4357 17568 0,'0'-17'32,"17"-1"-32,1 0 15,17 18-15,1-17 16,87 17-1,-35 0-15,1 0 0,16 17 16,1 1-16,159 17 16,-124-17-16,141-18 15,-158 0-15,105 0 16,-123 0-16,-36 0 16,-17 0-16,-18 0 0,-35 18 15</inkml:trace>
  <inkml:trace contextRef="#ctx0" brushRef="#br0" timeOffset="112608.5633">13600 15628 0,'-18'-18'16,"0"18"-16,18-17 16,-17 17-16,-1 0 15,36 0 1,17 0 0,0 17-16,71 1 15,-35 0 1,87 35-16,-52-18 15,0 0-15,0 0 0,141 54 16,-106-54-16,124 35 16,-142-34-1,-17-19-15,-18-17 16,0 18-16,-17-18 0,-18 0 0,0 0 16,-71 0-1,-35 0 1</inkml:trace>
  <inkml:trace contextRef="#ctx0" brushRef="#br0" timeOffset="113088.0838">13529 15804 0,'-18'0'16,"1"0"-1,17-17 32,0-18-47,-18 17 16,18-17-16,-18-1 16,18 19-16,-17-19 15,-1-16-15,18 34 16,0 0-16,0 1 15,18-1-15,70 0 16,-35 1 0,18-1-16,70 0 15,-71 1-15,71 17 16,-70 0-16,35 17 16</inkml:trace>
  <inkml:trace contextRef="#ctx0" brushRef="#br0" timeOffset="114187.609">15699 16140 0,'0'0'16,"-18"0"-16,0 17 0,1 36 15,-1-18-15,18 71 16,0-53-16,0 18 15,18-1-15,17 36 16,-17-53-16,52 18 16,-35-36-16,18-17 0,-35-1 15,17-17-15,-17 0 16</inkml:trace>
  <inkml:trace contextRef="#ctx0" brushRef="#br0" timeOffset="114516.6642">15981 16598 0,'0'0'16,"17"88"-16,1-52 0,-18-1 0,18-17 16,-18-1-16,17 1 15,-17-36-15,-17-17 16,17 17-16,0-17 15,-18-53-15,18 17 16,0 36-16,0 0 16,18-1-1,17 36-15,0 18 16,-17 17-16,0-17 0,-1 70 16,1-53-16,0 54 15,-1-72-15,-17 19 16,18-19-16,-1 1 0,1-36 15,-18 1 1</inkml:trace>
  <inkml:trace contextRef="#ctx0" brushRef="#br0" timeOffset="114749.8062">16316 16051 0,'0'0'0,"18"0"16,-1 0 0,1 0-16,17 0 0,-17 0 15,-1 0 1</inkml:trace>
  <inkml:trace contextRef="#ctx0" brushRef="#br0" timeOffset="114949.616">16334 16069 0,'0'18'15,"17"-1"-15,-17 36 16,0-35-16,18 0 15,0 34-15,-18-16 16,17-19-16,1 1 0,-1 0 16,1-18-16,35 17 15,-35-17-15,-1 0 16,1 0-16,0-17 16</inkml:trace>
  <inkml:trace contextRef="#ctx0" brushRef="#br0" timeOffset="115166.4259">16669 16122 0,'0'0'15,"0"35"-15,0-17 0,17 17 16,-17-17-16,18 17 15,0-17-15,-18-1 16,17 1 0</inkml:trace>
  <inkml:trace contextRef="#ctx0" brushRef="#br0" timeOffset="115533.5819">16757 16051 0,'18'0'16,"-1"-17"-16,19 17 16,-19-18-16,1 18 0,17 0 15,0-18-15,-17 18 16,0 0-16,-18 18 15,0 17 1,0 1-16,0 34 0,0-34 16,17-1-16,-17 35 15,18-52-15,0 35 16,-1-53-16,-17 18 16,18-18-16,-36 0 15,1-18 1,-1 18-16,-17-18 0,-1 1 15,1-1 1,0 18-16,35 18 16</inkml:trace>
  <inkml:trace contextRef="#ctx0" brushRef="#br0" timeOffset="116196.025">17233 16616 0,'0'17'0,"-17"-17"15,17 18-15,-18 0 0,18-1 16,-18 1 0,1 0-16,-1-18 15,36 0 1</inkml:trace>
  <inkml:trace contextRef="#ctx0" brushRef="#br0" timeOffset="116479.5062">17498 16351 0,'0'18'16,"0"0"-16,17 17 16,-17 0-1,0 0-15,18-17 16,-18 35-16,0-35 16,0-1-1</inkml:trace>
  <inkml:trace contextRef="#ctx0" brushRef="#br0" timeOffset="116767.9367">17551 15946 0,'0'0'0,"17"0"16,1 17-1,17 1-15,36 70 16,-36-53-16,18 18 16,-18 0-16,36 53 15,-36-53-15,0 17 0,-17-17 0,-18 71 16,-18-71-1,-17 70-15,0-70 16</inkml:trace>
  <inkml:trace contextRef="#ctx0" brushRef="#br0" timeOffset="119158.5693">7902 17463 0,'-17'0'16,"34"0"-16,-52 0 15,17 17 1,18 18 0,-17-17-16,17 0 15,0 17-15,0-17 0,0-1 16,17 19 0,1-19-16,17 36 15,-17-35-15,52 17 16,-34-17-16,17-1 15,17 1-15,71 0 16,-70-1-16,-1 1 0,107-1 16,-71-17-16,-18 0 15,18 0-15,-18 0 0,18 0 16,0 0-16,88 0 16,-106 18-16,18-18 0,17 0 15,106 0 1,36 0-16,-124 0 0,0 0 15,159-18 1,-159 18-16,18-17 0,-18 17 16,141-18-16,-141 18 15,0 0-15,1 0 0,-1 18 16,-18-18-16,1 0 16,-1 17-16,89-17 15,-106 0-15,-18 0 0,159 36 16,-106-19-1,-18-17 1,-52 0-16,35 0 16,-36 0-16,18 0 15,-52 18-15,17-18 16,-36-18-16,1 1 16,0 17-16,-18-36 15,0 19-15,0-1 16,-18-35-1,18 18-15,-18 0 0,1 17 16,-19-35-16,19 36 16</inkml:trace>
  <inkml:trace contextRef="#ctx0" brushRef="#br0" timeOffset="119834.6813">15752 17127 0,'-18'-17'16,"36"17"31,70-18-32,70 0 1,-52 18-16,18-17 15,17 17-15,18 0 0,158-18 16,-176 18-16,159 0 16,-159 0-16,53 0 15,-123 18-15,-18-18 16,-18 17 0,-53 1-16</inkml:trace>
  <inkml:trace contextRef="#ctx0" brushRef="#br0" timeOffset="122818.6211">16510 17268 0,'18'0'16,"-1"0"-16,-17 18 0,18-18 16,-36 0-1,1 18 1,-1-1-1,0 1 1,18 0-16,-17-1 0,17 1 16,0 0-16,-18-1 15,36 1-15,-1 0 16,1-18-16,17 17 16,-35 1-1,-35 17 1,17 0-16,-17 36 15,17-53-15,1 17 16,17-18-16,0 1 0,17 0 16,1-18-16,17 17 15,-17-17 1,0 0-16</inkml:trace>
  <inkml:trace contextRef="#ctx0" brushRef="#br0" timeOffset="123107.1566">16245 17621 0,'0'0'0,"18"18"0,17 35 15,1 17 1,-19-34-16,36 34 15,-35-52-15,-1-1 16,1-17-16,0 0 0,17-17 16,-17-1-16,35-52 15,-53 34-15,17-17 16,1 18-16,-1 18 16,-17-19-16,0 19 15,0 34-15</inkml:trace>
  <inkml:trace contextRef="#ctx0" brushRef="#br0" timeOffset="123742.4351">15399 18221 0,'0'0'15,"0"18"1,17 17-1,-17 0-15,18 53 16,-18-35-16,18 18 16,-18-54-16,0 1 15,0 0-15,0-1 0,0-34 32,-18-1-32,18-35 15,0 18-15,0 0 16,18-1-16,-18 1 0,17 0 0,1 0 15,17-18 1,-17 35-16,17 18 16,-17 0-16,17 71 15,-17-36-15,-18 0 16,17 0-16,-17 1 0,18 17 16,0-36-16,-18 1 15,17-18-15,1-35 16</inkml:trace>
  <inkml:trace contextRef="#ctx0" brushRef="#br0" timeOffset="123952.383">15699 17868 0,'35'-17'16,"-17"17"-16,-1-18 15,18 18-15,-17 0 0,0 0 16,-1 0-16,-17-18 16</inkml:trace>
  <inkml:trace contextRef="#ctx0" brushRef="#br0" timeOffset="124108.1507">15734 17939 0,'18'53'15,"-36"-106"-15,53 123 0,-17-34 0,-18-19 16,17 19-16,1-1 16,0-18-16,-1 1 15</inkml:trace>
  <inkml:trace contextRef="#ctx0" brushRef="#br0" timeOffset="124298.9719">15928 17939 0,'0'0'16,"0"35"-16,0-17 0,0 17 15,0-17-15,0-1 16,18-17-16,-1 18 16,1-18-1</inkml:trace>
  <inkml:trace contextRef="#ctx0" brushRef="#br0" timeOffset="124603.8534">15998 17851 0,'18'0'16,"0"0"15,-1 0-31,1 0 0,0 17 16,-1 18-1,-17-17-15,18 53 16,-18-36-16,0 36 15,0-36-15,0-18 16,0 1-16,0 0 16,-18-18-1,1 0 1,-1-18-16,0 0 16,1 1-16,17-1 15</inkml:trace>
  <inkml:trace contextRef="#ctx0" brushRef="#br0" timeOffset="124831.6512">16475 18344 0,'0'0'16,"-36"36"-16,19-1 0,-1 0 16,1-17-16,17 17 15,-18-17-15,18-1 16</inkml:trace>
  <inkml:trace contextRef="#ctx0" brushRef="#br0" timeOffset="125327.3358">16845 18203 0,'0'0'15,"0"71"-15,0-36 0,35 0 16,-35-17-16,18 0 16,-18-1-16,0-34 15,0-1 1,0 0-16,0 1 16,18-1-16,-1-35 0,-17 36 15,18-1-15,17-17 16,-17 17-16,0 18 15,-18 18 1,0 17-16,0-17 0,0 35 16,-18-36-16,18 1 15,0-1 1,18 1-16,-1-36 16,1 1-1,-1-1-15,1 1 0,0-1 0,-1 18 16,1-18-16,17 18 15,-17 0-15,17 0 16,-35 18-16,18 0 16,-18 17-16,0-18 0,0 19 15,0 17-15,17-36 16</inkml:trace>
  <inkml:trace contextRef="#ctx0" brushRef="#br0" timeOffset="126834.0562">17463 17851 0,'0'17'0,"-18"-17"16,36 0 0,-1 0-1,-17 18-15,18-18 0,-1 0 16,1 0-16,-18 17 31,-18-17 110,1 0-94,34 0 109,1 0-125,0 0 0,-1 18 94,-17 0-109,18-1-16,0 72 16,-1-36-16,19 70 15,-36-52-15,17-19 0,-17 19 16,18-18-16,-18-18 15,17 18-15,-17-18 0,0-17 16,-17 35-16,17-35 16,-18-18-16,1 0 31,17-18-31,-18 18 0,0-18 16</inkml:trace>
  <inkml:trace contextRef="#ctx0" brushRef="#br0" timeOffset="127524.5864">15117 17921 0,'-18'0'47,"0"0"-47,18 18 16,-17 17-16,-1 71 16,18-18-16,0 71 15,0-71-15,18-17 0,-1-1 16,19-17-16,-1-18 15,35 18-15,-52-35 16,17-18-16</inkml:trace>
  <inkml:trace contextRef="#ctx0" brushRef="#br0" timeOffset="146665.1735">9631 18256 0,'0'18'16,"17"-18"-16,-17 18 31,0 34-15,0-16-16,0 34 15,0-34-15,0 16 16,0-34-16,0 0 0,-17-1 15,17 1 1</inkml:trace>
  <inkml:trace contextRef="#ctx0" brushRef="#br0" timeOffset="146943.6069">9402 18380 0,'-18'0'16,"36"0"-16,-54 0 0,36-18 0,36 0 16,-19 1-1,71-36-15,-52 18 16,34-18-16,-35 35 16,36-35-1,-53 36-15,17-1 16,-35 36-16,0 52 15,0-17-15,0-18 16,0 1-16,18-1 0,-1-18 16,19 19-1,-19-36-15,-17 17 0,18-17 16</inkml:trace>
  <inkml:trace contextRef="#ctx0" brushRef="#br0" timeOffset="147721.915">5062 17868 0,'0'18'31,"0"-1"-15,0 54-1,18-53-15,-18 35 16,0 35-16,-18-35 16,18 0-16,0-18 0,0 18 15,-17-36 1,17 1-16,0 0 16,0-36-16</inkml:trace>
  <inkml:trace contextRef="#ctx0" brushRef="#br0" timeOffset="148029.6333">4851 18045 0,'0'0'15,"0"17"-15,0-34 16,35-19-1,-17 19-15,17-54 16,-17 36-16,-1 0 0,1-1 16,-1-34-1,-17 52-15,0-17 0,18 17 16,-18 36 0,35 52-1,-17-17-15,0-17 16,17-19-16,18 54 0,-18-54 15,0 36 1,-17-17-16,0-19 16</inkml:trace>
  <inkml:trace contextRef="#ctx0" brushRef="#br0" timeOffset="172324.714">19526 8537 0,'0'-17'0,"0"34"47,18 1-31,-18 0-1,18 17-15,-18-18 16,0 1-16,17 17 15,-17 1-15,0 52 0,0-35 16,0 0-16,0 70 16,0-70-16,0 0 15,18 18-15,-18-19 0,17 107 16,1-88-16,0 105 16,-18-88-16,17 1 15,-17 16-15,36 89 16,-19-105-16,1 122 15,0-105-15,-18 0 16,17 0-16,-17 0 0,0 17 16,0 124-1,0-124-15,18 19 0,-18-19 0,0 142 16,0-142 0,17 159-16,1 18 15,0-159-15,-18 159 16,17-159-16,-17 18 15,18 141-15,-18-141 16,18 140 0,-1-157-16,1 157 15,0-140-15,-1 0 16,1-18-16,0 177 0,-1-177 16,1 176-1,-18-176-15,0 18 0,17-18 16,-17 0-16,36 124 15,-19-142-15,19 124 16,-19-123-16,1-36 0,0 18 16,-1-36-16,1 1 0,-1-1 15,1 36 1,-18-53-16,0-18 0</inkml:trace>
  <inkml:trace contextRef="#ctx0" brushRef="#br0" timeOffset="188668.7794">21643 8573 0</inkml:trace>
  <inkml:trace contextRef="#ctx0" brushRef="#br0" timeOffset="188735.3103">21643 8573 0,'18'-36'0,"-36"72"0,36-72 0,-36 36 15,0 0-15,1 0 16</inkml:trace>
  <inkml:trace contextRef="#ctx0" brushRef="#br0" timeOffset="189524.7239">21396 8625 0,'0'0'16,"-18"0"-16,1 0 0,34 0 31,36-35-31,0 18 16,0-1-16,88-17 15,-70 35-15,-18-18 0,35 36 16,-53-18-1,-17 35-15,-18-17 0,0 17 16,-18 18-16,-35 53 16,18-54-16,0 1 0,-1 0 15,19 0-15,-1-18 0,18 18 16,18-35 0,-1 0-16,19-18 0,34 0 15,-17 0-15,18-36 16,-54 36-16,1-17 15,0-1-15,-36 18 16</inkml:trace>
  <inkml:trace contextRef="#ctx0" brushRef="#br0" timeOffset="189691.399">21537 8943 0,'18'0'15,"-36"0"-15,53-18 0,-17 1 0,17 17 16,1-18-16,52 18 16,-53-18-16,36 1 15,-36 17-15,18-36 16</inkml:trace>
  <inkml:trace contextRef="#ctx0" brushRef="#br0" timeOffset="189947.5384">22154 8132 0,'36'-36'15,"-1"36"-15,18-17 16,0-1-16,17 0 16,-34 1-16,-19 17 15,1 0-15,-36 0 16</inkml:trace>
  <inkml:trace contextRef="#ctx0" brushRef="#br0" timeOffset="190125.2244">22278 8149 0,'0'0'16,"18"71"-16,-1-36 0,-17 0 0,18 36 15,-18-36 1,17-17-16,1 35 16,-18-36-16,18 1 0,17 0 15,-17-18 1,-1 0-16,1 0 15</inkml:trace>
  <inkml:trace contextRef="#ctx0" brushRef="#br0" timeOffset="190481.7522">22560 8431 0,'18'0'16,"-1"-17"-16,1-1 16,0-17-16,-1-18 15,1 18-15,-18-1 16,0-17-16,0 18 16,0 18-16,-18-19 15,1 19-15,-1 17 31,18 17-31,0 1 16,0 0-16,0 17 0,0 35 16,0 1-1,18-36-15,-18 0 0,35 18 16,18-35 0,-35 0-16,-1-18 15,18-18-15</inkml:trace>
  <inkml:trace contextRef="#ctx0" brushRef="#br0" timeOffset="190820.6553">22807 7973 0,'35'0'15,"-17"0"1,17 0-16,1 0 15,-19 0-15,18 0 0,1 0 16,-19 0-16,1 17 16,-18 1-1,18 35 1,-1-18-16,-17 1 0,18 16 16,0 19-16,-18-36 15,0 1-15,17 16 16,-17-34-16,0 0 0,-17-1 15,-1-17 1,0 0 0,1 0-16,-1-17 15,0 17-15,1 0 16</inkml:trace>
  <inkml:trace contextRef="#ctx0" brushRef="#br0" timeOffset="191888.8302">23671 8925 0,'-17'36'0,"17"-19"16,-36 18-1,19-17-15,-36 17 16,35-17-16,1 0 0,-19-18 15,36 17-15</inkml:trace>
  <inkml:trace contextRef="#ctx0" brushRef="#br0" timeOffset="192410.9938">24624 8555 0,'0'0'15,"-35"-35"-15,-1 17 0,1 0 0,-35 18 16,17 18 0,0 0-16,0 17 0,-18 53 15,36-17-15,17 52 16,18-70-16,0 0 16,53 17-1,-18-52-15,18 0 0,0-18 0,0 0 16,-17-18-16,52-35 15,-53 18-15,-17 0 0,-18-36 16,0 36 0,-18-18-16,0 18 0,1-1 15,-19 1-15,19 35 16,17 18 0,0-1-16,17 72 15,1-54-15,17 0 0,1 0 16,-1-17-16,53 35 15,-53-18-15,18-17 16,-35-18-16,0 0 16</inkml:trace>
  <inkml:trace contextRef="#ctx0" brushRef="#br0" timeOffset="192744.2202">24694 7973 0,'18'-18'31,"17"1"-31,1-1 16,-1 18-16,-17 0 16,17-18-16,-18 18 15,-34 18 1</inkml:trace>
  <inkml:trace contextRef="#ctx0" brushRef="#br0" timeOffset="192924.3323">24765 8061 0,'18'53'15,"-36"-106"-15,53 141 0,-35-70 16,18 17-16,-18-17 0,35 35 15,-35-36-15,35 19 16,-35-19-16,18-17 16,-18 18-16,18-18 0</inkml:trace>
  <inkml:trace contextRef="#ctx0" brushRef="#br0" timeOffset="193223.7415">25047 8326 0,'18'17'16,"0"-17"-16,-18-17 0,17-1 15,1 0-15,-18 1 16,17-1-16,-17-17 0,0-18 16,0-18-1,-17 36-15,-1-36 16,1 36-16,-1 0 15,0 35-15,18 18 0,0 34 16,0-16 0,18 17-16,0 0 0,-1-18 15,1 18-15,52 17 16,-34-34-16,-19-19 0,19 1 16,-19-1-16,18-17 0,-17 0 15</inkml:trace>
  <inkml:trace contextRef="#ctx0" brushRef="#br0" timeOffset="193601.7216">25224 7973 0,'17'0'0,"1"0"16,17-18-1,-17 18-15,-1-17 16,1 17-16,0-18 16,-1 0-16,1 18 15,-18 18 1,18 17 0,-18-17-16,17 17 0,1 0 15,17 54 1,-17-54-16,-1 18 0,19 17 15,-19-34-15,-17-1 16,0-18-16,0 1 16,-17-18-1,-19-18-15,1 18 16,0-35 0,17 35-16</inkml:trace>
  <inkml:trace contextRef="#ctx0" brushRef="#br0" timeOffset="194285.0141">24871 8414 0,'17'0'16,"1"0"-1,0 0-15,-1 0 16,36-18 0</inkml:trace>
  <inkml:trace contextRef="#ctx0" brushRef="#br0" timeOffset="194996.3319">26353 8555 0,'17'0'15</inkml:trace>
  <inkml:trace contextRef="#ctx0" brushRef="#br0" timeOffset="195142.5033">26405 8978 0,'0'0'16,"18"0"-16,-18-17 15,0-1 1</inkml:trace>
  <inkml:trace contextRef="#ctx0" brushRef="#br0" timeOffset="195927.8235">27305 7973 0,'-18'35'16,"18"18"-16,-17 0 15,-1 106 1,18-71-16,0 0 0,0 0 15,18-17-15,-1 17 0,36 35 16,-17-70-16,16 0 16,-16-35-16,-19 0 15</inkml:trace>
  <inkml:trace contextRef="#ctx0" brushRef="#br0" timeOffset="196234.7593">27658 8749 0,'-18'70'16,"36"-140"-16,-36 193 0,18-87 0,0 17 15,0-36-15,0 1 16,0-36 0,18-35-1,-18 18-15,17-18 0,-17 18 16,18-18-16,0-18 15,-1 36-15,1 17 0,0 18 16,17 0-16,-17 18 16,-1 17-16,1 1 0,-18 52 15,17-53-15,1 36 16,-18-54 0,18 19-16,-1-36 15</inkml:trace>
  <inkml:trace contextRef="#ctx0" brushRef="#br0" timeOffset="196476.8843">28046 7920 0,'35'-18'15,"-70"36"-15,88-36 0,-36 1 16,19 17 0,-19 0-16,-17-18 15</inkml:trace>
  <inkml:trace contextRef="#ctx0" brushRef="#br0" timeOffset="196665.9563">27958 7990 0,'0'0'0,"0"18"0,17 35 16,-17-35-16,18 17 15,0 0-15,-18-17 0,17 17 0,18 18 16,-17-35-1,0-1-15,-1 1 0,19 0 16,-19-18-16,1 0 16</inkml:trace>
  <inkml:trace contextRef="#ctx0" brushRef="#br0" timeOffset="197022.7257">28310 8308 0,'18'-18'16,"-36"36"-16,54-36 0,-36 1 0,35-19 15,-17 1-15,-1-18 16,-17 36-16,18-19 15,-18 1-15,-18-18 16,18 35-16,-17-17 0,-1 18 16,0 17-16,1 17 15,17 1 1,-18 17-16,18 36 16,18-36-16,-1 0 0,1 0 15,17 18-15,-17-17 16,17-19-16,-17-17 0,-1 18 15,19-18 1,-19 0-16</inkml:trace>
  <inkml:trace contextRef="#ctx0" brushRef="#br0" timeOffset="197372.5938">28557 7955 0,'18'-17'16,"0"-1"-16,17 0 16,-17 18-16,-1 0 15,1-17-15,-1 17 0,-17 17 32,0 1-32,0 0 15,0 34 1,0-34-16,18 35 0,0-18 15,-1 36 1,-17-54-16,36 54 16,-36-36-16,17-17 15,1 0-15,0-18 0,-18 17 0,-18-17 16,0 0 0,-17-17-1,17 17-15,-17 0 16,17 0-16,1 0 0</inkml:trace>
  <inkml:trace contextRef="#ctx0" brushRef="#br0" timeOffset="197762.075">29192 8908 0,'0'0'16,"0"35"-16,-17 0 0,-19 18 15,19-35-15,-1-1 16,1 19-16,-1-19 0,0 1 0,18 0 15,-17-18 1</inkml:trace>
  <inkml:trace contextRef="#ctx0" brushRef="#br0" timeOffset="198022.7704">29563 8308 0,'0'53'16,"17"-18"-16,-17 18 0,0 53 16,18-53-16,-18 17 15,18-17-15,-18-17 0,17-1 16,-17 18-1,18-36-15,0 1 16</inkml:trace>
  <inkml:trace contextRef="#ctx0" brushRef="#br0" timeOffset="198301.1398">29757 7920 0,'17'0'0,"1"0"16,-53 0-16,141 70 16,-53-34-16,-18 34 0,53 71 15,-35-52-15,-35-1 16,-1 18-16,1 70 15,-36-88-15,-17 53 16,0-70-16,-36 17 16,36-35-16,-53 18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8:23:33.82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21643 11924 0,'-35'-18'32,"17"18"-32,36 0 46,105-17-30,-70 17-16,0 17 16,0-17-16,53 18 15,17 0-15,-70-1 16,18 1-16,-36-1 16,-17 1-16,-36 17 0,0-17 15,-105 105 1,88-70-1,-71 53-15,70-53 16,1 0-16,18 0 0,-1 18 16,36-1-1,17-52-15,-18-1 0,19 1 16,-1 0-16,0-1 0,36-17 16,-18 0-1,-36 0-15,1 0 16,-18 18-16,-18-18 31,1 0-31,17-18 16,-18 1-1</inkml:trace>
  <inkml:trace contextRef="#ctx0" brushRef="#br0" timeOffset="176.9311">21661 12435 0,'70'0'16,"-35"-17"-16,18 17 15,18-18-15,52 1 16,-52-1-16,-36 0 16,0 18-16,-17 0 15</inkml:trace>
  <inkml:trace contextRef="#ctx0" brushRef="#br0" timeOffset="469.2399">22454 11783 0,'0'0'0,"0"-18"0,0 1 16,36-1-16,-1 18 16,18-18-16,0 1 15,-18 17 1,-17 0-1,-36 17-15,0-17 16</inkml:trace>
  <inkml:trace contextRef="#ctx0" brushRef="#br0" timeOffset="660.3751">22490 11906 0,'0'106'31,"0"-212"-31,-18 247 0,18-123 0,0 17 16,0-17-16,35 17 15,-17-35 1,0 0-16,-1 0 0,18-35 16</inkml:trace>
  <inkml:trace contextRef="#ctx0" brushRef="#br0" timeOffset="979.0558">22772 12100 0,'53'-17'16,"-18"-19"-1,-17 19 1,-1-1-16,-17-17 0,18 17 15,-18 1-15,0-19 0,0 19 16,-18-36-16,18 17 16,0 19-16,-17 17 15,-1-18-15,0 36 16,18-1-16,0 19 16,0 17-16,0-18 15,18 18-15,0-36 16,-1 1-16,1 0 0,17-18 15,-17 0-15,-1 0 16,1 0-16,-18-18 16</inkml:trace>
  <inkml:trace contextRef="#ctx0" brushRef="#br0" timeOffset="1287.1918">23001 11748 0,'0'0'0,"18"0"0,-18-18 16,17 0-16,1 1 15,0 17-15,-1 0 0,1 0 16,0-18-16,-1 18 16,-17 18-1,18-1-15,0 19 16,-1 16 0,1-16-16,-18-19 15,0 19-15,17-19 0,-17 19 16,0-1-16,0-18 15,0 1-15,0 17 16,-17-35 0,17 18-16,-35-18 15,17 0-15,-17 0 0,17 0 16,0 0 0</inkml:trace>
  <inkml:trace contextRef="#ctx0" brushRef="#br0" timeOffset="1473.7533">23424 12506 0,'0'0'15,"-35"106"-15,18-53 16,-36 0-1,35-36-15,-35 1 16</inkml:trace>
  <inkml:trace contextRef="#ctx0" brushRef="#br0" timeOffset="2157.8435">24059 11977 0,'0'0'15,"18"123"-15,0 1 16,-1-54-16,-17 1 0,0-18 16,18 70-1,-18-87-15,0 16 16,0-34-16,0-36 15,-18-52-15,18 17 16,0-70 0,0 52-16,0-35 0,0 18 15,18-18-15,70-141 16,-53 212-16,36 0 16,-53 35-1,52 70-15,-34 54 16,-19-54-16,1 107 15,-18-89-15,17 0 16,-17-17-16,0-1 16,18 36-16,0-36 15,-18-34-15,0-19 16,17 1-16</inkml:trace>
  <inkml:trace contextRef="#ctx0" brushRef="#br0" timeOffset="2311.039">24148 12400 0,'35'-17'16,"-17"-1"-16,52 0 16,-35 1-1,18-1-15,-35 0 16</inkml:trace>
  <inkml:trace contextRef="#ctx0" brushRef="#br0" timeOffset="2653.931">24694 11659 0,'18'0'15,"0"-17"1,17 17-16,36-18 0,-1-17 16,-52 35-1,-1 0-15,1 0 0</inkml:trace>
  <inkml:trace contextRef="#ctx0" brushRef="#br0" timeOffset="2823.3523">24783 11712 0,'17'124'31,"-34"-248"-31,34 301 0,1-142 0,0 35 16,-18-34 0,0-19-16,17 1 0,-17 0 0,18-1 15,-1-17-15,1 0 0,0-17 16,-1 17-1</inkml:trace>
  <inkml:trace contextRef="#ctx0" brushRef="#br0" timeOffset="3182.9359">25065 11994 0,'18'0'16,"-1"0"-16,18-52 15,-35 16-15,18 19 16,-18-1-16,0-17 16,0-18-16,0 35 15,0 1-15,0-1 0,-18 0 16,18 36-1,0 0-15,0-1 16,-17 54-16,17-54 16,17 54-1,1-53-15,0-1 0,-1 18 16,36-17-16,-35-18 16,0 0-16,-1-18 0,1 18 15</inkml:trace>
  <inkml:trace contextRef="#ctx0" brushRef="#br0" timeOffset="3494.0545">25294 11606 0,'18'0'16,"35"0"-1,-18 0 1,0 18-1,-17 0-15,-18-1 16,18 1-16,-18 35 16,17-35-16,-17 70 15,18 0-15,-18-53 16,0 18-16,0-35 16,0-1-1,-18 1-15,1-18 16,-1-35 15,0 17-31,-17 0 16,35 1-1</inkml:trace>
  <inkml:trace contextRef="#ctx0" brushRef="#br0" timeOffset="3930.6228">26353 12136 0,'17'0'31,"1"0"-31,-1 17 16,1-17-16,0 0 0,-18 18 15</inkml:trace>
  <inkml:trace contextRef="#ctx0" brushRef="#br0" timeOffset="4034.1936">26441 12400 0,'0'0'16,"17"18"-16,-17-1 0,-17-17 16</inkml:trace>
  <inkml:trace contextRef="#ctx0" brushRef="#br0" timeOffset="4775.7945">27499 11853 0,'18'-35'0,"-18"17"15,-18 1-15,0 17 16,1 0 0,-1 35-16,-17 53 15,17-35-15,1 71 16,17-54-16,0 1 0,0-1 15,35 36 1,-18-53-16,1 0 0,17-18 16,1 1-16,-1-19 15,36 18-15,-54-17 16,36-18-16</inkml:trace>
  <inkml:trace contextRef="#ctx0" brushRef="#br0" timeOffset="5354.7377">27834 12330 0,'53'53'16,"-53"-18"-1,18 35-15,-18-52 16,0 17-16,0 18 16,-18-35-1,18-36 1,0 1-16,0-19 0,0-34 15,18-1 1,-1 36-16,19-18 16,-19 35-16,36 1 15,-35 34-15,-1 1 16,1 35-16,0 17 16,-18-34-16,17 17 15,-17-18 1,0 0-16,18-35 15,0 0 1,-1 0-16,-17-17 0</inkml:trace>
  <inkml:trace contextRef="#ctx0" brushRef="#br0" timeOffset="5594.3507">28205 11836 0,'0'0'15,"0"-18"-15,17 18 16,1 0-16,17-18 16,-17 18-16,17 0 15,-17 0-15,-1 18 0,1-18 0,0 18 16,-54-18 15</inkml:trace>
  <inkml:trace contextRef="#ctx0" brushRef="#br0" timeOffset="5744.5501">28240 11906 0,'0'124'15,"0"-248"-15,18 283 16,-18-141-16,17 17 15,18 0-15,-17-35 16,0 0-16,-1 0 16,1-17-16</inkml:trace>
  <inkml:trace contextRef="#ctx0" brushRef="#br0" timeOffset="6184.3924">28469 12118 0,'0'0'16,"18"0"-16,35-35 31,-36 17-31,1 0 16,-18 1-16,18-19 0,-1 19 15,-17-18-15,0-1 0,0 19 16,-35-19-16,17 36 31,1 0-31,17 18 0,0 0 16,0 35-16,17-1 15,1-34-15,0 0 16,17 17-16,0-35 16,-17 18-1,-1-18-15</inkml:trace>
  <inkml:trace contextRef="#ctx0" brushRef="#br0" timeOffset="6550.4028">28716 11783 0,'35'0'31,"-17"0"-31,35 0 15,-18 17 17,-17 19-17,-18-19-15,0 1 0,0 0 16,0 35-16,0-36 16,18 36-1,-1-18-15,-17-17 16,0 0-16,0-1 15,-17-17 1,-1 0 0,18-17-16,-18-1 31,1 18-31,-1 0 16</inkml:trace>
  <inkml:trace contextRef="#ctx0" brushRef="#br0" timeOffset="6806.2138">29139 12435 0,'0'0'16,"-17"71"-16,-1-53 0,1-1 16,-19 19-16,19-19 15,-19-17-15</inkml:trace>
  <inkml:trace contextRef="#ctx0" brushRef="#br0" timeOffset="7536.4509">29545 12206 0,'0'18'16,"0"35"-1,-17-18-15,17-17 0,0 35 16,0-18-1,0-18-15,0-69 32,17 34-32,-17-53 15,18 36-15,-18 17 16,17-17-16,19 17 16,-19 18-1,19 36-15,-19-19 16,-17 19-16,18-1 0,-18 0 0,0-17 15,0 17-15,0 0 16,0-17-16,0 0 16,18-54-1,-1 19 1,1-1-16,-1-17 0,36-18 16,-35 35-16,17-17 15,1 35-15,-1 0 16,-18 0-16,1 18 15,-18 17-15,18-17 16,-18 35-16,17-18 16,-17 18-16,0-36 15,18 1-15,-18 0 16,35-1-16</inkml:trace>
  <inkml:trace contextRef="#ctx0" brushRef="#br0" timeOffset="7887.9362">30110 11712 0,'0'0'0,"35"36"16,71 69-1,-53-69-15,-18 17 16,0-18-16,36 71 16,-36-53-16,-17-1 0,-1 19 15,1 35-15,-18-36 16,0-17-16,-35 53 15,35-71-15,-53 36 16,35-36-16,-17-17 16,17 0-16,-52 17 15,17-18 1</inkml:trace>
  <inkml:trace contextRef="#ctx0" brushRef="#br0" timeOffset="17426.3965">23460 14270 0,'17'0'15,"1"-18"1,-18 1-16,35-19 15,1-34-15,-36 34 16,35-34-16,-35 17 16,17 18-16,-17-18 15,18-18-15,-18 18 0,0 0 16,0 1-16,0 16 0,0-17 16,0 36-16,-18-1 15,18 0-15,-17 1 16,-18 52-16,17 53 15,0-52-15,18 16 0,0 1 16,0 0-16,0 0 16,18 0-16,-18-18 0,35 18 15,36 18-15,-36-54 16,18 19-16,-18-19 16,-17 1-16,0-18 15,-1 0-15</inkml:trace>
  <inkml:trace contextRef="#ctx0" brushRef="#br0" timeOffset="17658.9401">23971 13811 0,'0'0'0,"18"0"0,0 0 16,17 0-16,-18 0 15,19 0-15,-1 0 16,-17 0-16,17 0 16</inkml:trace>
  <inkml:trace contextRef="#ctx0" brushRef="#br0" timeOffset="17787.3991">24024 13988 0,'0'0'31,"88"17"-31,-17-17 0,-53-17 16,-1 17-16</inkml:trace>
  <inkml:trace contextRef="#ctx0" brushRef="#br0" timeOffset="19105.1905">24589 13670 0,'0'-17'32,"-18"17"-17,0 17 1,1 54 0,-1-54-16,18 19 15,-18 52-15,36-18 16,-18-34-1,53 17-15,-18-18 16,1-18-16,34-17 16,-35 0-16,54-35 15,-37-18 1,-16 0-16,-36-17 16,-18-1-16,-17 36 15,-18 0-15,0 17 16,-70 0-16,17 18 15,18 18 1,52 0-16</inkml:trace>
  <inkml:trace contextRef="#ctx0" brushRef="#br0" timeOffset="21563.3389">26652 13547 0,'0'35'0,"0"18"15,0 35 1,0-35-16,0 0 16,0 53-16,0 0 15,0-71 1,0-18-16,0 19 0,0-19 0,0-34 31,0-36-15,-17 18-16,17-71 15,17 53-15,-17 0 0,0 0 16,18-53-16,0 53 16,17-35-16,-17 70 15,-1 1-15,18 17 16,1 17-1,-36 19-15,17-1 16,-17 18-16,0 0 0,18 70 16,-18-70-16,18 53 15,-1-71-15,1 1 0,-18-1 16,18-18-16,-1 19 16,1-36-16,0 17 15,-1-34 1</inkml:trace>
  <inkml:trace contextRef="#ctx0" brushRef="#br0" timeOffset="21703.5377">26705 13899 0,'18'-17'15,"-36"34"-15,54-34 0,16-1 16,-16 1-16,17-1 15</inkml:trace>
  <inkml:trace contextRef="#ctx0" brushRef="#br0" timeOffset="21924.4967">27005 13335 0,'18'0'0,"-36"0"0,53 0 0,-17 0 16,35-18-16,-35 1 16,35 17-1</inkml:trace>
  <inkml:trace contextRef="#ctx0" brushRef="#br0" timeOffset="22068.2636">27093 13370 0,'0'0'16,"18"124"-16,0-107 16,17 36-16,-17-53 15,17 18-15,-18-18 16,1 0-16</inkml:trace>
  <inkml:trace contextRef="#ctx0" brushRef="#br0" timeOffset="22306.7046">27340 13494 0,'0'17'15,"0"1"-15,0 0 16,18-18-16,17 17 15,-17-34 1,-1 17-16,1-18 16,0-17-16,-18 17 15,0-17-15,-18 17 16,18 1-16,-18-1 16,1-17-1</inkml:trace>
  <inkml:trace contextRef="#ctx0" brushRef="#br0" timeOffset="22601.7254">27464 13282 0,'0'0'16,"17"-18"-1,19 18-15,-19 0 0,1-17 16,17 17-16,1 0 15,-19 0-15,1 17 0,-1 1 16,-17 0-16,0-1 16,0 36-16,0-35 15,0 17-15,0 0 16,0 1-16,-17-19 16,17 1-16,0-36 31,-35 1 0</inkml:trace>
  <inkml:trace contextRef="#ctx0" brushRef="#br0" timeOffset="22825.9907">27852 13670 0,'0'0'16,"53"0"-16,-36 0 15,1 18 1,-36-18-1</inkml:trace>
  <inkml:trace contextRef="#ctx0" brushRef="#br0" timeOffset="22940.8651">27869 13776 0,'0'0'16,"18"0"-16,0 0 16,17 0-16,0-18 15,-17 18 1</inkml:trace>
  <inkml:trace contextRef="#ctx0" brushRef="#br0" timeOffset="23333.4384">27411 13423 0,'0'-35'31,"0"70"-31,-18-70 16,1 35-16,-1 0 15,-17 18-15,17 17 16,18-18-1,18 1-15</inkml:trace>
  <inkml:trace contextRef="#ctx0" brushRef="#br0" timeOffset="23923.4717">28222 13511 0,'0'0'31,"0"18"-31,18 0 0,0-1 16,34 54-1,37 17-15,-36-53 16,-1 18-16,1-17 16,0-1-16,0 0 0,53 36 15,-71-54-15,18 36 16,-35-35-16,-18-1 16,-18-17-1</inkml:trace>
  <inkml:trace contextRef="#ctx0" brushRef="#br0" timeOffset="24186.5324">28751 13423 0,'-35'35'0,"70"-70"0,-88 106 16,18-36-16,18 18 0,-19 0 15,-17 88-15,18-70 16,-18 52 0,36-70-16,-1 0 0,0 0 15,1 0-15,-1-18 0</inkml:trace>
  <inkml:trace contextRef="#ctx0" brushRef="#br0" timeOffset="26173.6287">29351 13829 0,'53'0'15,"0"0"1,-35-18-16,17 18 0,-17 0 16,-1 0-16</inkml:trace>
  <inkml:trace contextRef="#ctx0" brushRef="#br0" timeOffset="26294.6213">29422 13935 0,'70'-18'16,"-140"36"-16,158-36 0,-70 0 16,-1 18-16</inkml:trace>
  <inkml:trace contextRef="#ctx0" brushRef="#br0" timeOffset="26956.6024">30004 13388 0,'0'-18'0,"-18"18"15,0 0-15,18 18 16,-35 35-16,18 53 16,-1 35-1,0-53 1,18-17-16,0-1 0,18 54 16,17-72-16,18 37 15,-35-54-15,17-17 0,36 17 16,-54-35-1</inkml:trace>
  <inkml:trace contextRef="#ctx0" brushRef="#br0" timeOffset="27336.71">30251 14058 0,'17'71'16,"-34"-142"-16,34 177 0,1-71 15,0-17-15,-18 0 16,17-1-16,1-17 16,-18-17-16,18-54 15,-1 0 1,-17 36-16,18 0 15,-18-18-15,17-18 16,1 36-16,0 18 16,-1 34-1,1 18-15,-18 1 0,18-1 0,-18 0 16,17 18-16,1 18 16,-18-36-16,18 0 15,-18-17-15,0 17 16,0-17-16,0-36 15</inkml:trace>
  <inkml:trace contextRef="#ctx0" brushRef="#br0" timeOffset="27641.3328">30533 13370 0,'18'0'31,"-1"-17"-31,1 17 15,35-18 1,-36 18-16,19 0 0,-19 0 16,1 0-16,-36 0 31</inkml:trace>
  <inkml:trace contextRef="#ctx0" brushRef="#br0" timeOffset="27835.8255">30586 13388 0,'0'53'16,"0"-106"-16,0 123 0,0-34 15,0-1-15,17 0 16,-17 36-16,18-36 16,17 0-16,-17-35 15,0 18-15,17-18 16,-17 0-16,-1-18 15</inkml:trace>
  <inkml:trace contextRef="#ctx0" brushRef="#br0" timeOffset="28213.8679">30833 13494 0,'0'-18'16,"0"36"-1,-18-1 1,18 1-16,0 0 0,0-1 15,18 36 1,-18-35-16,35 0 16,0-18-16,1 0 15,-1 0-15,-17-18 16,-1 0-16,1-17 0,-18 17 16,0-35-16,-18 36 15,18-1-15,-35 0 16,17 1-16,-17-1 15,17 18-15</inkml:trace>
  <inkml:trace contextRef="#ctx0" brushRef="#br0" timeOffset="28602.6904">31044 13300 0,'0'0'16,"36"0"-16,-19 0 0,19 0 16,-19 0-16,1-18 15,0 18-15,-18 18 16,17-1-16,-17 36 15,0-17-15,0-1 16,0 0-16,0 0 0,0 1 16,18-19-16,-18 36 15,0-35-15,17 17 16,-34-35 15,-1-17-15,1-1-16,-1 0 15,0 18-15,1 0 16,-1 0-16</inkml:trace>
  <inkml:trace contextRef="#ctx0" brushRef="#br0" timeOffset="28965.9009">31433 14041 0,'-18'52'16,"0"-34"-16,1 17 15,-19 18-15,19-35 16,-1 0-16,18-1 0,-18 1 15</inkml:trace>
  <inkml:trace contextRef="#ctx0" brushRef="#br0" timeOffset="30059.9341">31821 13811 0,'17'18'0,"-17"52"15,0-52-15,0 53 16,0-36 0,0 0-16,18-17 15,-1-36 1,1-52 0,0 34-16,-1-17 15,1 18-15,0 0 16,-18 17-16,35-17 15,-17 35-15,-1 18 16,1-1-16,-18 1 16,0 17-16,18-17 15,-18 17-15,0-17 0,0 17 16,17-17-16,-17-1 16,18-17-1,-18-17-15,35-1 16,0 18-16,18-18 15,-35 18-15,17-17 16,-17 17-16,-1 35 16,-17-17-16,0 35 15,0-18-15,0 18 16,0-18-16,0-17 16,0-1-16,18 1 15</inkml:trace>
  <inkml:trace contextRef="#ctx0" brushRef="#br0" timeOffset="30322.0056">32367 13353 0,'0'0'16,"36"0"-16,34 0 16,-35 35-16,71 53 15,-70-35-15,17 18 0,-18 17 16,18-18-16,-36 19 0,19-19 16,-19 89-16,-17-89 15,-35 54 1,0-71-16,-18-18 15</inkml:trace>
  <inkml:trace contextRef="#ctx0" brushRef="#br0" timeOffset="46342.4748">21661 15998 0,'17'0'31,"-17"-17"-15,0-1-16,0 1 15,-35-1-15,17 18 16,1 0-16,-1 0 0,-17 0 16,-18 18-16,-18 17 15,36 0-15,0 36 16,17-36-16,18 53 15,0-53 1,18-17-16,17 0 0,18-1 16,-18-17-16,18 0 0,-18-35 15,18 0-15,35-89 16,-70 54 0,0-36-16,-18 35 15,0 1-15,-18-1 16,0-17-16,-17 18 0,-18-72 15,36 89-15,-1 18 0,0 18 16,1-19 0,17 54-16,0 17 15,17 89-15,19 34 16,-19-69 0,19 16-16,-19-16 0,36 52 15,18-35 1,-18-53-16,-18-36 15,-17-17-15,-1 0 0,18 0 16</inkml:trace>
  <inkml:trace contextRef="#ctx0" brushRef="#br0" timeOffset="46755.3981">21996 15381 0,'-18'0'16,"36"0"-16,-18 0 15,35 0-15,18 0 16,53 0-16,-53 0 15,52 53-15,-69-35 16,-1 17-16,0 0 16,-17 1-16,-18-1 0,0 18 0,0 0 15,-53 52-15,0 19 16,35-71 0,-17 53-16,35-71 15,0 18-15,35-35 0,-17 17 16,17-18-16,18 1 15,36-18-15,-1 0 16,-71-18-16,19 1 16,-36-1-16,0 1 15</inkml:trace>
  <inkml:trace contextRef="#ctx0" brushRef="#br0" timeOffset="46926.5655">22137 15840 0,'17'-18'0,"-34"36"0,70-54 15,-18 36 1,53-17-16,-35 17 16,-18 0-16,1-18 0,-19 18 15</inkml:trace>
  <inkml:trace contextRef="#ctx0" brushRef="#br0" timeOffset="47283.5594">22666 15205 0,'35'-18'16,"1"0"-16,-19 1 0,18 17 16,1-18-1,-1 18-15,-35 18 16</inkml:trace>
  <inkml:trace contextRef="#ctx0" brushRef="#br0" timeOffset="47490.2372">22701 15205 0,'0'17'0,"0"-34"0,0 70 16,18-36-16,-18 19 0,0 34 16,0-35-16,0 1 15,18 17-15,-18-18 16,35-17-16,-18-18 15,19 0 1,-1-18-16,-17 0 16</inkml:trace>
  <inkml:trace contextRef="#ctx0" brushRef="#br0" timeOffset="47863.025">22913 15487 0,'35'18'16,"-70"-36"-16,105 18 15,-52-18-15,0 1 0,-1-1 16,1-35-1,-18 18-15,0 0 16,0-18-16,-18 35 16,1-17-16,-1-1 15,0 36 1,1 0-16,17 36 16,0-1-16,0 0 15,0 1-15,17-1 16,1 0-16,0 0 0,17 18 15,-17-53-15,17 36 16,-17-36-16,-1 0 16</inkml:trace>
  <inkml:trace contextRef="#ctx0" brushRef="#br0" timeOffset="48311.7443">23125 15081 0,'53'-17'31,"-18"17"-15,-18 0-16,1-18 15,0 18 1,-18 18 0,0-1-1,17 1-15,-17 0 0,18-1 16,-18 1-16,18-1 0,-18 1 16,17 35-16,1 0 15,-18-18 1,0 0-16,0 1 0,18-1 15,-18 18-15,17 0 16,-17-35-16,0-1 16,18-17-1,-36 0 1,1-17-16,-19-1 16,19 18-16,-36 0 15,35 0-15</inkml:trace>
  <inkml:trace contextRef="#ctx0" brushRef="#br0" timeOffset="79873.9715">23671 16351 0,'0'0'15,"0"18"-15,-35 52 0,17-52 16,1 17-16,-18 1 16,17-19-16,0 19 0,-17-19 15</inkml:trace>
  <inkml:trace contextRef="#ctx0" brushRef="#br0" timeOffset="81408.3487">24553 16034 0,'-17'-18'16,"-1"18"-1,0 18 1,-17-1-1,0 36 1,0-17-16,17 17 0,0-18 16,18 53-1,0-17-15,18-36 16,35 0-16,0-53 16,0 1-1,17-54-15,1-17 16,-36-35-1,-17 52-15,-18-70 16,0 53-16,-18-18 0,0 18 16,-34-89-1,16 107-15,1 17 0,0 18 16,-18-1-16,35 36 16,1 71-1,34 52-15,18-34 16,-17-19-16,17 18 0,1-17 15,-1-1-15,-17 1 0,34 52 16,-16-70 0,-1 36-16,-17-54 15,-1-18-15,19 1 0,-1 17 16,-18-35-16,1 0 16</inkml:trace>
  <inkml:trace contextRef="#ctx0" brushRef="#br0" timeOffset="81866.8007">25100 16387 0,'0'17'15,"-17"-34"1,17-19-16,0 1 16,0 0-16,-18-18 0,18-18 15,-35-88-15,17-17 16,0 88 0,18 0-16,0 17 0,36-35 15,-1 53 1,0 36-16,-17-1 0,17 18 15,18-18-15,0 18 16,-35 0 0,-1 18-16,-17 17 0,18 36 15,-18-18-15,0 106 16,0-71-16,17 71 16,1-89-16,0-17 15,-18 0-15,17 0 0,1-18 16,0-17-16,17 17 15,-35-17-15,18-18 16,-18-18 0,-18 0-16</inkml:trace>
  <inkml:trace contextRef="#ctx0" brushRef="#br0" timeOffset="82035.1118">25065 15893 0,'0'0'0,"18"0"16,34 0-16,-16 0 15,34-18 1,-52 18-16,35-18 16</inkml:trace>
  <inkml:trace contextRef="#ctx0" brushRef="#br0" timeOffset="82394.3605">25471 14993 0,'35'0'31,"-18"-18"-31,1 18 0,35-17 16,-18 17-16,-17 0 0,0-18 16,-1 18-16,-17-17 15</inkml:trace>
  <inkml:trace contextRef="#ctx0" brushRef="#br0" timeOffset="82571.9412">25541 15046 0,'0'0'15,"18"88"-15,-1-70 0,1 52 16,-18-52-16,18 0 16,-1 17-16,19-17 15,-19-18 1,1 0-16</inkml:trace>
  <inkml:trace contextRef="#ctx0" brushRef="#br0" timeOffset="82917.459">25718 15293 0,'0'0'16,"35"0"-16,-18 0 0,1-18 15,0 18-15,-1-17 16,1-19-16,-18 19 16,0-19-1,0 1-15,0 18 0,-18-1 16,18 0-16,0-35 16,-17 53-1,17 36 16,0-19-31,0 1 0,17 0 16,-17-1-16,0 1 16,18-1-16,17 19 15,1-36 1,-19 0 0,1-18-16</inkml:trace>
  <inkml:trace contextRef="#ctx0" brushRef="#br0" timeOffset="83203.3039">25894 14870 0,'0'0'15,"18"0"1,-1 0-16,1 0 0,-1 0 16,1 17-16,17 1 15,-17 0-15,0-1 0,-1 1 16,-17-1-16,18 72 15,0-36 1,-18-18-16,0-18 16,0 19-16,0-19 0,0 1 15,0 0-15,0-1 16,0 1 0,-18-18-1,0 0-15,1-18 16,-1 18-16,-17-17 15</inkml:trace>
  <inkml:trace contextRef="#ctx0" brushRef="#br0" timeOffset="85156.5587">21061 15663 0,'-53'18'16,"106"-36"-16,-141 54 16,70-36-16,-17 17 0,17-17 15,-17 18-15,-18-18 16,-18 0-16,54 0 15,-36 0 1,0-18-16,35 1 16,-17-36-16,0-35 15,-1-36 1,1 53-16,0-87 16,-18 34-16,35 54 15,1-1-15,-1 1 16,0-19-16,1 1 0,-1-88 15,0 70-15,1-88 16,17 88 0,-18-106-16,1 107 15,17-89-15,-18 0 16,18 88-16,0 18 16,18-1-16,-18 19 0,17-1 15,-17 1-15,0 17 16,18 17-16,-18-16 0,0 34 15,17-17-15,-17 17 0,0 0 16,0 1-16,0-19 16,0 19-1,18 17 1,0-18 0,-1 18-16,1 0 15,17-17-15,18 17 16,-18 0-16,36-18 15,-18 18 1,-18-18-16,1 18 0,-1-17 16,0 17-16,0-18 0,-17 18 0,0-18 15,-1 1-15,-34-1 16</inkml:trace>
  <inkml:trace contextRef="#ctx0" brushRef="#br0" timeOffset="85356.9068">20673 12330 0,'0'0'15,"17"17"-15,19 1 0,-19 0 16,19-18-16,-19 17 0,54-17 16,-54 18-16,36-1 15,-53 19-15,18-19 16,-18 19-16,0-1 0,-18-17 15,-17 17-15,17 0 16,1 0-16,-18 1 0,17-1 0</inkml:trace>
  <inkml:trace contextRef="#ctx0" brushRef="#br0" timeOffset="85994.8225">26811 15558 0,'35'17'31,"-35"1"-31,36 17 16</inkml:trace>
  <inkml:trace contextRef="#ctx0" brushRef="#br0" timeOffset="86106.9203">26864 15875 0,'0'0'15,"-18"53"-15,18-35 16,18-18-16,17 0 16</inkml:trace>
  <inkml:trace contextRef="#ctx0" brushRef="#br0" timeOffset="86413.5301">27887 15328 0,'0'0'32,"-53"-70"-32,18 52 0,17 18 0,-35 0 15,36 18-15,-19 87 16,1 72-1,35-89-15,-17 18 0,17 0 16,17-18-16,1-18 16,-1-17-16,19 18 0,17-36 0,-18 18 15,53 0 1,-17-18-16,-36-35 16</inkml:trace>
  <inkml:trace contextRef="#ctx0" brushRef="#br0" timeOffset="86741.4174">28205 15875 0,'0'0'0,"0"35"0,0 1 0,0-1 16,0 18-16,-18 0 15,18 0 1,18-71-1,35-194 17,-36 177-32,1-18 15,-1 35-15,1 1 16,0-1-16,17 36 16,-17 17-1,-1 18-15,-17 18 16,0-19-16,0 1 15,18-17 1,0-1-16,-1-35 16</inkml:trace>
  <inkml:trace contextRef="#ctx0" brushRef="#br0" timeOffset="87047.6177">28575 15205 0,'0'0'0,"18"0"32,140-36-1,-122 19-15,-19 34-16</inkml:trace>
  <inkml:trace contextRef="#ctx0" brushRef="#br0" timeOffset="87192.8499">28663 15205 0,'35'158'31,"-70"-316"-31,88 352 0,-35-159 16,-1-17-16,1-1 0,0 1 15,17 0-15,-17-18 16,-1 17-16</inkml:trace>
  <inkml:trace contextRef="#ctx0" brushRef="#br0" timeOffset="87523.9305">28963 15487 0,'0'0'15,"18"0"-15,-1 0 0,36-35 16,-17-18 0,-19 17-16,-17-34 15,18 52-15,-18-52 16,-18 34-16,18 19 16,-17-1-1,-1 36-15,18 52 16,0 1-1,0 17 1,18-53-16,-1 1 0,18-1 16,-17-17-16,0-1 0,17 1 15,-17-18-15,17 0 16,-35-18-16</inkml:trace>
  <inkml:trace contextRef="#ctx0" brushRef="#br0" timeOffset="87825.4219">29245 15099 0,'53'-18'31,"0"54"-15,-35-36-16,35 52 15,-36-34-15,-17 0 16,18-1-16,-18 19 15,0 17-15,0-18 16,0 0 0,-18-35-16,18 18 15,-17-18 1,-1 0-16,0 0 16,18 17 15</inkml:trace>
  <inkml:trace contextRef="#ctx0" brushRef="#br0" timeOffset="88037.5566">29774 15963 0,'0'0'16,"-35"71"-16,18-36 0,-1-17 15,-35 17 1,18 0-16,17-35 16,0 18-16</inkml:trace>
  <inkml:trace contextRef="#ctx0" brushRef="#br0" timeOffset="88548.5527">30074 15840 0,'0'0'16,"18"106"-16,-18-71 0,0 0 16,-18 18-16,18-35 15,-17-1-15,17 1 0,-18-18 16,18-53 0,35-18-1,1 1-15,-19 35 16,1-1-16,0 19 0,-1-1 15,18 18-15,-17 0 16,0 35 0,-1-17-16,-17 17 0,18-17 15,-18 17-15,18-17 16,-1-18 0,1-35-1,0 17-15,-1 0 16,1-17-16,52 0 15,-17 17-15,18 0 16,-36 18-16,18 36 16,-35-1-16,-18-17 15,0 70-15,0-53 16,-18 0-16,18-17 0,0 17 16,0-17-16</inkml:trace>
  <inkml:trace contextRef="#ctx0" brushRef="#br0" timeOffset="88786.709">30727 14958 0,'0'0'0,"53"53"0,88 88 15,-70-71-15,70 107 16,-88-89-16,-1 0 16,-16 18-16,-19 0 0,-17-18 15,-17 18-15,-1-18 0,-70 71 16,35-106-16,-70 53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EECF4-801B-4842-A5CB-9A3FD3773AEF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5827E-CD1A-499C-BB52-D7C214A38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5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5827E-CD1A-499C-BB52-D7C214A380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26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6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21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02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55" y="114868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900316" y="6466907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52996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9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5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3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8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97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E39A2-5992-9C45-AC01-2A3FE757E290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131399" y="3848298"/>
            <a:ext cx="62749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Getting your matrix</a:t>
            </a:r>
          </a:p>
          <a:p>
            <a:pPr algn="ctr"/>
            <a:r>
              <a:rPr lang="en-US" sz="6000" dirty="0"/>
              <a:t>dimensions right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971A71-A3BA-47AD-8C89-5F5BDD244891}"/>
              </a:ext>
            </a:extLst>
          </p:cNvPr>
          <p:cNvSpPr txBox="1"/>
          <p:nvPr/>
        </p:nvSpPr>
        <p:spPr>
          <a:xfrm>
            <a:off x="4629779" y="1147154"/>
            <a:ext cx="72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63366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-229882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]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-229882"/>
                <a:ext cx="10515600" cy="1325563"/>
              </a:xfrm>
              <a:blipFill>
                <a:blip r:embed="rId2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5" name="Group 574"/>
          <p:cNvGrpSpPr/>
          <p:nvPr/>
        </p:nvGrpSpPr>
        <p:grpSpPr>
          <a:xfrm>
            <a:off x="3295744" y="872322"/>
            <a:ext cx="5202168" cy="2214029"/>
            <a:chOff x="2354223" y="1304726"/>
            <a:chExt cx="6404766" cy="2725852"/>
          </a:xfrm>
        </p:grpSpPr>
        <p:grpSp>
          <p:nvGrpSpPr>
            <p:cNvPr id="576" name="Group 575"/>
            <p:cNvGrpSpPr/>
            <p:nvPr/>
          </p:nvGrpSpPr>
          <p:grpSpPr>
            <a:xfrm>
              <a:off x="3122343" y="1304726"/>
              <a:ext cx="5636646" cy="2725852"/>
              <a:chOff x="3110312" y="1563955"/>
              <a:chExt cx="5954149" cy="2732742"/>
            </a:xfrm>
          </p:grpSpPr>
          <p:sp>
            <p:nvSpPr>
              <p:cNvPr id="589" name="Oval 588"/>
              <p:cNvSpPr/>
              <p:nvPr/>
            </p:nvSpPr>
            <p:spPr>
              <a:xfrm>
                <a:off x="6559611" y="2483063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90" name="Oval 589"/>
              <p:cNvSpPr/>
              <p:nvPr/>
            </p:nvSpPr>
            <p:spPr>
              <a:xfrm>
                <a:off x="6539159" y="3071874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91" name="Oval 590"/>
              <p:cNvSpPr/>
              <p:nvPr/>
            </p:nvSpPr>
            <p:spPr>
              <a:xfrm>
                <a:off x="4253261" y="2176366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92" name="Oval 591"/>
              <p:cNvSpPr/>
              <p:nvPr/>
            </p:nvSpPr>
            <p:spPr>
              <a:xfrm>
                <a:off x="4253261" y="278877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93" name="Oval 592"/>
              <p:cNvSpPr/>
              <p:nvPr/>
            </p:nvSpPr>
            <p:spPr>
              <a:xfrm>
                <a:off x="4253261" y="3401188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94" name="Oval 593"/>
              <p:cNvSpPr/>
              <p:nvPr/>
            </p:nvSpPr>
            <p:spPr>
              <a:xfrm>
                <a:off x="4253261" y="1563955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595" name="Straight Arrow Connector 594"/>
              <p:cNvCxnSpPr>
                <a:stCxn id="651" idx="6"/>
              </p:cNvCxnSpPr>
              <p:nvPr/>
            </p:nvCxnSpPr>
            <p:spPr>
              <a:xfrm>
                <a:off x="6911625" y="2624612"/>
                <a:ext cx="770485" cy="2967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6" name="Oval 595"/>
              <p:cNvSpPr/>
              <p:nvPr/>
            </p:nvSpPr>
            <p:spPr>
              <a:xfrm>
                <a:off x="7682110" y="2779822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597" name="Straight Arrow Connector 596"/>
              <p:cNvCxnSpPr>
                <a:stCxn id="652" idx="6"/>
              </p:cNvCxnSpPr>
              <p:nvPr/>
            </p:nvCxnSpPr>
            <p:spPr>
              <a:xfrm flipV="1">
                <a:off x="6891173" y="2921371"/>
                <a:ext cx="790937" cy="2920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Arrow Connector 597"/>
              <p:cNvCxnSpPr/>
              <p:nvPr/>
            </p:nvCxnSpPr>
            <p:spPr>
              <a:xfrm>
                <a:off x="8034124" y="2921371"/>
                <a:ext cx="551537" cy="89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9" name="TextBox 598"/>
                  <p:cNvSpPr txBox="1"/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99" name="TextBox 5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1569" r="-66667" b="-2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0" name="Straight Arrow Connector 599"/>
              <p:cNvCxnSpPr/>
              <p:nvPr/>
            </p:nvCxnSpPr>
            <p:spPr>
              <a:xfrm flipV="1">
                <a:off x="3462326" y="1705504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Arrow Connector 600"/>
              <p:cNvCxnSpPr/>
              <p:nvPr/>
            </p:nvCxnSpPr>
            <p:spPr>
              <a:xfrm>
                <a:off x="3462326" y="2317915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Arrow Connector 601"/>
              <p:cNvCxnSpPr/>
              <p:nvPr/>
            </p:nvCxnSpPr>
            <p:spPr>
              <a:xfrm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Arrow Connector 602"/>
              <p:cNvCxnSpPr/>
              <p:nvPr/>
            </p:nvCxnSpPr>
            <p:spPr>
              <a:xfrm>
                <a:off x="3462326" y="2317915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Arrow Connector 603"/>
              <p:cNvCxnSpPr/>
              <p:nvPr/>
            </p:nvCxnSpPr>
            <p:spPr>
              <a:xfrm flipV="1">
                <a:off x="3462326" y="1705504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Arrow Connector 604"/>
              <p:cNvCxnSpPr/>
              <p:nvPr/>
            </p:nvCxnSpPr>
            <p:spPr>
              <a:xfrm flipV="1"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Straight Arrow Connector 605"/>
              <p:cNvCxnSpPr/>
              <p:nvPr/>
            </p:nvCxnSpPr>
            <p:spPr>
              <a:xfrm>
                <a:off x="3462326" y="2930326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Arrow Connector 606"/>
              <p:cNvCxnSpPr/>
              <p:nvPr/>
            </p:nvCxnSpPr>
            <p:spPr>
              <a:xfrm>
                <a:off x="3462326" y="2930326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Arrow Connector 607"/>
              <p:cNvCxnSpPr/>
              <p:nvPr/>
            </p:nvCxnSpPr>
            <p:spPr>
              <a:xfrm flipV="1">
                <a:off x="3462326" y="3542737"/>
                <a:ext cx="79093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Arrow Connector 608"/>
              <p:cNvCxnSpPr/>
              <p:nvPr/>
            </p:nvCxnSpPr>
            <p:spPr>
              <a:xfrm flipV="1">
                <a:off x="3462326" y="2930326"/>
                <a:ext cx="790935" cy="6124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Straight Arrow Connector 609"/>
              <p:cNvCxnSpPr/>
              <p:nvPr/>
            </p:nvCxnSpPr>
            <p:spPr>
              <a:xfrm flipV="1">
                <a:off x="3462326" y="2317915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Straight Arrow Connector 610"/>
              <p:cNvCxnSpPr/>
              <p:nvPr/>
            </p:nvCxnSpPr>
            <p:spPr>
              <a:xfrm flipV="1">
                <a:off x="3462326" y="1705504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2" name="Oval 611"/>
              <p:cNvSpPr/>
              <p:nvPr/>
            </p:nvSpPr>
            <p:spPr>
              <a:xfrm>
                <a:off x="4253261" y="4013600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613" name="Straight Arrow Connector 612"/>
              <p:cNvCxnSpPr/>
              <p:nvPr/>
            </p:nvCxnSpPr>
            <p:spPr>
              <a:xfrm>
                <a:off x="3462326" y="3542738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Arrow Connector 613"/>
              <p:cNvCxnSpPr/>
              <p:nvPr/>
            </p:nvCxnSpPr>
            <p:spPr>
              <a:xfrm>
                <a:off x="3462326" y="2930326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Arrow Connector 614"/>
              <p:cNvCxnSpPr/>
              <p:nvPr/>
            </p:nvCxnSpPr>
            <p:spPr>
              <a:xfrm>
                <a:off x="3462326" y="2317915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6" name="Oval 615"/>
              <p:cNvSpPr/>
              <p:nvPr/>
            </p:nvSpPr>
            <p:spPr>
              <a:xfrm>
                <a:off x="5396210" y="2483063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17" name="Oval 616"/>
              <p:cNvSpPr/>
              <p:nvPr/>
            </p:nvSpPr>
            <p:spPr>
              <a:xfrm>
                <a:off x="5396210" y="307285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18" name="Oval 617"/>
              <p:cNvSpPr/>
              <p:nvPr/>
            </p:nvSpPr>
            <p:spPr>
              <a:xfrm>
                <a:off x="5396210" y="1893269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19" name="Oval 618"/>
              <p:cNvSpPr/>
              <p:nvPr/>
            </p:nvSpPr>
            <p:spPr>
              <a:xfrm>
                <a:off x="5396210" y="3662652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620" name="Straight Arrow Connector 619"/>
              <p:cNvCxnSpPr/>
              <p:nvPr/>
            </p:nvCxnSpPr>
            <p:spPr>
              <a:xfrm>
                <a:off x="4605275" y="1705504"/>
                <a:ext cx="790935" cy="3293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Straight Arrow Connector 620"/>
              <p:cNvCxnSpPr/>
              <p:nvPr/>
            </p:nvCxnSpPr>
            <p:spPr>
              <a:xfrm>
                <a:off x="4605275" y="2317915"/>
                <a:ext cx="790935" cy="306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Straight Arrow Connector 621"/>
              <p:cNvCxnSpPr/>
              <p:nvPr/>
            </p:nvCxnSpPr>
            <p:spPr>
              <a:xfrm>
                <a:off x="4605275" y="3542737"/>
                <a:ext cx="790935" cy="2614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Arrow Connector 622"/>
              <p:cNvCxnSpPr/>
              <p:nvPr/>
            </p:nvCxnSpPr>
            <p:spPr>
              <a:xfrm>
                <a:off x="4605275" y="2930326"/>
                <a:ext cx="790935" cy="284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Arrow Connector 623"/>
              <p:cNvCxnSpPr/>
              <p:nvPr/>
            </p:nvCxnSpPr>
            <p:spPr>
              <a:xfrm flipV="1">
                <a:off x="4605275" y="3214406"/>
                <a:ext cx="790935" cy="328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Arrow Connector 624"/>
              <p:cNvCxnSpPr/>
              <p:nvPr/>
            </p:nvCxnSpPr>
            <p:spPr>
              <a:xfrm flipV="1">
                <a:off x="4605275" y="3804201"/>
                <a:ext cx="790935" cy="3509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Arrow Connector 625"/>
              <p:cNvCxnSpPr/>
              <p:nvPr/>
            </p:nvCxnSpPr>
            <p:spPr>
              <a:xfrm flipV="1">
                <a:off x="4605275" y="2034818"/>
                <a:ext cx="790935" cy="2830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Straight Arrow Connector 626"/>
              <p:cNvCxnSpPr/>
              <p:nvPr/>
            </p:nvCxnSpPr>
            <p:spPr>
              <a:xfrm flipV="1">
                <a:off x="4605275" y="3214406"/>
                <a:ext cx="790935" cy="9407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Arrow Connector 627"/>
              <p:cNvCxnSpPr/>
              <p:nvPr/>
            </p:nvCxnSpPr>
            <p:spPr>
              <a:xfrm>
                <a:off x="4605275" y="2930326"/>
                <a:ext cx="790935" cy="8738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Arrow Connector 628"/>
              <p:cNvCxnSpPr/>
              <p:nvPr/>
            </p:nvCxnSpPr>
            <p:spPr>
              <a:xfrm>
                <a:off x="4605275" y="2317915"/>
                <a:ext cx="790935" cy="1486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Straight Arrow Connector 629"/>
              <p:cNvCxnSpPr/>
              <p:nvPr/>
            </p:nvCxnSpPr>
            <p:spPr>
              <a:xfrm>
                <a:off x="4605275" y="1705504"/>
                <a:ext cx="790935" cy="2098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Straight Arrow Connector 630"/>
              <p:cNvCxnSpPr/>
              <p:nvPr/>
            </p:nvCxnSpPr>
            <p:spPr>
              <a:xfrm>
                <a:off x="4605275" y="1705504"/>
                <a:ext cx="790935" cy="15089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Straight Arrow Connector 631"/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Straight Arrow Connector 632"/>
              <p:cNvCxnSpPr/>
              <p:nvPr/>
            </p:nvCxnSpPr>
            <p:spPr>
              <a:xfrm flipV="1">
                <a:off x="4605275" y="2034818"/>
                <a:ext cx="790935" cy="2120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Arrow Connector 633"/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Arrow Connector 634"/>
              <p:cNvCxnSpPr/>
              <p:nvPr/>
            </p:nvCxnSpPr>
            <p:spPr>
              <a:xfrm flipV="1">
                <a:off x="4605275" y="2034818"/>
                <a:ext cx="790935" cy="15079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Arrow Connector 635"/>
              <p:cNvCxnSpPr/>
              <p:nvPr/>
            </p:nvCxnSpPr>
            <p:spPr>
              <a:xfrm flipV="1">
                <a:off x="4605275" y="2624612"/>
                <a:ext cx="790935" cy="3057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Straight Arrow Connector 636"/>
              <p:cNvCxnSpPr/>
              <p:nvPr/>
            </p:nvCxnSpPr>
            <p:spPr>
              <a:xfrm flipV="1">
                <a:off x="4605275" y="2034818"/>
                <a:ext cx="790935" cy="8955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Straight Arrow Connector 637"/>
              <p:cNvCxnSpPr/>
              <p:nvPr/>
            </p:nvCxnSpPr>
            <p:spPr>
              <a:xfrm>
                <a:off x="4605275" y="2317915"/>
                <a:ext cx="790935" cy="8964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Straight Arrow Connector 638"/>
              <p:cNvCxnSpPr/>
              <p:nvPr/>
            </p:nvCxnSpPr>
            <p:spPr>
              <a:xfrm>
                <a:off x="4605275" y="1705504"/>
                <a:ext cx="790935" cy="9191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0" name="Straight Arrow Connector 639"/>
              <p:cNvCxnSpPr>
                <a:endCxn id="651" idx="2"/>
              </p:cNvCxnSpPr>
              <p:nvPr/>
            </p:nvCxnSpPr>
            <p:spPr>
              <a:xfrm>
                <a:off x="5748224" y="2034818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Straight Arrow Connector 640"/>
              <p:cNvCxnSpPr>
                <a:endCxn id="652" idx="2"/>
              </p:cNvCxnSpPr>
              <p:nvPr/>
            </p:nvCxnSpPr>
            <p:spPr>
              <a:xfrm flipV="1">
                <a:off x="5748224" y="3213423"/>
                <a:ext cx="790935" cy="9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Arrow Connector 641"/>
              <p:cNvCxnSpPr/>
              <p:nvPr/>
            </p:nvCxnSpPr>
            <p:spPr>
              <a:xfrm flipV="1">
                <a:off x="4605275" y="2624612"/>
                <a:ext cx="790935" cy="918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3" name="Straight Arrow Connector 642"/>
              <p:cNvCxnSpPr>
                <a:endCxn id="651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Straight Arrow Connector 643"/>
              <p:cNvCxnSpPr>
                <a:endCxn id="652" idx="2"/>
              </p:cNvCxnSpPr>
              <p:nvPr/>
            </p:nvCxnSpPr>
            <p:spPr>
              <a:xfrm flipV="1">
                <a:off x="5748224" y="3213423"/>
                <a:ext cx="790935" cy="5907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Straight Arrow Connector 644"/>
              <p:cNvCxnSpPr>
                <a:endCxn id="651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Straight Arrow Connector 645"/>
              <p:cNvCxnSpPr>
                <a:endCxn id="652" idx="2"/>
              </p:cNvCxnSpPr>
              <p:nvPr/>
            </p:nvCxnSpPr>
            <p:spPr>
              <a:xfrm>
                <a:off x="5748224" y="2624612"/>
                <a:ext cx="790935" cy="5888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Straight Arrow Connector 646"/>
              <p:cNvCxnSpPr>
                <a:endCxn id="652" idx="2"/>
              </p:cNvCxnSpPr>
              <p:nvPr/>
            </p:nvCxnSpPr>
            <p:spPr>
              <a:xfrm>
                <a:off x="5748224" y="2034818"/>
                <a:ext cx="790935" cy="11786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Straight Arrow Connector 647"/>
              <p:cNvCxnSpPr>
                <a:endCxn id="651" idx="2"/>
              </p:cNvCxnSpPr>
              <p:nvPr/>
            </p:nvCxnSpPr>
            <p:spPr>
              <a:xfrm flipV="1">
                <a:off x="5748224" y="2624612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Straight Arrow Connector 648"/>
              <p:cNvCxnSpPr>
                <a:endCxn id="651" idx="2"/>
              </p:cNvCxnSpPr>
              <p:nvPr/>
            </p:nvCxnSpPr>
            <p:spPr>
              <a:xfrm>
                <a:off x="5748224" y="2624612"/>
                <a:ext cx="81138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0" name="Oval 649"/>
              <p:cNvSpPr/>
              <p:nvPr/>
            </p:nvSpPr>
            <p:spPr>
              <a:xfrm>
                <a:off x="3110312" y="278877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51" name="Oval 650"/>
              <p:cNvSpPr/>
              <p:nvPr/>
            </p:nvSpPr>
            <p:spPr>
              <a:xfrm>
                <a:off x="3110312" y="2176366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52" name="Oval 651"/>
              <p:cNvSpPr/>
              <p:nvPr/>
            </p:nvSpPr>
            <p:spPr>
              <a:xfrm>
                <a:off x="3110312" y="3401189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7" name="TextBox 576"/>
                <p:cNvSpPr txBox="1"/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77" name="TextBox 5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blipFill>
                  <a:blip r:embed="rId4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8" name="TextBox 577"/>
                <p:cNvSpPr txBox="1"/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78" name="TextBox 5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blipFill>
                  <a:blip r:embed="rId5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0" name="Straight Arrow Connector 579"/>
            <p:cNvCxnSpPr>
              <a:cxnSpLocks/>
              <a:stCxn id="577" idx="3"/>
            </p:cNvCxnSpPr>
            <p:nvPr/>
          </p:nvCxnSpPr>
          <p:spPr>
            <a:xfrm flipV="1">
              <a:off x="2789100" y="2056787"/>
              <a:ext cx="333243" cy="3410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Arrow Connector 580"/>
            <p:cNvCxnSpPr>
              <a:cxnSpLocks/>
              <a:stCxn id="578" idx="3"/>
            </p:cNvCxnSpPr>
            <p:nvPr/>
          </p:nvCxnSpPr>
          <p:spPr>
            <a:xfrm flipV="1">
              <a:off x="2789101" y="2667653"/>
              <a:ext cx="333241" cy="3421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Arrow Connector 582"/>
            <p:cNvCxnSpPr>
              <a:cxnSpLocks/>
              <a:stCxn id="577" idx="3"/>
            </p:cNvCxnSpPr>
            <p:nvPr/>
          </p:nvCxnSpPr>
          <p:spPr>
            <a:xfrm>
              <a:off x="2789100" y="2397819"/>
              <a:ext cx="333243" cy="2698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Arrow Connector 583"/>
            <p:cNvCxnSpPr>
              <a:cxnSpLocks/>
              <a:stCxn id="577" idx="3"/>
            </p:cNvCxnSpPr>
            <p:nvPr/>
          </p:nvCxnSpPr>
          <p:spPr>
            <a:xfrm>
              <a:off x="2789100" y="2397819"/>
              <a:ext cx="333243" cy="8807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Arrow Connector 584"/>
            <p:cNvCxnSpPr>
              <a:cxnSpLocks/>
              <a:stCxn id="578" idx="3"/>
            </p:cNvCxnSpPr>
            <p:nvPr/>
          </p:nvCxnSpPr>
          <p:spPr>
            <a:xfrm flipV="1">
              <a:off x="2789101" y="2056787"/>
              <a:ext cx="333241" cy="95299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Arrow Connector 585"/>
            <p:cNvCxnSpPr>
              <a:cxnSpLocks/>
              <a:stCxn id="578" idx="3"/>
            </p:cNvCxnSpPr>
            <p:nvPr/>
          </p:nvCxnSpPr>
          <p:spPr>
            <a:xfrm>
              <a:off x="2789101" y="3009783"/>
              <a:ext cx="333241" cy="26873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8EAF9E5-38A1-4DFD-80A2-32E84BF9108E}"/>
                  </a:ext>
                </a:extLst>
              </p14:cNvPr>
              <p14:cNvContentPartPr/>
              <p14:nvPr/>
            </p14:nvContentPartPr>
            <p14:xfrm>
              <a:off x="254160" y="520560"/>
              <a:ext cx="11855520" cy="6159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8EAF9E5-38A1-4DFD-80A2-32E84BF9108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4800" y="511200"/>
                <a:ext cx="11874240" cy="617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694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1">
            <a:extLst>
              <a:ext uri="{FF2B5EF4-FFF2-40B4-BE49-F238E27FC236}">
                <a16:creationId xmlns:a16="http://schemas.microsoft.com/office/drawing/2014/main" id="{061BED9B-65DC-4C5E-B30B-A388B0F7265C}"/>
              </a:ext>
            </a:extLst>
          </p:cNvPr>
          <p:cNvSpPr txBox="1">
            <a:spLocks/>
          </p:cNvSpPr>
          <p:nvPr/>
        </p:nvSpPr>
        <p:spPr>
          <a:xfrm>
            <a:off x="0" y="-2298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Vectorized implementation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2E93119-D29B-42D4-BB3A-76839B9AD6C1}"/>
              </a:ext>
            </a:extLst>
          </p:cNvPr>
          <p:cNvGrpSpPr/>
          <p:nvPr/>
        </p:nvGrpSpPr>
        <p:grpSpPr>
          <a:xfrm>
            <a:off x="3295744" y="872322"/>
            <a:ext cx="5202168" cy="2214029"/>
            <a:chOff x="2354223" y="1304726"/>
            <a:chExt cx="6404766" cy="2725852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BA0AA0AC-0C17-4503-8DD7-81C606049E6C}"/>
                </a:ext>
              </a:extLst>
            </p:cNvPr>
            <p:cNvGrpSpPr/>
            <p:nvPr/>
          </p:nvGrpSpPr>
          <p:grpSpPr>
            <a:xfrm>
              <a:off x="3122343" y="1304726"/>
              <a:ext cx="5636646" cy="2725852"/>
              <a:chOff x="3110312" y="1563955"/>
              <a:chExt cx="5954149" cy="2732742"/>
            </a:xfrm>
          </p:grpSpPr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FE37E65D-1A62-41CF-8487-AF558152AAED}"/>
                  </a:ext>
                </a:extLst>
              </p:cNvPr>
              <p:cNvSpPr/>
              <p:nvPr/>
            </p:nvSpPr>
            <p:spPr>
              <a:xfrm>
                <a:off x="6559611" y="2483063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3ED4D261-E198-4DC3-983B-CAC15CF56588}"/>
                  </a:ext>
                </a:extLst>
              </p:cNvPr>
              <p:cNvSpPr/>
              <p:nvPr/>
            </p:nvSpPr>
            <p:spPr>
              <a:xfrm>
                <a:off x="6539159" y="3071874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A095F50F-3E48-4FB4-8E5B-6A6DFE79D704}"/>
                  </a:ext>
                </a:extLst>
              </p:cNvPr>
              <p:cNvSpPr/>
              <p:nvPr/>
            </p:nvSpPr>
            <p:spPr>
              <a:xfrm>
                <a:off x="4253261" y="2176366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7D214BF1-B803-494A-91C6-BA6B5811C965}"/>
                  </a:ext>
                </a:extLst>
              </p:cNvPr>
              <p:cNvSpPr/>
              <p:nvPr/>
            </p:nvSpPr>
            <p:spPr>
              <a:xfrm>
                <a:off x="4253261" y="278877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F601E0F5-15AE-4B25-8F4E-C6A55A41698B}"/>
                  </a:ext>
                </a:extLst>
              </p:cNvPr>
              <p:cNvSpPr/>
              <p:nvPr/>
            </p:nvSpPr>
            <p:spPr>
              <a:xfrm>
                <a:off x="4253261" y="3401188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B89BC184-AA69-472D-BE21-0349D9B20E16}"/>
                  </a:ext>
                </a:extLst>
              </p:cNvPr>
              <p:cNvSpPr/>
              <p:nvPr/>
            </p:nvSpPr>
            <p:spPr>
              <a:xfrm>
                <a:off x="4253261" y="1563955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257" name="Straight Arrow Connector 256">
                <a:extLst>
                  <a:ext uri="{FF2B5EF4-FFF2-40B4-BE49-F238E27FC236}">
                    <a16:creationId xmlns:a16="http://schemas.microsoft.com/office/drawing/2014/main" id="{2AE85F65-8592-45F5-AD2D-80E6CA75FAD1}"/>
                  </a:ext>
                </a:extLst>
              </p:cNvPr>
              <p:cNvCxnSpPr>
                <a:stCxn id="313" idx="6"/>
              </p:cNvCxnSpPr>
              <p:nvPr/>
            </p:nvCxnSpPr>
            <p:spPr>
              <a:xfrm>
                <a:off x="6911625" y="2624612"/>
                <a:ext cx="770485" cy="2967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1CEF598B-8DD5-4359-A81B-67828DE021B9}"/>
                  </a:ext>
                </a:extLst>
              </p:cNvPr>
              <p:cNvSpPr/>
              <p:nvPr/>
            </p:nvSpPr>
            <p:spPr>
              <a:xfrm>
                <a:off x="7682110" y="2779822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259" name="Straight Arrow Connector 258">
                <a:extLst>
                  <a:ext uri="{FF2B5EF4-FFF2-40B4-BE49-F238E27FC236}">
                    <a16:creationId xmlns:a16="http://schemas.microsoft.com/office/drawing/2014/main" id="{4A7349FC-E947-4DB2-ABF2-256F60F81678}"/>
                  </a:ext>
                </a:extLst>
              </p:cNvPr>
              <p:cNvCxnSpPr>
                <a:stCxn id="314" idx="6"/>
              </p:cNvCxnSpPr>
              <p:nvPr/>
            </p:nvCxnSpPr>
            <p:spPr>
              <a:xfrm flipV="1">
                <a:off x="6891173" y="2921371"/>
                <a:ext cx="790937" cy="2920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Arrow Connector 259">
                <a:extLst>
                  <a:ext uri="{FF2B5EF4-FFF2-40B4-BE49-F238E27FC236}">
                    <a16:creationId xmlns:a16="http://schemas.microsoft.com/office/drawing/2014/main" id="{7F3CB60F-AC0D-4BCF-8D14-852B764B34FE}"/>
                  </a:ext>
                </a:extLst>
              </p:cNvPr>
              <p:cNvCxnSpPr/>
              <p:nvPr/>
            </p:nvCxnSpPr>
            <p:spPr>
              <a:xfrm>
                <a:off x="8034124" y="2921371"/>
                <a:ext cx="551537" cy="89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1244AF2B-C0E7-4D12-995E-F968BAE938F2}"/>
                      </a:ext>
                    </a:extLst>
                  </p:cNvPr>
                  <p:cNvSpPr txBox="1"/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1244AF2B-C0E7-4D12-995E-F968BAE938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21569" r="-66667" b="-2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2" name="Straight Arrow Connector 261">
                <a:extLst>
                  <a:ext uri="{FF2B5EF4-FFF2-40B4-BE49-F238E27FC236}">
                    <a16:creationId xmlns:a16="http://schemas.microsoft.com/office/drawing/2014/main" id="{5D7D5B13-FEB4-4171-820C-18DCC29D24E0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>
                <a:extLst>
                  <a:ext uri="{FF2B5EF4-FFF2-40B4-BE49-F238E27FC236}">
                    <a16:creationId xmlns:a16="http://schemas.microsoft.com/office/drawing/2014/main" id="{AB076380-F0E3-4C1B-A3C8-E304FBFBC071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0C7D4BB4-5E77-4308-BF21-B55B76E9C2E7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>
                <a:extLst>
                  <a:ext uri="{FF2B5EF4-FFF2-40B4-BE49-F238E27FC236}">
                    <a16:creationId xmlns:a16="http://schemas.microsoft.com/office/drawing/2014/main" id="{BFA95D89-A7A3-48C8-94A5-286FB7CC82E6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>
                <a:extLst>
                  <a:ext uri="{FF2B5EF4-FFF2-40B4-BE49-F238E27FC236}">
                    <a16:creationId xmlns:a16="http://schemas.microsoft.com/office/drawing/2014/main" id="{4DB88BB5-88D9-489C-AB52-7FDFAEFDA8AB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CBFE58C2-E883-41FE-BCB2-42422BBC4839}"/>
                  </a:ext>
                </a:extLst>
              </p:cNvPr>
              <p:cNvCxnSpPr/>
              <p:nvPr/>
            </p:nvCxnSpPr>
            <p:spPr>
              <a:xfrm flipV="1"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Arrow Connector 267">
                <a:extLst>
                  <a:ext uri="{FF2B5EF4-FFF2-40B4-BE49-F238E27FC236}">
                    <a16:creationId xmlns:a16="http://schemas.microsoft.com/office/drawing/2014/main" id="{D0141647-4318-4093-9DCD-5C745781C4A3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Arrow Connector 268">
                <a:extLst>
                  <a:ext uri="{FF2B5EF4-FFF2-40B4-BE49-F238E27FC236}">
                    <a16:creationId xmlns:a16="http://schemas.microsoft.com/office/drawing/2014/main" id="{4D827168-68BD-467B-9160-B33A20FF6BBD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Arrow Connector 269">
                <a:extLst>
                  <a:ext uri="{FF2B5EF4-FFF2-40B4-BE49-F238E27FC236}">
                    <a16:creationId xmlns:a16="http://schemas.microsoft.com/office/drawing/2014/main" id="{C96B08A0-C19C-4D58-B659-AA226B042447}"/>
                  </a:ext>
                </a:extLst>
              </p:cNvPr>
              <p:cNvCxnSpPr/>
              <p:nvPr/>
            </p:nvCxnSpPr>
            <p:spPr>
              <a:xfrm flipV="1">
                <a:off x="3462326" y="3542737"/>
                <a:ext cx="79093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id="{AB221B04-BD84-407D-9EDC-74DA4D234558}"/>
                  </a:ext>
                </a:extLst>
              </p:cNvPr>
              <p:cNvCxnSpPr/>
              <p:nvPr/>
            </p:nvCxnSpPr>
            <p:spPr>
              <a:xfrm flipV="1">
                <a:off x="3462326" y="2930326"/>
                <a:ext cx="790935" cy="6124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C7E1B750-A105-4904-82DA-673D7F3DBC14}"/>
                  </a:ext>
                </a:extLst>
              </p:cNvPr>
              <p:cNvCxnSpPr/>
              <p:nvPr/>
            </p:nvCxnSpPr>
            <p:spPr>
              <a:xfrm flipV="1">
                <a:off x="3462326" y="2317915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Arrow Connector 272">
                <a:extLst>
                  <a:ext uri="{FF2B5EF4-FFF2-40B4-BE49-F238E27FC236}">
                    <a16:creationId xmlns:a16="http://schemas.microsoft.com/office/drawing/2014/main" id="{2E0B2686-53D0-46A9-85E1-3AF70E6C836A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27315360-F960-488A-9166-CD86441871BF}"/>
                  </a:ext>
                </a:extLst>
              </p:cNvPr>
              <p:cNvSpPr/>
              <p:nvPr/>
            </p:nvSpPr>
            <p:spPr>
              <a:xfrm>
                <a:off x="4253261" y="4013600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275" name="Straight Arrow Connector 274">
                <a:extLst>
                  <a:ext uri="{FF2B5EF4-FFF2-40B4-BE49-F238E27FC236}">
                    <a16:creationId xmlns:a16="http://schemas.microsoft.com/office/drawing/2014/main" id="{9704BAA8-92B9-402E-A851-B5FD1CA00025}"/>
                  </a:ext>
                </a:extLst>
              </p:cNvPr>
              <p:cNvCxnSpPr/>
              <p:nvPr/>
            </p:nvCxnSpPr>
            <p:spPr>
              <a:xfrm>
                <a:off x="3462326" y="3542738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>
                <a:extLst>
                  <a:ext uri="{FF2B5EF4-FFF2-40B4-BE49-F238E27FC236}">
                    <a16:creationId xmlns:a16="http://schemas.microsoft.com/office/drawing/2014/main" id="{AF3950C2-C9AC-4E7A-A078-2299AC486406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F1CCEBF2-C1CF-4494-BE94-356405D4C816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45834C21-82CB-4641-B34B-4DCBC29FC54C}"/>
                  </a:ext>
                </a:extLst>
              </p:cNvPr>
              <p:cNvSpPr/>
              <p:nvPr/>
            </p:nvSpPr>
            <p:spPr>
              <a:xfrm>
                <a:off x="5396210" y="2483063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5A9348B2-9BEF-482D-B33D-29B6E6A5409D}"/>
                  </a:ext>
                </a:extLst>
              </p:cNvPr>
              <p:cNvSpPr/>
              <p:nvPr/>
            </p:nvSpPr>
            <p:spPr>
              <a:xfrm>
                <a:off x="5396210" y="307285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5EBADF37-F1CB-456C-B737-6CE1AF8A7E0D}"/>
                  </a:ext>
                </a:extLst>
              </p:cNvPr>
              <p:cNvSpPr/>
              <p:nvPr/>
            </p:nvSpPr>
            <p:spPr>
              <a:xfrm>
                <a:off x="5396210" y="1893269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65AD0C18-A388-4D63-81F3-4C84AD7AE801}"/>
                  </a:ext>
                </a:extLst>
              </p:cNvPr>
              <p:cNvSpPr/>
              <p:nvPr/>
            </p:nvSpPr>
            <p:spPr>
              <a:xfrm>
                <a:off x="5396210" y="3662652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282" name="Straight Arrow Connector 281">
                <a:extLst>
                  <a:ext uri="{FF2B5EF4-FFF2-40B4-BE49-F238E27FC236}">
                    <a16:creationId xmlns:a16="http://schemas.microsoft.com/office/drawing/2014/main" id="{8E3FF823-559B-4B97-B704-A5766ADF11EB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3293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>
                <a:extLst>
                  <a:ext uri="{FF2B5EF4-FFF2-40B4-BE49-F238E27FC236}">
                    <a16:creationId xmlns:a16="http://schemas.microsoft.com/office/drawing/2014/main" id="{3F2ABD09-E764-4816-8DD8-2B6C7E448FA8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306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Arrow Connector 283">
                <a:extLst>
                  <a:ext uri="{FF2B5EF4-FFF2-40B4-BE49-F238E27FC236}">
                    <a16:creationId xmlns:a16="http://schemas.microsoft.com/office/drawing/2014/main" id="{8984F6DB-64C6-4883-86EA-D8879C21D457}"/>
                  </a:ext>
                </a:extLst>
              </p:cNvPr>
              <p:cNvCxnSpPr/>
              <p:nvPr/>
            </p:nvCxnSpPr>
            <p:spPr>
              <a:xfrm>
                <a:off x="4605275" y="3542737"/>
                <a:ext cx="790935" cy="2614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Arrow Connector 284">
                <a:extLst>
                  <a:ext uri="{FF2B5EF4-FFF2-40B4-BE49-F238E27FC236}">
                    <a16:creationId xmlns:a16="http://schemas.microsoft.com/office/drawing/2014/main" id="{0E32ACF8-076A-4E03-AA9E-FC0A7319FB71}"/>
                  </a:ext>
                </a:extLst>
              </p:cNvPr>
              <p:cNvCxnSpPr/>
              <p:nvPr/>
            </p:nvCxnSpPr>
            <p:spPr>
              <a:xfrm>
                <a:off x="4605275" y="2930326"/>
                <a:ext cx="790935" cy="284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>
                <a:extLst>
                  <a:ext uri="{FF2B5EF4-FFF2-40B4-BE49-F238E27FC236}">
                    <a16:creationId xmlns:a16="http://schemas.microsoft.com/office/drawing/2014/main" id="{1E14DE0E-9C5A-4E80-82BD-974E16D08032}"/>
                  </a:ext>
                </a:extLst>
              </p:cNvPr>
              <p:cNvCxnSpPr/>
              <p:nvPr/>
            </p:nvCxnSpPr>
            <p:spPr>
              <a:xfrm flipV="1">
                <a:off x="4605275" y="3214406"/>
                <a:ext cx="790935" cy="328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>
                <a:extLst>
                  <a:ext uri="{FF2B5EF4-FFF2-40B4-BE49-F238E27FC236}">
                    <a16:creationId xmlns:a16="http://schemas.microsoft.com/office/drawing/2014/main" id="{02D6E915-76A3-485C-B80D-703EAA7C4128}"/>
                  </a:ext>
                </a:extLst>
              </p:cNvPr>
              <p:cNvCxnSpPr/>
              <p:nvPr/>
            </p:nvCxnSpPr>
            <p:spPr>
              <a:xfrm flipV="1">
                <a:off x="4605275" y="3804201"/>
                <a:ext cx="790935" cy="3509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>
                <a:extLst>
                  <a:ext uri="{FF2B5EF4-FFF2-40B4-BE49-F238E27FC236}">
                    <a16:creationId xmlns:a16="http://schemas.microsoft.com/office/drawing/2014/main" id="{0169CCE6-D39F-409C-B616-79529141392D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2830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>
                <a:extLst>
                  <a:ext uri="{FF2B5EF4-FFF2-40B4-BE49-F238E27FC236}">
                    <a16:creationId xmlns:a16="http://schemas.microsoft.com/office/drawing/2014/main" id="{B3383EE9-8B1B-4AB5-A59F-6D2D70D6F1AD}"/>
                  </a:ext>
                </a:extLst>
              </p:cNvPr>
              <p:cNvCxnSpPr/>
              <p:nvPr/>
            </p:nvCxnSpPr>
            <p:spPr>
              <a:xfrm flipV="1">
                <a:off x="4605275" y="3214406"/>
                <a:ext cx="790935" cy="9407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>
                <a:extLst>
                  <a:ext uri="{FF2B5EF4-FFF2-40B4-BE49-F238E27FC236}">
                    <a16:creationId xmlns:a16="http://schemas.microsoft.com/office/drawing/2014/main" id="{74F37471-189C-4FD2-8132-93FAD21F9491}"/>
                  </a:ext>
                </a:extLst>
              </p:cNvPr>
              <p:cNvCxnSpPr/>
              <p:nvPr/>
            </p:nvCxnSpPr>
            <p:spPr>
              <a:xfrm>
                <a:off x="4605275" y="2930326"/>
                <a:ext cx="790935" cy="8738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>
                <a:extLst>
                  <a:ext uri="{FF2B5EF4-FFF2-40B4-BE49-F238E27FC236}">
                    <a16:creationId xmlns:a16="http://schemas.microsoft.com/office/drawing/2014/main" id="{AF7C23CE-C054-44D1-8AFF-C23DF5F9AAA5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1486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Arrow Connector 291">
                <a:extLst>
                  <a:ext uri="{FF2B5EF4-FFF2-40B4-BE49-F238E27FC236}">
                    <a16:creationId xmlns:a16="http://schemas.microsoft.com/office/drawing/2014/main" id="{7C44F502-901A-49EB-BCA9-472B7CA0C16F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2098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D43822BB-C3DE-48C9-A5B0-FDF7E0D63862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15089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>
                <a:extLst>
                  <a:ext uri="{FF2B5EF4-FFF2-40B4-BE49-F238E27FC236}">
                    <a16:creationId xmlns:a16="http://schemas.microsoft.com/office/drawing/2014/main" id="{52AAC17B-267A-4314-BE6A-B2E4C57EFF4B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E7D4DFD4-08BE-4BAE-8DD1-E1D16D4EBBBD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2120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Arrow Connector 295">
                <a:extLst>
                  <a:ext uri="{FF2B5EF4-FFF2-40B4-BE49-F238E27FC236}">
                    <a16:creationId xmlns:a16="http://schemas.microsoft.com/office/drawing/2014/main" id="{D5BD306D-72BD-4C20-949C-D1AAFDF2A83F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Arrow Connector 296">
                <a:extLst>
                  <a:ext uri="{FF2B5EF4-FFF2-40B4-BE49-F238E27FC236}">
                    <a16:creationId xmlns:a16="http://schemas.microsoft.com/office/drawing/2014/main" id="{463894E7-66A8-4388-869F-29CBA27EA6FD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15079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Arrow Connector 297">
                <a:extLst>
                  <a:ext uri="{FF2B5EF4-FFF2-40B4-BE49-F238E27FC236}">
                    <a16:creationId xmlns:a16="http://schemas.microsoft.com/office/drawing/2014/main" id="{A6E4026A-99E4-462D-AAB0-9D62BF089EF5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3057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Arrow Connector 298">
                <a:extLst>
                  <a:ext uri="{FF2B5EF4-FFF2-40B4-BE49-F238E27FC236}">
                    <a16:creationId xmlns:a16="http://schemas.microsoft.com/office/drawing/2014/main" id="{451E6C39-91C3-4651-A660-283EDC1A9054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8955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Arrow Connector 299">
                <a:extLst>
                  <a:ext uri="{FF2B5EF4-FFF2-40B4-BE49-F238E27FC236}">
                    <a16:creationId xmlns:a16="http://schemas.microsoft.com/office/drawing/2014/main" id="{66999CB7-0AD4-4C27-85D4-B55D53147B45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8964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Arrow Connector 300">
                <a:extLst>
                  <a:ext uri="{FF2B5EF4-FFF2-40B4-BE49-F238E27FC236}">
                    <a16:creationId xmlns:a16="http://schemas.microsoft.com/office/drawing/2014/main" id="{C2B2843B-0BE2-4B20-ADAC-CF66FDAB8226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9191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Arrow Connector 301">
                <a:extLst>
                  <a:ext uri="{FF2B5EF4-FFF2-40B4-BE49-F238E27FC236}">
                    <a16:creationId xmlns:a16="http://schemas.microsoft.com/office/drawing/2014/main" id="{2AB6D927-A512-47FC-B913-96E02CF13E9F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>
                <a:off x="5748224" y="2034818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>
                <a:extLst>
                  <a:ext uri="{FF2B5EF4-FFF2-40B4-BE49-F238E27FC236}">
                    <a16:creationId xmlns:a16="http://schemas.microsoft.com/office/drawing/2014/main" id="{633E32EA-9CAC-4D06-8069-7B136EFADB1F}"/>
                  </a:ext>
                </a:extLst>
              </p:cNvPr>
              <p:cNvCxnSpPr>
                <a:endCxn id="314" idx="2"/>
              </p:cNvCxnSpPr>
              <p:nvPr/>
            </p:nvCxnSpPr>
            <p:spPr>
              <a:xfrm flipV="1">
                <a:off x="5748224" y="3213423"/>
                <a:ext cx="790935" cy="9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Arrow Connector 303">
                <a:extLst>
                  <a:ext uri="{FF2B5EF4-FFF2-40B4-BE49-F238E27FC236}">
                    <a16:creationId xmlns:a16="http://schemas.microsoft.com/office/drawing/2014/main" id="{A4417BBE-EC40-4126-8965-8720A4C3DE07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918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Arrow Connector 304">
                <a:extLst>
                  <a:ext uri="{FF2B5EF4-FFF2-40B4-BE49-F238E27FC236}">
                    <a16:creationId xmlns:a16="http://schemas.microsoft.com/office/drawing/2014/main" id="{37CB1DBF-70AD-4D31-A1BD-17FABAB27845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Arrow Connector 305">
                <a:extLst>
                  <a:ext uri="{FF2B5EF4-FFF2-40B4-BE49-F238E27FC236}">
                    <a16:creationId xmlns:a16="http://schemas.microsoft.com/office/drawing/2014/main" id="{B2C6E5C8-2513-45A8-B5EB-D5A6D3CB4E71}"/>
                  </a:ext>
                </a:extLst>
              </p:cNvPr>
              <p:cNvCxnSpPr>
                <a:endCxn id="314" idx="2"/>
              </p:cNvCxnSpPr>
              <p:nvPr/>
            </p:nvCxnSpPr>
            <p:spPr>
              <a:xfrm flipV="1">
                <a:off x="5748224" y="3213423"/>
                <a:ext cx="790935" cy="5907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Arrow Connector 306">
                <a:extLst>
                  <a:ext uri="{FF2B5EF4-FFF2-40B4-BE49-F238E27FC236}">
                    <a16:creationId xmlns:a16="http://schemas.microsoft.com/office/drawing/2014/main" id="{EABB029B-C5E4-4691-97E7-EBAF3B20522D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Arrow Connector 307">
                <a:extLst>
                  <a:ext uri="{FF2B5EF4-FFF2-40B4-BE49-F238E27FC236}">
                    <a16:creationId xmlns:a16="http://schemas.microsoft.com/office/drawing/2014/main" id="{2112F45C-B035-4FBE-BC76-79400D38E654}"/>
                  </a:ext>
                </a:extLst>
              </p:cNvPr>
              <p:cNvCxnSpPr>
                <a:endCxn id="314" idx="2"/>
              </p:cNvCxnSpPr>
              <p:nvPr/>
            </p:nvCxnSpPr>
            <p:spPr>
              <a:xfrm>
                <a:off x="5748224" y="2624612"/>
                <a:ext cx="790935" cy="5888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Arrow Connector 308">
                <a:extLst>
                  <a:ext uri="{FF2B5EF4-FFF2-40B4-BE49-F238E27FC236}">
                    <a16:creationId xmlns:a16="http://schemas.microsoft.com/office/drawing/2014/main" id="{8C5D37B3-9617-4BD9-8236-99B47EC2CB4E}"/>
                  </a:ext>
                </a:extLst>
              </p:cNvPr>
              <p:cNvCxnSpPr>
                <a:endCxn id="314" idx="2"/>
              </p:cNvCxnSpPr>
              <p:nvPr/>
            </p:nvCxnSpPr>
            <p:spPr>
              <a:xfrm>
                <a:off x="5748224" y="2034818"/>
                <a:ext cx="790935" cy="11786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Arrow Connector 309">
                <a:extLst>
                  <a:ext uri="{FF2B5EF4-FFF2-40B4-BE49-F238E27FC236}">
                    <a16:creationId xmlns:a16="http://schemas.microsoft.com/office/drawing/2014/main" id="{4890E862-F97E-4FC4-8386-E229795CB63A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 flipV="1">
                <a:off x="5748224" y="2624612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Arrow Connector 310">
                <a:extLst>
                  <a:ext uri="{FF2B5EF4-FFF2-40B4-BE49-F238E27FC236}">
                    <a16:creationId xmlns:a16="http://schemas.microsoft.com/office/drawing/2014/main" id="{C3BEC231-A507-43C5-8ADD-EA1F5784CCB1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>
                <a:off x="5748224" y="2624612"/>
                <a:ext cx="81138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2CF28372-CE60-4521-B41D-99F52DD842F4}"/>
                  </a:ext>
                </a:extLst>
              </p:cNvPr>
              <p:cNvSpPr/>
              <p:nvPr/>
            </p:nvSpPr>
            <p:spPr>
              <a:xfrm>
                <a:off x="3110312" y="278877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E17E5713-3929-4F11-BB4B-822DC91AA6A8}"/>
                  </a:ext>
                </a:extLst>
              </p:cNvPr>
              <p:cNvSpPr/>
              <p:nvPr/>
            </p:nvSpPr>
            <p:spPr>
              <a:xfrm>
                <a:off x="3110312" y="2176366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21F063F5-1F97-4290-96B7-D8FC9AAAEF21}"/>
                  </a:ext>
                </a:extLst>
              </p:cNvPr>
              <p:cNvSpPr/>
              <p:nvPr/>
            </p:nvSpPr>
            <p:spPr>
              <a:xfrm>
                <a:off x="3110312" y="3401189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7A76CBD1-420D-447D-B7B1-6DA5F340D3CB}"/>
                    </a:ext>
                  </a:extLst>
                </p:cNvPr>
                <p:cNvSpPr txBox="1"/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7A76CBD1-420D-447D-B7B1-6DA5F340D3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blipFill>
                  <a:blip r:embed="rId3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8C2411A0-5E57-4899-897A-B115A0B83E68}"/>
                    </a:ext>
                  </a:extLst>
                </p:cNvPr>
                <p:cNvSpPr txBox="1"/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8C2411A0-5E57-4899-897A-B115A0B83E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blipFill>
                  <a:blip r:embed="rId4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20A1BDAC-0C3D-4695-BE46-1EFB6265041E}"/>
                </a:ext>
              </a:extLst>
            </p:cNvPr>
            <p:cNvCxnSpPr>
              <a:cxnSpLocks/>
              <a:stCxn id="165" idx="3"/>
            </p:cNvCxnSpPr>
            <p:nvPr/>
          </p:nvCxnSpPr>
          <p:spPr>
            <a:xfrm flipV="1">
              <a:off x="2789100" y="2056787"/>
              <a:ext cx="333243" cy="3410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49426DD9-2F16-40C9-95C8-E002F5014E2F}"/>
                </a:ext>
              </a:extLst>
            </p:cNvPr>
            <p:cNvCxnSpPr>
              <a:cxnSpLocks/>
              <a:stCxn id="166" idx="3"/>
            </p:cNvCxnSpPr>
            <p:nvPr/>
          </p:nvCxnSpPr>
          <p:spPr>
            <a:xfrm flipV="1">
              <a:off x="2789101" y="2667653"/>
              <a:ext cx="333241" cy="3421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4994A301-B564-4470-9AA5-2D92BA9ACA78}"/>
                </a:ext>
              </a:extLst>
            </p:cNvPr>
            <p:cNvCxnSpPr>
              <a:cxnSpLocks/>
              <a:stCxn id="165" idx="3"/>
            </p:cNvCxnSpPr>
            <p:nvPr/>
          </p:nvCxnSpPr>
          <p:spPr>
            <a:xfrm>
              <a:off x="2789100" y="2397819"/>
              <a:ext cx="333243" cy="2698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8741B5B1-126A-455D-8B86-DAEDA9C31E20}"/>
                </a:ext>
              </a:extLst>
            </p:cNvPr>
            <p:cNvCxnSpPr>
              <a:cxnSpLocks/>
              <a:stCxn id="165" idx="3"/>
            </p:cNvCxnSpPr>
            <p:nvPr/>
          </p:nvCxnSpPr>
          <p:spPr>
            <a:xfrm>
              <a:off x="2789100" y="2397819"/>
              <a:ext cx="333243" cy="8807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B16F35CC-1178-4DF9-ABE8-3C9E21AAE000}"/>
                </a:ext>
              </a:extLst>
            </p:cNvPr>
            <p:cNvCxnSpPr>
              <a:cxnSpLocks/>
              <a:stCxn id="166" idx="3"/>
            </p:cNvCxnSpPr>
            <p:nvPr/>
          </p:nvCxnSpPr>
          <p:spPr>
            <a:xfrm flipV="1">
              <a:off x="2789101" y="2056787"/>
              <a:ext cx="333241" cy="95299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E65BDB2B-0A68-4C5A-8F5D-554B7BDAE631}"/>
                </a:ext>
              </a:extLst>
            </p:cNvPr>
            <p:cNvCxnSpPr>
              <a:cxnSpLocks/>
              <a:stCxn id="166" idx="3"/>
            </p:cNvCxnSpPr>
            <p:nvPr/>
          </p:nvCxnSpPr>
          <p:spPr>
            <a:xfrm>
              <a:off x="2789101" y="3009783"/>
              <a:ext cx="333241" cy="26873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4E2DF49-2BAD-4174-8211-C14401158962}"/>
                  </a:ext>
                </a:extLst>
              </p14:cNvPr>
              <p14:cNvContentPartPr/>
              <p14:nvPr/>
            </p14:nvContentPartPr>
            <p14:xfrm>
              <a:off x="380880" y="2832120"/>
              <a:ext cx="10471680" cy="3905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4E2DF49-2BAD-4174-8211-C144011589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1520" y="2822760"/>
                <a:ext cx="10490400" cy="39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2808708-C07D-4ED4-A370-A451413D989A}"/>
                  </a:ext>
                </a:extLst>
              </p14:cNvPr>
              <p14:cNvContentPartPr/>
              <p14:nvPr/>
            </p14:nvContentPartPr>
            <p14:xfrm>
              <a:off x="7264440" y="4172040"/>
              <a:ext cx="4565880" cy="1803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2808708-C07D-4ED4-A370-A451413D989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55080" y="4162680"/>
                <a:ext cx="4584600" cy="18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578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5C0620-39D5-475A-92C7-38CE35F257C6}"/>
              </a:ext>
            </a:extLst>
          </p:cNvPr>
          <p:cNvSpPr txBox="1"/>
          <p:nvPr/>
        </p:nvSpPr>
        <p:spPr>
          <a:xfrm>
            <a:off x="2323475" y="2803161"/>
            <a:ext cx="5527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其实还有第三个原因：</a:t>
            </a:r>
            <a:endParaRPr lang="en-US" altLang="zh-CN" dirty="0"/>
          </a:p>
          <a:p>
            <a:r>
              <a:rPr lang="en-US" altLang="zh-CN" dirty="0"/>
              <a:t>Deep</a:t>
            </a:r>
            <a:r>
              <a:rPr lang="zh-CN" altLang="en-US"/>
              <a:t>这个名字听起来就很深，就很吊，容易忽悠人。</a:t>
            </a:r>
          </a:p>
        </p:txBody>
      </p:sp>
    </p:spTree>
    <p:extLst>
      <p:ext uri="{BB962C8B-B14F-4D97-AF65-F5344CB8AC3E}">
        <p14:creationId xmlns:p14="http://schemas.microsoft.com/office/powerpoint/2010/main" val="3493302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43</Words>
  <Application>Microsoft Office PowerPoint</Application>
  <PresentationFormat>宽屏</PresentationFormat>
  <Paragraphs>14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DengXian</vt:lpstr>
      <vt:lpstr>Arial</vt:lpstr>
      <vt:lpstr>Calibri</vt:lpstr>
      <vt:lpstr>Calibri Light</vt:lpstr>
      <vt:lpstr>Cambria Math</vt:lpstr>
      <vt:lpstr>Century Schoolbook</vt:lpstr>
      <vt:lpstr>Office Theme</vt:lpstr>
      <vt:lpstr>PowerPoint 演示文稿</vt:lpstr>
      <vt:lpstr>Parameters W^([l]) and b^([l])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李冰</cp:lastModifiedBy>
  <cp:revision>10</cp:revision>
  <dcterms:created xsi:type="dcterms:W3CDTF">2017-07-10T06:03:05Z</dcterms:created>
  <dcterms:modified xsi:type="dcterms:W3CDTF">2017-08-29T13:00:58Z</dcterms:modified>
</cp:coreProperties>
</file>