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206" dt="2024-04-05T04:35:19.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0020" y="4586365"/>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 ARUN KUMAR  N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173</cp:revision>
  <dcterms:created xsi:type="dcterms:W3CDTF">2021-05-26T16:50:10Z</dcterms:created>
  <dcterms:modified xsi:type="dcterms:W3CDTF">2024-04-05T04:35:20Z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