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7C4D-A87B-4769-A76B-D35E34D3C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620A4-A65C-4858-B5EB-4E33E959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332D-9802-4860-A48D-23947786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9982-76E2-4316-A411-604321B1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B686-265A-49FF-974C-82BD940D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DC6A-2B41-49F5-91BF-D7F157B4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581E-4381-4917-82AD-6C0DF8DC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166D-1C01-46F6-95B6-4E4AB7C0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672B-495A-40A6-BA3F-90383EAF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22590-74BF-47C3-9C10-636BEB91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D6A1-58E5-478C-BEB1-BDEA9027F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E246-6D79-4AF0-923D-91CD6D34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BBE2-5FEA-4B29-A88D-D1B9539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A682-EDCE-4A5B-8DBF-030EFFA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3DFB9-3207-4050-98E8-A614396C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EBE2-93C5-4477-95F2-067414CD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809-01C4-4056-B1C2-68AC46E5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57B4-683D-47F3-8B96-4E1381E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78CE-1426-4789-BB72-73CD2D10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CCA7-7F90-4490-AFD3-59AB6540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72A-31A4-4AE9-9170-24DBE1DD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5A1A-6F95-435E-9FEF-33312C8A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F712-EB56-4EB6-AD9E-8B75E856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F4C9-5BE3-43C0-AF5D-E90A1E0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1ACD-792A-4890-AF04-42FC766D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EE2-F0FD-4FCE-A0C6-39DA213F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29ED-C88B-41B1-AA0C-310DD165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8D5AA-177E-4140-9E5F-FBA26269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7658-7004-49A9-B929-1B4D8708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5CE1-2FAF-4F81-A18C-BFB95DD7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E5FF-2D29-429C-8215-9A378F9F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6820-16F3-4692-B0E7-E5EFFF7D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C4B3-5522-4632-89B3-541192920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84399-10DF-4C6E-B346-2D824746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48F2F-F8FA-4F8D-B2B4-5BAC6BE86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7191-06FB-43A8-A139-EEC1FD472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1294F-24F8-427A-9BA1-18502F2B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5D35B-9BFC-4CCA-8FDE-F3C6697B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8E580-3E86-4633-9AAC-B60D88BA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7BFD-F7EA-4157-8A7C-30B4281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BA44E-A25A-4CB0-8037-9B59FC96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E31C9-31E2-43FA-952F-FE9D6CD8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7BEF4-D71B-4D48-B342-5AE265A0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80EDD-A0B3-46BC-BD36-8177E3DA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0C13-F0A0-4BC0-B203-D45AD1D2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13076-7B94-469B-B3F6-4660FFC2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33CC-6CDE-44AB-9B67-649303D6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D921-6846-4F92-801A-3E0A0ACA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18F3A-7519-4CD6-98EA-16A08D45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1448-0199-4106-BF7B-F4028BA8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CF5E-D145-45D7-998B-C3F45CFD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0C1F-C142-4331-83BA-79BD6E23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1041-E57A-4C25-86DA-FAFACBEE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7214-E1DC-4269-9851-343AC4DEF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2D5C-D632-4CE9-94FB-4E0174B9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6096B-B5F6-427F-9965-A2D5CF4A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E95E-CD18-4645-BE62-BAE2F84C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ABF8A-FF11-4A73-B09A-2D0FB9F3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7FAC4-8E2C-47F1-A39B-1CFCE2C6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A433-58E2-44D5-A4A4-23C5F65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FCDB-4180-4279-9FC1-2325C764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804C-CB13-4139-8131-6F6F2F39397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E61D-6219-4158-A591-91358ACB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8C37-428E-462B-8069-0F79DA67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61C4-BC0C-4E94-8659-8F6DDFFA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6F5F-3056-4C96-860F-A33F114EE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Controlled Placement of FPGA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A8513-EFB6-4289-8FBD-4A348B453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5/25/2020</a:t>
            </a:r>
          </a:p>
          <a:p>
            <a:r>
              <a:rPr lang="en-US" dirty="0"/>
              <a:t>Noeloikeau Charlot</a:t>
            </a:r>
          </a:p>
        </p:txBody>
      </p:sp>
    </p:spTree>
    <p:extLst>
      <p:ext uri="{BB962C8B-B14F-4D97-AF65-F5344CB8AC3E}">
        <p14:creationId xmlns:p14="http://schemas.microsoft.com/office/powerpoint/2010/main" val="32357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logic locations on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do in a few ways</a:t>
            </a:r>
          </a:p>
          <a:p>
            <a:r>
              <a:rPr lang="en-US" dirty="0"/>
              <a:t>1) drag and drop </a:t>
            </a:r>
          </a:p>
          <a:p>
            <a:endParaRPr lang="en-US" dirty="0"/>
          </a:p>
          <a:p>
            <a:r>
              <a:rPr lang="en-US" dirty="0"/>
              <a:t>2) directly in QSF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3) logic lock regions (broad specification)</a:t>
            </a:r>
          </a:p>
          <a:p>
            <a:endParaRPr lang="en-US" dirty="0"/>
          </a:p>
          <a:p>
            <a:r>
              <a:rPr lang="en-US" dirty="0"/>
              <a:t>4?) possibly editing .</a:t>
            </a:r>
            <a:r>
              <a:rPr lang="en-US" dirty="0" err="1"/>
              <a:t>loc</a:t>
            </a:r>
            <a:r>
              <a:rPr lang="en-US" dirty="0"/>
              <a:t>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81" y="1427876"/>
            <a:ext cx="6358619" cy="2915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7456"/>
            <a:ext cx="44767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876" y="4225131"/>
            <a:ext cx="3522501" cy="1013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55751"/>
          <a:stretch/>
        </p:blipFill>
        <p:spPr>
          <a:xfrm>
            <a:off x="5650510" y="5513307"/>
            <a:ext cx="4838214" cy="1089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5433" t="63417"/>
          <a:stretch/>
        </p:blipFill>
        <p:spPr>
          <a:xfrm>
            <a:off x="1828800" y="5868742"/>
            <a:ext cx="3382298" cy="8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24"/>
            <a:ext cx="7022969" cy="99654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Lohmann (under thesis in google drive)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039502"/>
            <a:ext cx="6380795" cy="4391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3" y="5538788"/>
            <a:ext cx="432435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57" y="83126"/>
            <a:ext cx="48958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824567"/>
            <a:ext cx="8712200" cy="4668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segregation of logic</a:t>
            </a:r>
          </a:p>
          <a:p>
            <a:r>
              <a:rPr lang="en-US" dirty="0"/>
              <a:t>Prevents other logic from being placed in region</a:t>
            </a:r>
          </a:p>
          <a:p>
            <a:r>
              <a:rPr lang="en-US" dirty="0"/>
              <a:t>In this way the PUF is separate from rest of design</a:t>
            </a:r>
          </a:p>
          <a:p>
            <a:r>
              <a:rPr lang="en-US" dirty="0"/>
              <a:t>Uses commands like:</a:t>
            </a:r>
          </a:p>
          <a:p>
            <a:r>
              <a:rPr lang="en-US" dirty="0" err="1"/>
              <a:t>set_global_assignment</a:t>
            </a:r>
            <a:r>
              <a:rPr lang="en-US" dirty="0"/>
              <a:t> -name LL_RESERVED ON -</a:t>
            </a:r>
            <a:r>
              <a:rPr lang="en-US" dirty="0" err="1"/>
              <a:t>section_id</a:t>
            </a:r>
            <a:r>
              <a:rPr lang="en-US" dirty="0"/>
              <a:t> PUF (to prevent other logic placed in PUF)</a:t>
            </a:r>
          </a:p>
          <a:p>
            <a:r>
              <a:rPr lang="en-US" dirty="0" err="1"/>
              <a:t>set_instance_assignment</a:t>
            </a:r>
            <a:r>
              <a:rPr lang="en-US" dirty="0"/>
              <a:t> -name LL_MEMBER_OF PUF -to "</a:t>
            </a:r>
            <a:r>
              <a:rPr lang="en-US" dirty="0" err="1"/>
              <a:t>Ring_Module:Ring</a:t>
            </a:r>
            <a:r>
              <a:rPr lang="en-US" dirty="0"/>
              <a:t>[0].</a:t>
            </a:r>
            <a:r>
              <a:rPr lang="en-US" dirty="0" err="1"/>
              <a:t>Node_Name|node</a:t>
            </a:r>
            <a:r>
              <a:rPr lang="en-US" dirty="0"/>
              <a:t>[0]" -</a:t>
            </a:r>
            <a:r>
              <a:rPr lang="en-US" dirty="0" err="1"/>
              <a:t>section_id</a:t>
            </a:r>
            <a:r>
              <a:rPr lang="en-US" dirty="0"/>
              <a:t> PUF</a:t>
            </a:r>
          </a:p>
          <a:p>
            <a:r>
              <a:rPr lang="en-US" dirty="0"/>
              <a:t>Can also be done in </a:t>
            </a:r>
            <a:r>
              <a:rPr lang="en-US"/>
              <a:t>Chip Planner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95" y="632884"/>
            <a:ext cx="28860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1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Controlled Placement of FPGA Resources</vt:lpstr>
      <vt:lpstr>Specifying logic locations on chip</vt:lpstr>
      <vt:lpstr>Example: Lohmann (under thesis in google drive) </vt:lpstr>
      <vt:lpstr>Logic 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Placement of FPGA Resources</dc:title>
  <dc:creator>Charlot, Noeloikeau F.</dc:creator>
  <cp:lastModifiedBy>Charlot, Noeloikeau F.</cp:lastModifiedBy>
  <cp:revision>2</cp:revision>
  <dcterms:created xsi:type="dcterms:W3CDTF">2020-05-25T23:10:31Z</dcterms:created>
  <dcterms:modified xsi:type="dcterms:W3CDTF">2020-05-25T23:20:47Z</dcterms:modified>
</cp:coreProperties>
</file>