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3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5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6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theme/theme7.xml" ContentType="application/vnd.openxmlformats-officedocument.theme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310" r:id="rId5"/>
    <p:sldMasterId id="2147484341" r:id="rId6"/>
    <p:sldMasterId id="2147484368" r:id="rId7"/>
    <p:sldMasterId id="2147484395" r:id="rId8"/>
    <p:sldMasterId id="2147484410" r:id="rId9"/>
    <p:sldMasterId id="2147484442" r:id="rId10"/>
    <p:sldMasterId id="2147484458" r:id="rId11"/>
  </p:sldMasterIdLst>
  <p:notesMasterIdLst>
    <p:notesMasterId r:id="rId47"/>
  </p:notesMasterIdLst>
  <p:handoutMasterIdLst>
    <p:handoutMasterId r:id="rId48"/>
  </p:handoutMasterIdLst>
  <p:sldIdLst>
    <p:sldId id="292" r:id="rId12"/>
    <p:sldId id="303" r:id="rId13"/>
    <p:sldId id="380" r:id="rId14"/>
    <p:sldId id="397" r:id="rId15"/>
    <p:sldId id="398" r:id="rId16"/>
    <p:sldId id="399" r:id="rId17"/>
    <p:sldId id="387" r:id="rId18"/>
    <p:sldId id="400" r:id="rId19"/>
    <p:sldId id="389" r:id="rId20"/>
    <p:sldId id="401" r:id="rId21"/>
    <p:sldId id="402" r:id="rId22"/>
    <p:sldId id="403" r:id="rId23"/>
    <p:sldId id="404" r:id="rId24"/>
    <p:sldId id="405" r:id="rId25"/>
    <p:sldId id="406" r:id="rId26"/>
    <p:sldId id="391" r:id="rId27"/>
    <p:sldId id="392" r:id="rId28"/>
    <p:sldId id="407" r:id="rId29"/>
    <p:sldId id="408" r:id="rId30"/>
    <p:sldId id="409" r:id="rId31"/>
    <p:sldId id="410" r:id="rId32"/>
    <p:sldId id="411" r:id="rId33"/>
    <p:sldId id="412" r:id="rId34"/>
    <p:sldId id="393" r:id="rId35"/>
    <p:sldId id="413" r:id="rId36"/>
    <p:sldId id="414" r:id="rId37"/>
    <p:sldId id="395" r:id="rId38"/>
    <p:sldId id="415" r:id="rId39"/>
    <p:sldId id="416" r:id="rId40"/>
    <p:sldId id="417" r:id="rId41"/>
    <p:sldId id="418" r:id="rId42"/>
    <p:sldId id="419" r:id="rId43"/>
    <p:sldId id="379" r:id="rId44"/>
    <p:sldId id="362" r:id="rId45"/>
    <p:sldId id="287" r:id="rId46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05050"/>
    <a:srgbClr val="107C10"/>
    <a:srgbClr val="000000"/>
    <a:srgbClr val="323232"/>
    <a:srgbClr val="5C2D91"/>
    <a:srgbClr val="32145A"/>
    <a:srgbClr val="00BCF2"/>
    <a:srgbClr val="002050"/>
    <a:srgbClr val="D63F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42" autoAdjust="0"/>
  </p:normalViewPr>
  <p:slideViewPr>
    <p:cSldViewPr>
      <p:cViewPr varScale="1">
        <p:scale>
          <a:sx n="73" d="100"/>
          <a:sy n="73" d="100"/>
        </p:scale>
        <p:origin x="468" y="66"/>
      </p:cViewPr>
      <p:guideLst/>
    </p:cSldViewPr>
  </p:slideViewPr>
  <p:outlineViewPr>
    <p:cViewPr>
      <p:scale>
        <a:sx n="33" d="100"/>
        <a:sy n="33" d="100"/>
      </p:scale>
      <p:origin x="0" y="-144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2616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Microsoft Build 2016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9/15/2016 11:09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/>
              <a:t>Microsoft Build 2016</a:t>
            </a:r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9/15/2016 11:09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07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379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73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27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423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94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640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6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94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796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438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008EB6-D09E-4580-8CD6-DDB14511944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66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6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154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4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" y="-9188"/>
            <a:ext cx="12429948" cy="700852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1824" y="6482891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68C2560D-EC28-3B41-86E8-18F1CE0113B4}" type="datetimeFigureOut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9/15/2016</a:t>
            </a:fld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9129" y="6482891"/>
            <a:ext cx="3938217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12807" y="6482891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2066355A-084C-D24E-9AD2-7E4FC41EA627}" type="slidenum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824" y="887937"/>
            <a:ext cx="5947263" cy="4486286"/>
          </a:xfrm>
        </p:spPr>
        <p:txBody>
          <a:bodyPr numCol="1" spcCol="0">
            <a:normAutofit/>
          </a:bodyPr>
          <a:lstStyle>
            <a:lvl1pPr marL="0" indent="0">
              <a:lnSpc>
                <a:spcPct val="110000"/>
              </a:lnSpc>
              <a:buSzPct val="138000"/>
              <a:buFontTx/>
              <a:buNone/>
              <a:defRPr sz="3264" b="0" i="0">
                <a:solidFill>
                  <a:srgbClr val="3C90D1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1824" y="6715474"/>
            <a:ext cx="9714152" cy="0"/>
          </a:xfrm>
          <a:prstGeom prst="line">
            <a:avLst/>
          </a:prstGeom>
          <a:ln>
            <a:solidFill>
              <a:srgbClr val="9B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ark logo for slid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49" y="6565140"/>
            <a:ext cx="1280957" cy="2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3169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dark blue &amp; logo on left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459892" y="58287"/>
            <a:ext cx="10713505" cy="1165754"/>
          </a:xfrm>
          <a:prstGeom prst="rect">
            <a:avLst/>
          </a:prstGeom>
        </p:spPr>
        <p:txBody>
          <a:bodyPr/>
          <a:lstStyle>
            <a:lvl1pPr>
              <a:defRPr sz="408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446939" y="2046546"/>
            <a:ext cx="5504163" cy="4740734"/>
          </a:xfrm>
          <a:prstGeom prst="rect">
            <a:avLst/>
          </a:prstGeom>
        </p:spPr>
        <p:txBody>
          <a:bodyPr/>
          <a:lstStyle>
            <a:lvl1pPr marL="194270" indent="-187794">
              <a:buSzPct val="33000"/>
              <a:buChar char="■"/>
              <a:defRPr sz="2296"/>
            </a:lvl1pPr>
            <a:lvl2pPr marL="535486" indent="-211704">
              <a:spcBef>
                <a:spcPts val="1378"/>
              </a:spcBef>
              <a:buSzPct val="100000"/>
              <a:buChar char="-"/>
              <a:defRPr sz="2296"/>
            </a:lvl2pPr>
            <a:lvl3pPr marL="859269" indent="-211704">
              <a:spcBef>
                <a:spcPts val="1428"/>
              </a:spcBef>
              <a:buSzPct val="75000"/>
              <a:buChar char="•"/>
              <a:defRPr sz="2296"/>
            </a:lvl3pPr>
            <a:lvl4pPr marL="1158143" indent="-186798">
              <a:spcBef>
                <a:spcPts val="1020"/>
              </a:spcBef>
              <a:buSzPct val="75000"/>
              <a:buChar char="•"/>
              <a:defRPr sz="2296"/>
            </a:lvl4pPr>
            <a:lvl5pPr marL="1444567" indent="-149439">
              <a:spcBef>
                <a:spcPts val="612"/>
              </a:spcBef>
              <a:buSzPct val="75000"/>
              <a:buChar char="•"/>
              <a:defRPr sz="2296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31" name="logo-for-Photo-BKG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084" y="6269167"/>
            <a:ext cx="2817640" cy="2590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57891000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1867" y="1010321"/>
            <a:ext cx="6650059" cy="3721778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71867" y="5077508"/>
            <a:ext cx="6650059" cy="569925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3807" b="1" i="0">
                <a:ln>
                  <a:noFill/>
                </a:ln>
                <a:solidFill>
                  <a:srgbClr val="8C8A8E"/>
                </a:solidFill>
                <a:latin typeface="Helvetica"/>
                <a:cs typeface="Helvetica"/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Name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88225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371867" y="5647433"/>
            <a:ext cx="6650059" cy="569925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3807" b="0" i="0" baseline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371867" y="6217358"/>
            <a:ext cx="6650059" cy="569925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3807" b="0" i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Presenter Contact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65278"/>
            <a:ext cx="4888225" cy="20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6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1867" y="1010321"/>
            <a:ext cx="6650059" cy="4973884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888225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5464" y="1834984"/>
            <a:ext cx="3325030" cy="332455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15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26375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675470" y="1010321"/>
            <a:ext cx="10242819" cy="4973884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75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62731" y="1010320"/>
            <a:ext cx="11659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62731" y="207245"/>
            <a:ext cx="9586449" cy="803075"/>
          </a:xfrm>
        </p:spPr>
        <p:txBody>
          <a:bodyPr anchor="b">
            <a:normAutofit/>
          </a:bodyPr>
          <a:lstStyle>
            <a:lvl1pPr algn="l">
              <a:defRPr sz="3264"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495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5459" y="4904804"/>
            <a:ext cx="11486467" cy="1303918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33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824" y="1312553"/>
            <a:ext cx="2763661" cy="4671652"/>
          </a:xfrm>
        </p:spPr>
        <p:txBody>
          <a:bodyPr/>
          <a:lstStyle>
            <a:lvl1pPr marL="0" indent="0">
              <a:buNone/>
              <a:defRPr sz="3807">
                <a:solidFill>
                  <a:srgbClr val="3186C7"/>
                </a:solidFill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Single Title Here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30943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54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824" y="1312554"/>
            <a:ext cx="2763661" cy="2089722"/>
          </a:xfrm>
        </p:spPr>
        <p:txBody>
          <a:bodyPr/>
          <a:lstStyle>
            <a:lvl1pPr marL="0" indent="0">
              <a:buNone/>
              <a:defRPr sz="3807">
                <a:solidFill>
                  <a:srgbClr val="3186C7"/>
                </a:solidFill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30943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21824" y="3626791"/>
            <a:ext cx="2763661" cy="2089722"/>
          </a:xfrm>
        </p:spPr>
        <p:txBody>
          <a:bodyPr/>
          <a:lstStyle>
            <a:lvl1pPr marL="0" indent="0">
              <a:buNone/>
              <a:defRPr sz="3807">
                <a:solidFill>
                  <a:srgbClr val="8C8A8E"/>
                </a:solidFill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54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7805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Content foot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24" y="324934"/>
            <a:ext cx="11192828" cy="537511"/>
          </a:xfrm>
        </p:spPr>
        <p:txBody>
          <a:bodyPr>
            <a:noAutofit/>
          </a:bodyPr>
          <a:lstStyle>
            <a:lvl1pPr algn="l">
              <a:defRPr sz="3264" b="0" i="0">
                <a:solidFill>
                  <a:schemeClr val="accent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24" y="1365643"/>
            <a:ext cx="11192828" cy="4486286"/>
          </a:xfrm>
        </p:spPr>
        <p:txBody>
          <a:bodyPr numCol="1" spcCol="0"/>
          <a:lstStyle>
            <a:lvl1pPr marL="466287" indent="-466287">
              <a:buSzPct val="110000"/>
              <a:buFontTx/>
              <a:buBlip>
                <a:blip r:embed="rId2"/>
              </a:buBlip>
              <a:defRPr sz="1904" b="0" i="0">
                <a:solidFill>
                  <a:srgbClr val="6C6C6C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0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68C2560D-EC28-3B41-86E8-18F1CE0113B4}" type="datetimeFigureOut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9/15/2016</a:t>
            </a:fld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0"/>
            <a:ext cx="3938217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7" y="6482890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2066355A-084C-D24E-9AD2-7E4FC41EA627}" type="slidenum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1824" y="979663"/>
            <a:ext cx="11192828" cy="0"/>
          </a:xfrm>
          <a:prstGeom prst="line">
            <a:avLst/>
          </a:prstGeom>
          <a:ln>
            <a:solidFill>
              <a:srgbClr val="B7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66" y="6314631"/>
            <a:ext cx="1347285" cy="3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27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6" y="1211265"/>
            <a:ext cx="11889564" cy="917575"/>
          </a:xfrm>
        </p:spPr>
        <p:txBody>
          <a:bodyPr/>
          <a:lstStyle>
            <a:lvl1pPr>
              <a:defRPr sz="719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767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58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4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" y="-9188"/>
            <a:ext cx="12429948" cy="700852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1824" y="6482891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68C2560D-EC28-3B41-86E8-18F1CE0113B4}" type="datetimeFigureOut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9/15/2016</a:t>
            </a:fld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9129" y="6482891"/>
            <a:ext cx="3938217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12807" y="6482891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2066355A-084C-D24E-9AD2-7E4FC41EA627}" type="slidenum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824" y="887937"/>
            <a:ext cx="5947263" cy="4486286"/>
          </a:xfrm>
        </p:spPr>
        <p:txBody>
          <a:bodyPr numCol="1" spcCol="0">
            <a:normAutofit/>
          </a:bodyPr>
          <a:lstStyle>
            <a:lvl1pPr marL="0" indent="0">
              <a:lnSpc>
                <a:spcPct val="110000"/>
              </a:lnSpc>
              <a:buSzPct val="138000"/>
              <a:buFontTx/>
              <a:buNone/>
              <a:defRPr sz="3264" b="0" i="0">
                <a:solidFill>
                  <a:srgbClr val="3C90D1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1824" y="6715474"/>
            <a:ext cx="9714152" cy="0"/>
          </a:xfrm>
          <a:prstGeom prst="line">
            <a:avLst/>
          </a:prstGeom>
          <a:ln>
            <a:solidFill>
              <a:srgbClr val="9B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ark logo for slid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49" y="6565140"/>
            <a:ext cx="1280957" cy="2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08709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dark blue &amp; logo on left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459892" y="58287"/>
            <a:ext cx="10713505" cy="1165754"/>
          </a:xfrm>
          <a:prstGeom prst="rect">
            <a:avLst/>
          </a:prstGeom>
        </p:spPr>
        <p:txBody>
          <a:bodyPr/>
          <a:lstStyle>
            <a:lvl1pPr>
              <a:defRPr sz="408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446939" y="2046546"/>
            <a:ext cx="5504163" cy="4740734"/>
          </a:xfrm>
          <a:prstGeom prst="rect">
            <a:avLst/>
          </a:prstGeom>
        </p:spPr>
        <p:txBody>
          <a:bodyPr/>
          <a:lstStyle>
            <a:lvl1pPr marL="194270" indent="-187794">
              <a:buSzPct val="33000"/>
              <a:buChar char="■"/>
              <a:defRPr sz="2296"/>
            </a:lvl1pPr>
            <a:lvl2pPr marL="535486" indent="-211704">
              <a:spcBef>
                <a:spcPts val="1378"/>
              </a:spcBef>
              <a:buSzPct val="100000"/>
              <a:buChar char="-"/>
              <a:defRPr sz="2296"/>
            </a:lvl2pPr>
            <a:lvl3pPr marL="859269" indent="-211704">
              <a:spcBef>
                <a:spcPts val="1428"/>
              </a:spcBef>
              <a:buSzPct val="75000"/>
              <a:buChar char="•"/>
              <a:defRPr sz="2296"/>
            </a:lvl3pPr>
            <a:lvl4pPr marL="1158143" indent="-186798">
              <a:spcBef>
                <a:spcPts val="1020"/>
              </a:spcBef>
              <a:buSzPct val="75000"/>
              <a:buChar char="•"/>
              <a:defRPr sz="2296"/>
            </a:lvl4pPr>
            <a:lvl5pPr marL="1444567" indent="-149439">
              <a:spcBef>
                <a:spcPts val="612"/>
              </a:spcBef>
              <a:buSzPct val="75000"/>
              <a:buChar char="•"/>
              <a:defRPr sz="2296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31" name="logo-for-Photo-BKG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084" y="6269167"/>
            <a:ext cx="2817640" cy="2590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4901637"/>
      </p:ext>
    </p:extLst>
  </p:cSld>
  <p:clrMapOvr>
    <a:masterClrMapping/>
  </p:clrMapOvr>
  <p:transition spd="med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1867" y="1010321"/>
            <a:ext cx="6650059" cy="3721778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71867" y="5077508"/>
            <a:ext cx="6650059" cy="569925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3807" b="1" i="0">
                <a:ln>
                  <a:noFill/>
                </a:ln>
                <a:solidFill>
                  <a:srgbClr val="8C8A8E"/>
                </a:solidFill>
                <a:latin typeface="Helvetica"/>
                <a:cs typeface="Helvetica"/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Name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88225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371867" y="5647433"/>
            <a:ext cx="6650059" cy="569925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3807" b="0" i="0" baseline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371867" y="6217358"/>
            <a:ext cx="6650059" cy="569925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3807" b="0" i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Presenter Contact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65278"/>
            <a:ext cx="4888225" cy="20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73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1867" y="1010321"/>
            <a:ext cx="6650059" cy="4973884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888225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5464" y="1834984"/>
            <a:ext cx="3325030" cy="332455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7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26375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675470" y="1010321"/>
            <a:ext cx="10242819" cy="4973884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89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62731" y="1010320"/>
            <a:ext cx="11659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62731" y="207245"/>
            <a:ext cx="9586449" cy="803075"/>
          </a:xfrm>
        </p:spPr>
        <p:txBody>
          <a:bodyPr anchor="b">
            <a:normAutofit/>
          </a:bodyPr>
          <a:lstStyle>
            <a:lvl1pPr algn="l">
              <a:defRPr sz="3264"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51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5459" y="4904804"/>
            <a:ext cx="11486467" cy="1303918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57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824" y="1312553"/>
            <a:ext cx="2763661" cy="4671652"/>
          </a:xfrm>
        </p:spPr>
        <p:txBody>
          <a:bodyPr/>
          <a:lstStyle>
            <a:lvl1pPr marL="0" indent="0">
              <a:buNone/>
              <a:defRPr sz="3807">
                <a:solidFill>
                  <a:srgbClr val="3186C7"/>
                </a:solidFill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Single Title Here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30943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941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824" y="1312554"/>
            <a:ext cx="2763661" cy="2089722"/>
          </a:xfrm>
        </p:spPr>
        <p:txBody>
          <a:bodyPr/>
          <a:lstStyle>
            <a:lvl1pPr marL="0" indent="0">
              <a:buNone/>
              <a:defRPr sz="3807">
                <a:solidFill>
                  <a:srgbClr val="3186C7"/>
                </a:solidFill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30943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21824" y="3626791"/>
            <a:ext cx="2763661" cy="2089722"/>
          </a:xfrm>
        </p:spPr>
        <p:txBody>
          <a:bodyPr/>
          <a:lstStyle>
            <a:lvl1pPr marL="0" indent="0">
              <a:buNone/>
              <a:defRPr sz="3807">
                <a:solidFill>
                  <a:srgbClr val="8C8A8E"/>
                </a:solidFill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332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191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1824" y="6482890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68C2560D-EC28-3B41-86E8-18F1CE0113B4}" type="datetimeFigureOut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9/15/2016</a:t>
            </a:fld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9129" y="6482890"/>
            <a:ext cx="3938217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12807" y="6482890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2C6B1FF6-39B9-40F5-8B67-33C6354A3D4F}" type="slidenum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dirty="0">
              <a:solidFill>
                <a:srgbClr val="9BBB59">
                  <a:shade val="75000"/>
                </a:srgbClr>
              </a:solidFill>
              <a:ea typeface="ＭＳ Ｐゴシック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941872" y="1365643"/>
            <a:ext cx="5872780" cy="4486286"/>
          </a:xfrm>
        </p:spPr>
        <p:txBody>
          <a:bodyPr numCol="1" spcCol="0">
            <a:normAutofit/>
          </a:bodyPr>
          <a:lstStyle>
            <a:lvl1pPr marL="466287" indent="-466287">
              <a:lnSpc>
                <a:spcPct val="110000"/>
              </a:lnSpc>
              <a:buSzPct val="110000"/>
              <a:buFontTx/>
              <a:buBlip>
                <a:blip r:embed="rId2"/>
              </a:buBlip>
              <a:defRPr sz="2448" b="0" i="0">
                <a:solidFill>
                  <a:srgbClr val="032B4E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41872" y="324934"/>
            <a:ext cx="5872780" cy="537511"/>
          </a:xfrm>
        </p:spPr>
        <p:txBody>
          <a:bodyPr>
            <a:noAutofit/>
          </a:bodyPr>
          <a:lstStyle>
            <a:lvl1pPr algn="l">
              <a:defRPr sz="3264" b="0" i="0">
                <a:solidFill>
                  <a:srgbClr val="3C90D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559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Content foot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24" y="324934"/>
            <a:ext cx="11192828" cy="537511"/>
          </a:xfrm>
        </p:spPr>
        <p:txBody>
          <a:bodyPr>
            <a:noAutofit/>
          </a:bodyPr>
          <a:lstStyle>
            <a:lvl1pPr algn="l">
              <a:defRPr sz="3264" b="0" i="0">
                <a:solidFill>
                  <a:schemeClr val="accent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24" y="1365643"/>
            <a:ext cx="11192828" cy="4486286"/>
          </a:xfrm>
        </p:spPr>
        <p:txBody>
          <a:bodyPr numCol="1" spcCol="0"/>
          <a:lstStyle>
            <a:lvl1pPr marL="466287" indent="-466287">
              <a:buSzPct val="110000"/>
              <a:buFontTx/>
              <a:buBlip>
                <a:blip r:embed="rId2"/>
              </a:buBlip>
              <a:defRPr sz="1904" b="0" i="0">
                <a:solidFill>
                  <a:srgbClr val="6C6C6C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0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68C2560D-EC28-3B41-86E8-18F1CE0113B4}" type="datetimeFigureOut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9/15/2016</a:t>
            </a:fld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0"/>
            <a:ext cx="3938217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7" y="6482890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2066355A-084C-D24E-9AD2-7E4FC41EA627}" type="slidenum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1824" y="979663"/>
            <a:ext cx="11192828" cy="0"/>
          </a:xfrm>
          <a:prstGeom prst="line">
            <a:avLst/>
          </a:prstGeom>
          <a:ln>
            <a:solidFill>
              <a:srgbClr val="B7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66" y="6314631"/>
            <a:ext cx="1347285" cy="3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5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6" y="1211265"/>
            <a:ext cx="11889564" cy="917575"/>
          </a:xfrm>
        </p:spPr>
        <p:txBody>
          <a:bodyPr/>
          <a:lstStyle>
            <a:lvl1pPr>
              <a:defRPr sz="719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265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874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se study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g4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" y="-9188"/>
            <a:ext cx="12429948" cy="7008522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1824" y="6482891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68C2560D-EC28-3B41-86E8-18F1CE0113B4}" type="datetimeFigureOut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9/15/2016</a:t>
            </a:fld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249129" y="6482891"/>
            <a:ext cx="3938217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912807" y="6482891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2066355A-084C-D24E-9AD2-7E4FC41EA627}" type="slidenum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1824" y="887937"/>
            <a:ext cx="5947263" cy="4486286"/>
          </a:xfrm>
        </p:spPr>
        <p:txBody>
          <a:bodyPr numCol="1" spcCol="0">
            <a:normAutofit/>
          </a:bodyPr>
          <a:lstStyle>
            <a:lvl1pPr marL="0" indent="0">
              <a:lnSpc>
                <a:spcPct val="110000"/>
              </a:lnSpc>
              <a:buSzPct val="138000"/>
              <a:buFontTx/>
              <a:buNone/>
              <a:defRPr sz="3264" b="0" i="0">
                <a:solidFill>
                  <a:srgbClr val="3C90D1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1824" y="6715474"/>
            <a:ext cx="9714152" cy="0"/>
          </a:xfrm>
          <a:prstGeom prst="line">
            <a:avLst/>
          </a:prstGeom>
          <a:ln>
            <a:solidFill>
              <a:srgbClr val="9B9B9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dark logo for slid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949" y="6565140"/>
            <a:ext cx="1280957" cy="29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43448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dark blue &amp; logo on left">
    <p:bg>
      <p:bgPr>
        <a:solidFill>
          <a:srgbClr val="1530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459892" y="58287"/>
            <a:ext cx="10713505" cy="1165754"/>
          </a:xfrm>
          <a:prstGeom prst="rect">
            <a:avLst/>
          </a:prstGeom>
        </p:spPr>
        <p:txBody>
          <a:bodyPr/>
          <a:lstStyle>
            <a:lvl1pPr>
              <a:defRPr sz="4080">
                <a:latin typeface="+mn-lt"/>
                <a:ea typeface="+mn-ea"/>
                <a:cs typeface="+mn-cs"/>
                <a:sym typeface="Segoe U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8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idx="1"/>
          </p:nvPr>
        </p:nvSpPr>
        <p:spPr>
          <a:xfrm>
            <a:off x="446939" y="2046546"/>
            <a:ext cx="5504163" cy="4740734"/>
          </a:xfrm>
          <a:prstGeom prst="rect">
            <a:avLst/>
          </a:prstGeom>
        </p:spPr>
        <p:txBody>
          <a:bodyPr/>
          <a:lstStyle>
            <a:lvl1pPr marL="194270" indent="-187794">
              <a:buSzPct val="33000"/>
              <a:buChar char="■"/>
              <a:defRPr sz="2296"/>
            </a:lvl1pPr>
            <a:lvl2pPr marL="535486" indent="-211704">
              <a:spcBef>
                <a:spcPts val="1378"/>
              </a:spcBef>
              <a:buSzPct val="100000"/>
              <a:buChar char="-"/>
              <a:defRPr sz="2296"/>
            </a:lvl2pPr>
            <a:lvl3pPr marL="859269" indent="-211704">
              <a:spcBef>
                <a:spcPts val="1428"/>
              </a:spcBef>
              <a:buSzPct val="75000"/>
              <a:buChar char="•"/>
              <a:defRPr sz="2296"/>
            </a:lvl3pPr>
            <a:lvl4pPr marL="1158143" indent="-186798">
              <a:spcBef>
                <a:spcPts val="1020"/>
              </a:spcBef>
              <a:buSzPct val="75000"/>
              <a:buChar char="•"/>
              <a:defRPr sz="2296"/>
            </a:lvl4pPr>
            <a:lvl5pPr marL="1444567" indent="-149439">
              <a:spcBef>
                <a:spcPts val="612"/>
              </a:spcBef>
              <a:buSzPct val="75000"/>
              <a:buChar char="•"/>
              <a:defRPr sz="2296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96">
                <a:solidFill>
                  <a:srgbClr val="FFFFFF"/>
                </a:solidFill>
              </a:rPr>
              <a:t>Body Level Five</a:t>
            </a:r>
          </a:p>
        </p:txBody>
      </p:sp>
      <p:pic>
        <p:nvPicPr>
          <p:cNvPr id="31" name="logo-for-Photo-BKGD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084" y="6269167"/>
            <a:ext cx="2817640" cy="2590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271786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313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1867" y="1010321"/>
            <a:ext cx="6650059" cy="3721778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71867" y="5077508"/>
            <a:ext cx="6650059" cy="569925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3807" b="1" i="0">
                <a:ln>
                  <a:noFill/>
                </a:ln>
                <a:solidFill>
                  <a:srgbClr val="8C8A8E"/>
                </a:solidFill>
                <a:latin typeface="Helvetica"/>
                <a:cs typeface="Helvetica"/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Name Goes Here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88225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371867" y="5647433"/>
            <a:ext cx="6650059" cy="569925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3807" b="0" i="0" baseline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371867" y="6217358"/>
            <a:ext cx="6650059" cy="569925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3807" b="0" i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Presenter Contact</a:t>
            </a:r>
          </a:p>
        </p:txBody>
      </p:sp>
      <p:pic>
        <p:nvPicPr>
          <p:cNvPr id="3" name="Picture 2" descr="xamarin-horizontal-blue@2x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2" y="2963753"/>
            <a:ext cx="4404585" cy="106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8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1867" y="1010321"/>
            <a:ext cx="6650059" cy="4973884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888225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5464" y="1834984"/>
            <a:ext cx="3325030" cy="332455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86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1226375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675470" y="1010321"/>
            <a:ext cx="10242819" cy="4973884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6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362731" y="1010320"/>
            <a:ext cx="11659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62731" y="207245"/>
            <a:ext cx="9586449" cy="803075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38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5459" y="4904804"/>
            <a:ext cx="11486467" cy="1303918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47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824" y="1312553"/>
            <a:ext cx="2763661" cy="4671652"/>
          </a:xfrm>
        </p:spPr>
        <p:txBody>
          <a:bodyPr/>
          <a:lstStyle>
            <a:lvl1pPr marL="0" indent="0">
              <a:buNone/>
              <a:defRPr sz="3807">
                <a:solidFill>
                  <a:srgbClr val="3186C7"/>
                </a:solidFill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Single Title Here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30943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30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824" y="1312554"/>
            <a:ext cx="2763661" cy="2089722"/>
          </a:xfrm>
        </p:spPr>
        <p:txBody>
          <a:bodyPr/>
          <a:lstStyle>
            <a:lvl1pPr marL="0" indent="0">
              <a:buNone/>
              <a:defRPr sz="3807">
                <a:solidFill>
                  <a:srgbClr val="3186C7"/>
                </a:solidFill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730943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21824" y="3626791"/>
            <a:ext cx="2763661" cy="2089722"/>
          </a:xfrm>
        </p:spPr>
        <p:txBody>
          <a:bodyPr/>
          <a:lstStyle>
            <a:lvl1pPr marL="0" indent="0">
              <a:buNone/>
              <a:defRPr sz="3807">
                <a:solidFill>
                  <a:srgbClr val="8C8A8E"/>
                </a:solidFill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75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033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1824" y="6482890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fld id="{68C2560D-EC28-3B41-86E8-18F1CE0113B4}" type="datetimeFigureOut">
              <a:rPr lang="en-US" sz="5711" smtClean="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rPr>
              <a:pPr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t>9/15/2016</a:t>
            </a:fld>
            <a:endParaRPr lang="en-US" sz="5711">
              <a:solidFill>
                <a:srgbClr val="000000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9129" y="6482890"/>
            <a:ext cx="3938217" cy="372394"/>
          </a:xfrm>
          <a:prstGeom prst="rect">
            <a:avLst/>
          </a:prstGeom>
        </p:spPr>
        <p:txBody>
          <a:bodyPr/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711">
              <a:solidFill>
                <a:srgbClr val="000000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12807" y="6482890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932597" fontAlgn="base">
              <a:spcBef>
                <a:spcPct val="0"/>
              </a:spcBef>
              <a:spcAft>
                <a:spcPct val="0"/>
              </a:spcAft>
            </a:pPr>
            <a:fld id="{2C6B1FF6-39B9-40F5-8B67-33C6354A3D4F}" type="slidenum">
              <a:rPr lang="en-US" sz="5711" smtClean="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rPr>
              <a:pPr defTabSz="932597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5711" dirty="0">
              <a:solidFill>
                <a:srgbClr val="9BBB59">
                  <a:shade val="75000"/>
                </a:srgbClr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941872" y="1365643"/>
            <a:ext cx="5872780" cy="4486286"/>
          </a:xfrm>
        </p:spPr>
        <p:txBody>
          <a:bodyPr numCol="1" spcCol="0">
            <a:normAutofit/>
          </a:bodyPr>
          <a:lstStyle>
            <a:lvl1pPr marL="466287" indent="-466287">
              <a:lnSpc>
                <a:spcPct val="110000"/>
              </a:lnSpc>
              <a:buSzPct val="110000"/>
              <a:buFontTx/>
              <a:buBlip>
                <a:blip r:embed="rId2"/>
              </a:buBlip>
              <a:defRPr sz="2448" b="0" i="0">
                <a:solidFill>
                  <a:srgbClr val="032B4E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941872" y="324934"/>
            <a:ext cx="5872780" cy="537511"/>
          </a:xfrm>
        </p:spPr>
        <p:txBody>
          <a:bodyPr>
            <a:noAutofit/>
          </a:bodyPr>
          <a:lstStyle>
            <a:lvl1pPr algn="l">
              <a:defRPr sz="3264" b="0" i="0">
                <a:solidFill>
                  <a:srgbClr val="3C90D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2224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Content foot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24" y="324934"/>
            <a:ext cx="11192828" cy="537511"/>
          </a:xfrm>
        </p:spPr>
        <p:txBody>
          <a:bodyPr>
            <a:noAutofit/>
          </a:bodyPr>
          <a:lstStyle>
            <a:lvl1pPr algn="l">
              <a:defRPr sz="3264" b="0" i="0">
                <a:solidFill>
                  <a:schemeClr val="accent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24" y="1365643"/>
            <a:ext cx="11192828" cy="4486286"/>
          </a:xfrm>
        </p:spPr>
        <p:txBody>
          <a:bodyPr numCol="1" spcCol="0"/>
          <a:lstStyle>
            <a:lvl1pPr marL="466287" indent="-466287">
              <a:buSzPct val="110000"/>
              <a:buFontTx/>
              <a:buBlip>
                <a:blip r:embed="rId2"/>
              </a:buBlip>
              <a:defRPr sz="1904" b="0" i="0">
                <a:solidFill>
                  <a:srgbClr val="6C6C6C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0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fld id="{68C2560D-EC28-3B41-86E8-18F1CE0113B4}" type="datetimeFigureOut">
              <a:rPr lang="en-US" sz="5711" smtClean="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rPr>
              <a:pPr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t>9/15/2016</a:t>
            </a:fld>
            <a:endParaRPr lang="en-US" sz="5711">
              <a:solidFill>
                <a:srgbClr val="000000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0"/>
            <a:ext cx="3938217" cy="372394"/>
          </a:xfrm>
          <a:prstGeom prst="rect">
            <a:avLst/>
          </a:prstGeom>
        </p:spPr>
        <p:txBody>
          <a:bodyPr/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5711">
              <a:solidFill>
                <a:srgbClr val="000000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7" y="6482890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932597" eaLnBrk="0" fontAlgn="base" hangingPunct="0">
              <a:spcBef>
                <a:spcPct val="0"/>
              </a:spcBef>
              <a:spcAft>
                <a:spcPct val="0"/>
              </a:spcAft>
            </a:pPr>
            <a:fld id="{2066355A-084C-D24E-9AD2-7E4FC41EA627}" type="slidenum">
              <a:rPr lang="en-US" sz="5711" smtClean="0">
                <a:solidFill>
                  <a:srgbClr val="000000"/>
                </a:solidFill>
                <a:latin typeface="Gill Sans" charset="0"/>
                <a:ea typeface="ヒラギノ角ゴ ProN W3" charset="-128"/>
                <a:sym typeface="Gill Sans" charset="0"/>
              </a:rPr>
              <a:pPr defTabSz="932597" eaLnBrk="0" fontAlgn="base" hangingPunct="0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sz="5711">
              <a:solidFill>
                <a:srgbClr val="000000"/>
              </a:solidFill>
              <a:latin typeface="Gill Sans" charset="0"/>
              <a:ea typeface="ヒラギノ角ゴ ProN W3" charset="-128"/>
              <a:sym typeface="Gill Sans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1824" y="979663"/>
            <a:ext cx="11192828" cy="0"/>
          </a:xfrm>
          <a:prstGeom prst="line">
            <a:avLst/>
          </a:prstGeom>
          <a:ln>
            <a:solidFill>
              <a:srgbClr val="B7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66" y="6314631"/>
            <a:ext cx="1347285" cy="3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43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74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0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6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8" y="2473325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8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24331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25002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7451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762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425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 smtClean="0"/>
              <a:t>Session Code Here</a:t>
            </a:r>
            <a:endParaRPr lang="en-US" dirty="0"/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628960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74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936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39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16372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Video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59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205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14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 smtClean="0"/>
              <a:t>50/50 photo layout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1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86875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30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5080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Slide for developer code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5256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2016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8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0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581" y="6243237"/>
            <a:ext cx="1280160" cy="2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63613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1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548662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883900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7719957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211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95936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3114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7826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6518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54357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198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166333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5571836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5287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92155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223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384904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38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574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871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7359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1" y="3145040"/>
            <a:ext cx="3291840" cy="705834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4420237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logo slide_colo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9233" y="3145040"/>
            <a:ext cx="3291840" cy="705836"/>
          </a:xfrm>
          <a:prstGeom prst="rect">
            <a:avLst/>
          </a:prstGeom>
        </p:spPr>
      </p:pic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1386015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646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9" name="Picture 18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1" y="6240963"/>
            <a:ext cx="1278510" cy="2741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90737"/>
            <a:ext cx="1436313" cy="306604"/>
          </a:xfrm>
          <a:prstGeom prst="rect">
            <a:avLst/>
          </a:prstGeom>
        </p:spPr>
      </p:pic>
      <p:sp>
        <p:nvSpPr>
          <p:cNvPr id="12" name="Freeform 11"/>
          <p:cNvSpPr>
            <a:spLocks noEditPoints="1"/>
          </p:cNvSpPr>
          <p:nvPr userDrawn="1"/>
        </p:nvSpPr>
        <p:spPr bwMode="black">
          <a:xfrm>
            <a:off x="2137569" y="2473326"/>
            <a:ext cx="8161338" cy="2047875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rgbClr val="00BCF2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94013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7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6"/>
            <a:ext cx="1930897" cy="63444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900964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1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399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9" y="307622"/>
            <a:ext cx="3656013" cy="578303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834" indent="0">
              <a:buNone/>
              <a:defRPr sz="2000"/>
            </a:lvl2pPr>
            <a:lvl3pPr marL="571390" indent="0">
              <a:buNone/>
              <a:defRPr sz="2000"/>
            </a:lvl3pPr>
            <a:lvl4pPr marL="799946" indent="0">
              <a:buNone/>
              <a:defRPr sz="2000"/>
            </a:lvl4pPr>
            <a:lvl5pPr marL="1028503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6"/>
            <a:ext cx="1930897" cy="634440"/>
          </a:xfrm>
          <a:prstGeom prst="rect">
            <a:avLst/>
          </a:prstGeom>
          <a:noFill/>
        </p:spPr>
        <p:txBody>
          <a:bodyPr wrap="none" lIns="182854" tIns="146283" rIns="182854" bIns="146283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189890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6222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557" indent="0">
              <a:buNone/>
              <a:defRPr/>
            </a:lvl3pPr>
            <a:lvl4pPr marL="457112" indent="0">
              <a:buNone/>
              <a:defRPr/>
            </a:lvl4pPr>
            <a:lvl5pPr marL="68566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4296120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>
              <a:defRPr sz="3999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0254750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50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4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50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199"/>
            </a:lvl1pPr>
            <a:lvl2pPr marL="0" indent="0">
              <a:buNone/>
              <a:defRPr sz="24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1560627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40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282" indent="-287282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199"/>
            </a:lvl1pPr>
            <a:lvl2pPr marL="531064" indent="-233150">
              <a:defRPr sz="2400"/>
            </a:lvl2pPr>
            <a:lvl3pPr marL="699450" indent="-168387">
              <a:tabLst/>
              <a:defRPr sz="2000"/>
            </a:lvl3pPr>
            <a:lvl4pPr marL="880789" indent="-181339">
              <a:defRPr/>
            </a:lvl4pPr>
            <a:lvl5pPr marL="1049175" indent="-168387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8530388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536219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3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1465130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4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9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99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52545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09974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33655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66231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63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198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09531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40" y="1241426"/>
            <a:ext cx="5486399" cy="2012859"/>
          </a:xfrm>
        </p:spPr>
        <p:txBody>
          <a:bodyPr>
            <a:spAutoFit/>
          </a:bodyPr>
          <a:lstStyle>
            <a:lvl1pPr>
              <a:defRPr sz="659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99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14391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4257855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35816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710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2" tIns="46632" rIns="46632" bIns="466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8"/>
            <a:ext cx="11887199" cy="1995931"/>
          </a:xfrm>
        </p:spPr>
        <p:txBody>
          <a:bodyPr/>
          <a:lstStyle>
            <a:lvl1pPr marL="0" indent="0">
              <a:buNone/>
              <a:defRPr sz="3299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8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40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79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467426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7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54" tIns="146283" rIns="182854" bIns="146283" numCol="1" anchor="t" anchorCtr="0" compatLnSpc="1">
            <a:prstTxWarp prst="textNoShape">
              <a:avLst/>
            </a:prstTxWarp>
            <a:spAutoFit/>
          </a:bodyPr>
          <a:lstStyle/>
          <a:p>
            <a:pPr defTabSz="932111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02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9" y="1212851"/>
            <a:ext cx="11887200" cy="2443746"/>
          </a:xfrm>
          <a:prstGeom prst="rect">
            <a:avLst/>
          </a:prstGeom>
        </p:spPr>
        <p:txBody>
          <a:bodyPr/>
          <a:lstStyle>
            <a:lvl1pPr marL="29045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35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390" indent="-280935">
              <a:buClr>
                <a:schemeClr val="tx1"/>
              </a:buClr>
              <a:buSzPct val="90000"/>
              <a:buFont typeface="Arial" pitchFamily="34" charset="0"/>
              <a:buChar char="•"/>
              <a:defRPr sz="319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1847" indent="-290457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404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8960" indent="-228557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99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05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8439" y="1212851"/>
            <a:ext cx="5562601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bg1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buClr>
                <a:schemeClr val="bg1"/>
              </a:buClr>
              <a:defRPr sz="2400"/>
            </a:lvl2pPr>
            <a:lvl3pPr marL="699316" indent="-168355">
              <a:buClr>
                <a:schemeClr val="bg1"/>
              </a:buClr>
              <a:tabLst/>
              <a:defRPr sz="2000"/>
            </a:lvl3pPr>
            <a:lvl4pPr marL="880619" indent="-181305">
              <a:buClr>
                <a:schemeClr val="bg1"/>
              </a:buClr>
              <a:defRPr/>
            </a:lvl4pPr>
            <a:lvl5pPr marL="1048973" indent="-168355">
              <a:buClr>
                <a:schemeClr val="bg1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99237" y="1212851"/>
            <a:ext cx="5562601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bg1"/>
              </a:buClr>
              <a:buFont typeface="Arial" pitchFamily="34" charset="0"/>
              <a:buChar char="•"/>
              <a:defRPr sz="319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0962" indent="-233105">
              <a:buClr>
                <a:schemeClr val="bg1"/>
              </a:buClr>
              <a:defRPr sz="2400"/>
            </a:lvl2pPr>
            <a:lvl3pPr marL="699316" indent="-168355">
              <a:buClr>
                <a:schemeClr val="bg1"/>
              </a:buClr>
              <a:tabLst/>
              <a:defRPr sz="2000"/>
            </a:lvl3pPr>
            <a:lvl4pPr marL="880619" indent="-181305">
              <a:buClr>
                <a:schemeClr val="bg1"/>
              </a:buClr>
              <a:defRPr/>
            </a:lvl4pPr>
            <a:lvl5pPr marL="1048973" indent="-168355">
              <a:buClr>
                <a:schemeClr val="bg1"/>
              </a:buClr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83198" y="6740611"/>
            <a:ext cx="2408237" cy="25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323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48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Microsoft Confidential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21" y="6491313"/>
            <a:ext cx="1085714" cy="41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83937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409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1867" y="1010321"/>
            <a:ext cx="6650059" cy="3721778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71867" y="5077508"/>
            <a:ext cx="6650059" cy="569925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3807" b="1" i="0">
                <a:ln>
                  <a:noFill/>
                </a:ln>
                <a:solidFill>
                  <a:srgbClr val="8C8A8E"/>
                </a:solidFill>
                <a:latin typeface="Helvetica"/>
                <a:cs typeface="Helvetica"/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Name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888225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5371867" y="5647433"/>
            <a:ext cx="6650059" cy="569925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3807" b="0" i="0" baseline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371867" y="6217358"/>
            <a:ext cx="6650059" cy="569925"/>
          </a:xfrm>
          <a:noFill/>
          <a:ln>
            <a:noFill/>
          </a:ln>
        </p:spPr>
        <p:txBody>
          <a:bodyPr/>
          <a:lstStyle>
            <a:lvl1pPr marL="0" indent="0">
              <a:lnSpc>
                <a:spcPct val="70000"/>
              </a:lnSpc>
              <a:buNone/>
              <a:defRPr sz="3807" b="0" i="0">
                <a:ln>
                  <a:noFill/>
                </a:ln>
                <a:solidFill>
                  <a:srgbClr val="8C8A8E"/>
                </a:solidFill>
                <a:latin typeface="Helvetica Light"/>
                <a:cs typeface="Helvetica Light"/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Presenter Contact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1865278"/>
            <a:ext cx="4888225" cy="20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217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71867" y="1010321"/>
            <a:ext cx="6650059" cy="4973884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888225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915464" y="1834984"/>
            <a:ext cx="3325030" cy="332455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63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26375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675470" y="1010321"/>
            <a:ext cx="10242819" cy="4973884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81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362731" y="1010320"/>
            <a:ext cx="116591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62731" y="207245"/>
            <a:ext cx="9586449" cy="803075"/>
          </a:xfrm>
        </p:spPr>
        <p:txBody>
          <a:bodyPr anchor="b">
            <a:normAutofit/>
          </a:bodyPr>
          <a:lstStyle>
            <a:lvl1pPr algn="l">
              <a:defRPr sz="3264"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6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35459" y="4904804"/>
            <a:ext cx="11486467" cy="1303918"/>
          </a:xfrm>
        </p:spPr>
        <p:txBody>
          <a:bodyPr/>
          <a:lstStyle>
            <a:lvl1pPr algn="l">
              <a:defRPr b="0" i="0">
                <a:solidFill>
                  <a:srgbClr val="3186C7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96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824" y="1312553"/>
            <a:ext cx="2763661" cy="4671652"/>
          </a:xfrm>
        </p:spPr>
        <p:txBody>
          <a:bodyPr/>
          <a:lstStyle>
            <a:lvl1pPr marL="0" indent="0">
              <a:buNone/>
              <a:defRPr sz="3807">
                <a:solidFill>
                  <a:srgbClr val="3186C7"/>
                </a:solidFill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Single Title Here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30943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444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1824" y="1312554"/>
            <a:ext cx="2763661" cy="2089722"/>
          </a:xfrm>
        </p:spPr>
        <p:txBody>
          <a:bodyPr/>
          <a:lstStyle>
            <a:lvl1pPr marL="0" indent="0">
              <a:buNone/>
              <a:defRPr sz="3807">
                <a:solidFill>
                  <a:srgbClr val="3186C7"/>
                </a:solidFill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730943" y="1010321"/>
            <a:ext cx="0" cy="4973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half" idx="11" hasCustomPrompt="1"/>
          </p:nvPr>
        </p:nvSpPr>
        <p:spPr>
          <a:xfrm>
            <a:off x="621824" y="3626791"/>
            <a:ext cx="2763661" cy="2089722"/>
          </a:xfrm>
        </p:spPr>
        <p:txBody>
          <a:bodyPr/>
          <a:lstStyle>
            <a:lvl1pPr marL="0" indent="0">
              <a:buNone/>
              <a:defRPr sz="3807">
                <a:solidFill>
                  <a:srgbClr val="8C8A8E"/>
                </a:solidFill>
              </a:defRPr>
            </a:lvl1pPr>
            <a:lvl2pPr>
              <a:defRPr sz="3264"/>
            </a:lvl2pPr>
            <a:lvl3pPr>
              <a:defRPr sz="2720"/>
            </a:lvl3pPr>
            <a:lvl4pPr>
              <a:defRPr sz="2448"/>
            </a:lvl4pPr>
            <a:lvl5pPr>
              <a:defRPr sz="2448"/>
            </a:lvl5pPr>
            <a:lvl6pPr>
              <a:defRPr sz="2448"/>
            </a:lvl6pPr>
            <a:lvl7pPr>
              <a:defRPr sz="2448"/>
            </a:lvl7pPr>
            <a:lvl8pPr>
              <a:defRPr sz="2448"/>
            </a:lvl8pPr>
            <a:lvl9pPr>
              <a:defRPr sz="2448"/>
            </a:lvl9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013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3755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Content footer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24" y="324934"/>
            <a:ext cx="11192828" cy="537511"/>
          </a:xfrm>
        </p:spPr>
        <p:txBody>
          <a:bodyPr>
            <a:noAutofit/>
          </a:bodyPr>
          <a:lstStyle>
            <a:lvl1pPr algn="l">
              <a:defRPr sz="3264" b="0" i="0">
                <a:solidFill>
                  <a:schemeClr val="accent1"/>
                </a:solidFill>
                <a:latin typeface="Helvetica Light"/>
                <a:cs typeface="Helvetica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824" y="1365643"/>
            <a:ext cx="11192828" cy="4486286"/>
          </a:xfrm>
        </p:spPr>
        <p:txBody>
          <a:bodyPr numCol="1" spcCol="0"/>
          <a:lstStyle>
            <a:lvl1pPr marL="466287" indent="-466287">
              <a:buSzPct val="110000"/>
              <a:buFontTx/>
              <a:buBlip>
                <a:blip r:embed="rId2"/>
              </a:buBlip>
              <a:defRPr sz="1904" b="0" i="0">
                <a:solidFill>
                  <a:srgbClr val="6C6C6C"/>
                </a:solidFill>
                <a:latin typeface="Helvetica Light"/>
                <a:cs typeface="Helvetica Light"/>
              </a:defRPr>
            </a:lvl1pPr>
            <a:lvl2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2pPr>
            <a:lvl3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3pPr>
            <a:lvl4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4pPr>
            <a:lvl5pPr>
              <a:defRPr b="0" i="0">
                <a:solidFill>
                  <a:srgbClr val="6C6C6C"/>
                </a:solidFill>
                <a:latin typeface="Helvetica Light"/>
                <a:cs typeface="Helvetica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0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68C2560D-EC28-3B41-86E8-18F1CE0113B4}" type="datetimeFigureOut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9/15/2016</a:t>
            </a:fld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0"/>
            <a:ext cx="3938217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7" y="6482890"/>
            <a:ext cx="2901844" cy="372394"/>
          </a:xfrm>
          <a:prstGeom prst="rect">
            <a:avLst/>
          </a:prstGeom>
        </p:spPr>
        <p:txBody>
          <a:bodyPr/>
          <a:lstStyle/>
          <a:p>
            <a:pPr defTabSz="621716" fontAlgn="base">
              <a:spcBef>
                <a:spcPct val="0"/>
              </a:spcBef>
              <a:spcAft>
                <a:spcPct val="0"/>
              </a:spcAft>
            </a:pPr>
            <a:fld id="{2066355A-084C-D24E-9AD2-7E4FC41EA627}" type="slidenum">
              <a:rPr lang="en-US" smtClean="0">
                <a:solidFill>
                  <a:prstClr val="black"/>
                </a:solidFill>
                <a:ea typeface="ＭＳ Ｐゴシック" charset="0"/>
              </a:rPr>
              <a:pPr defTabSz="621716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>
              <a:solidFill>
                <a:prstClr val="black"/>
              </a:solidFill>
              <a:ea typeface="ＭＳ Ｐゴシック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21824" y="979663"/>
            <a:ext cx="11192828" cy="0"/>
          </a:xfrm>
          <a:prstGeom prst="line">
            <a:avLst/>
          </a:prstGeom>
          <a:ln>
            <a:solidFill>
              <a:srgbClr val="B7B7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66" y="6314631"/>
            <a:ext cx="1347285" cy="33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6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576" y="1211265"/>
            <a:ext cx="11889564" cy="917575"/>
          </a:xfrm>
        </p:spPr>
        <p:txBody>
          <a:bodyPr/>
          <a:lstStyle>
            <a:lvl1pPr>
              <a:defRPr sz="7198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838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88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77.xml"/><Relationship Id="rId19" Type="http://schemas.openxmlformats.org/officeDocument/2006/relationships/slideLayout" Target="../slideLayouts/slideLayout86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Relationship Id="rId22" Type="http://schemas.openxmlformats.org/officeDocument/2006/relationships/slideLayout" Target="../slideLayouts/slideLayout8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101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17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theme" Target="../theme/theme7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136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Relationship Id="rId6" Type="http://schemas.openxmlformats.org/officeDocument/2006/relationships/slideLayout" Target="../slideLayouts/slideLayout135.xml"/><Relationship Id="rId11" Type="http://schemas.openxmlformats.org/officeDocument/2006/relationships/theme" Target="../theme/theme8.xml"/><Relationship Id="rId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39.xml"/><Relationship Id="rId4" Type="http://schemas.openxmlformats.org/officeDocument/2006/relationships/slideLayout" Target="../slideLayouts/slideLayout133.xml"/><Relationship Id="rId9" Type="http://schemas.openxmlformats.org/officeDocument/2006/relationships/slideLayout" Target="../slideLayouts/slideLayout1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 dirty="0" smtClean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 smtClean="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 dirty="0" smtClea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 smtClean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 dirty="0" smtClean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 dirty="0" smtClean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 dirty="0" smtClean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300" r:id="rId2"/>
    <p:sldLayoutId id="2147484318" r:id="rId3"/>
    <p:sldLayoutId id="2147484295" r:id="rId4"/>
    <p:sldLayoutId id="2147484240" r:id="rId5"/>
    <p:sldLayoutId id="2147484296" r:id="rId6"/>
    <p:sldLayoutId id="2147484241" r:id="rId7"/>
    <p:sldLayoutId id="2147484297" r:id="rId8"/>
    <p:sldLayoutId id="2147484244" r:id="rId9"/>
    <p:sldLayoutId id="2147484298" r:id="rId10"/>
    <p:sldLayoutId id="2147484245" r:id="rId11"/>
    <p:sldLayoutId id="2147484247" r:id="rId12"/>
    <p:sldLayoutId id="2147484337" r:id="rId13"/>
    <p:sldLayoutId id="2147484249" r:id="rId14"/>
    <p:sldLayoutId id="2147484301" r:id="rId15"/>
    <p:sldLayoutId id="2147484252" r:id="rId16"/>
    <p:sldLayoutId id="2147484251" r:id="rId17"/>
    <p:sldLayoutId id="2147484254" r:id="rId18"/>
    <p:sldLayoutId id="2147484257" r:id="rId19"/>
    <p:sldLayoutId id="2147484258" r:id="rId20"/>
    <p:sldLayoutId id="2147484260" r:id="rId21"/>
    <p:sldLayoutId id="2147484299" r:id="rId22"/>
    <p:sldLayoutId id="2147484263" r:id="rId23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 smtClean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 smtClean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0120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11" r:id="rId4"/>
    <p:sldLayoutId id="2147484312" r:id="rId5"/>
    <p:sldLayoutId id="2147484313" r:id="rId6"/>
    <p:sldLayoutId id="2147484314" r:id="rId7"/>
    <p:sldLayoutId id="2147484315" r:id="rId8"/>
    <p:sldLayoutId id="214748431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17" r:id="rId15"/>
    <p:sldLayoutId id="2147484332" r:id="rId16"/>
    <p:sldLayoutId id="2147484333" r:id="rId17"/>
    <p:sldLayoutId id="2147484334" r:id="rId18"/>
    <p:sldLayoutId id="2147484335" r:id="rId19"/>
    <p:sldLayoutId id="2147484336" r:id="rId2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 rot="5400000">
            <a:off x="9393899" y="3050514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  <p:sldLayoutId id="2147484353" r:id="rId12"/>
    <p:sldLayoutId id="2147484354" r:id="rId13"/>
    <p:sldLayoutId id="2147484355" r:id="rId14"/>
    <p:sldLayoutId id="2147484356" r:id="rId15"/>
    <p:sldLayoutId id="2147484357" r:id="rId16"/>
    <p:sldLayoutId id="2147484358" r:id="rId17"/>
    <p:sldLayoutId id="2147484359" r:id="rId18"/>
    <p:sldLayoutId id="2147484360" r:id="rId19"/>
    <p:sldLayoutId id="2147484361" r:id="rId20"/>
    <p:sldLayoutId id="2147484362" r:id="rId21"/>
    <p:sldLayoutId id="2147484363" r:id="rId22"/>
    <p:sldLayoutId id="2147484364" r:id="rId23"/>
    <p:sldLayoutId id="2147484365" r:id="rId24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9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1" y="1212852"/>
            <a:ext cx="11887198" cy="213441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834" marR="0" lvl="0" indent="-342834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088" marR="0" lvl="1" indent="-241253" algn="l" defTabSz="932563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4" y="-8395"/>
            <a:ext cx="955641" cy="5775361"/>
            <a:chOff x="12618967" y="-8396"/>
            <a:chExt cx="955641" cy="5775361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293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293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 dirty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224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15628" y="4227340"/>
              <a:ext cx="2709380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224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2555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9" r:id="rId1"/>
    <p:sldLayoutId id="2147484370" r:id="rId2"/>
    <p:sldLayoutId id="2147484371" r:id="rId3"/>
    <p:sldLayoutId id="2147484372" r:id="rId4"/>
    <p:sldLayoutId id="2147484373" r:id="rId5"/>
    <p:sldLayoutId id="2147484374" r:id="rId6"/>
    <p:sldLayoutId id="2147484375" r:id="rId7"/>
    <p:sldLayoutId id="2147484376" r:id="rId8"/>
    <p:sldLayoutId id="2147484377" r:id="rId9"/>
    <p:sldLayoutId id="2147484378" r:id="rId10"/>
    <p:sldLayoutId id="2147484379" r:id="rId11"/>
    <p:sldLayoutId id="2147484380" r:id="rId12"/>
    <p:sldLayoutId id="2147484381" r:id="rId13"/>
    <p:sldLayoutId id="2147484382" r:id="rId14"/>
    <p:sldLayoutId id="2147484383" r:id="rId15"/>
    <p:sldLayoutId id="2147484384" r:id="rId16"/>
    <p:sldLayoutId id="2147484385" r:id="rId17"/>
    <p:sldLayoutId id="2147484386" r:id="rId18"/>
    <p:sldLayoutId id="2147484387" r:id="rId19"/>
    <p:sldLayoutId id="2147484388" r:id="rId20"/>
    <p:sldLayoutId id="2147484389" r:id="rId21"/>
    <p:sldLayoutId id="2147484390" r:id="rId22"/>
  </p:sldLayoutIdLst>
  <p:transition>
    <p:fade/>
  </p:transition>
  <p:txStyles>
    <p:titleStyle>
      <a:lvl1pPr algn="l" defTabSz="932563" rtl="0" eaLnBrk="1" latinLnBrk="0" hangingPunct="1">
        <a:lnSpc>
          <a:spcPct val="90000"/>
        </a:lnSpc>
        <a:spcBef>
          <a:spcPct val="0"/>
        </a:spcBef>
        <a:buNone/>
        <a:defRPr lang="en-US" sz="4799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834" marR="0" indent="-342834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3999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088" marR="0" indent="-241253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799946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503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058" marR="0" indent="-228557" algn="l" defTabSz="932563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4548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0830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112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3394" indent="-233141" algn="l" defTabSz="9325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44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26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08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89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70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53" algn="l" defTabSz="9325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917" y="280645"/>
            <a:ext cx="10933734" cy="1165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917" y="1632057"/>
            <a:ext cx="10933734" cy="461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bar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00535"/>
            <a:ext cx="12436475" cy="2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2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6" r:id="rId1"/>
    <p:sldLayoutId id="2147484397" r:id="rId2"/>
    <p:sldLayoutId id="2147484398" r:id="rId3"/>
    <p:sldLayoutId id="2147484399" r:id="rId4"/>
    <p:sldLayoutId id="2147484400" r:id="rId5"/>
    <p:sldLayoutId id="2147484401" r:id="rId6"/>
    <p:sldLayoutId id="2147484402" r:id="rId7"/>
    <p:sldLayoutId id="2147484404" r:id="rId8"/>
    <p:sldLayoutId id="2147484405" r:id="rId9"/>
    <p:sldLayoutId id="2147484406" r:id="rId10"/>
    <p:sldLayoutId id="2147484407" r:id="rId11"/>
    <p:sldLayoutId id="2147484408" r:id="rId12"/>
    <p:sldLayoutId id="2147484409" r:id="rId13"/>
  </p:sldLayoutIdLst>
  <p:timing>
    <p:tnLst>
      <p:par>
        <p:cTn id="1" dur="indefinite" restart="never" nodeType="tmRoot"/>
      </p:par>
    </p:tnLst>
  </p:timing>
  <p:txStyles>
    <p:titleStyle>
      <a:lvl1pPr algn="ctr" defTabSz="621716" rtl="0" eaLnBrk="1" latinLnBrk="0" hangingPunct="1">
        <a:spcBef>
          <a:spcPct val="0"/>
        </a:spcBef>
        <a:buNone/>
        <a:defRPr sz="5984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466287" indent="-466287" algn="l" defTabSz="621716" rtl="0" eaLnBrk="1" latinLnBrk="0" hangingPunct="1">
        <a:spcBef>
          <a:spcPct val="20000"/>
        </a:spcBef>
        <a:buFont typeface="Arial"/>
        <a:buChar char="•"/>
        <a:defRPr sz="4352" b="0" i="0" kern="1200">
          <a:solidFill>
            <a:srgbClr val="3186C7"/>
          </a:solidFill>
          <a:latin typeface="Helvetica Light"/>
          <a:ea typeface="+mn-ea"/>
          <a:cs typeface="Helvetica Light"/>
        </a:defRPr>
      </a:lvl1pPr>
      <a:lvl2pPr marL="1010287" indent="-388572" algn="l" defTabSz="621716" rtl="0" eaLnBrk="1" latinLnBrk="0" hangingPunct="1">
        <a:spcBef>
          <a:spcPct val="20000"/>
        </a:spcBef>
        <a:buFont typeface="Arial"/>
        <a:buChar char="–"/>
        <a:defRPr sz="3807" b="0" i="0" kern="1200">
          <a:solidFill>
            <a:srgbClr val="3186C7"/>
          </a:solidFill>
          <a:latin typeface="Helvetica Light"/>
          <a:ea typeface="+mn-ea"/>
          <a:cs typeface="Helvetica Light"/>
        </a:defRPr>
      </a:lvl2pPr>
      <a:lvl3pPr marL="1554289" indent="-310857" algn="l" defTabSz="621716" rtl="0" eaLnBrk="1" latinLnBrk="0" hangingPunct="1">
        <a:spcBef>
          <a:spcPct val="20000"/>
        </a:spcBef>
        <a:buFont typeface="Arial"/>
        <a:buChar char="•"/>
        <a:defRPr sz="3264" b="0" i="0" kern="1200">
          <a:solidFill>
            <a:srgbClr val="3186C7"/>
          </a:solidFill>
          <a:latin typeface="Helvetica Light"/>
          <a:ea typeface="+mn-ea"/>
          <a:cs typeface="Helvetica Light"/>
        </a:defRPr>
      </a:lvl3pPr>
      <a:lvl4pPr marL="2176005" indent="-310857" algn="l" defTabSz="621716" rtl="0" eaLnBrk="1" latinLnBrk="0" hangingPunct="1">
        <a:spcBef>
          <a:spcPct val="20000"/>
        </a:spcBef>
        <a:buFont typeface="Arial"/>
        <a:buChar char="–"/>
        <a:defRPr sz="2720" b="0" i="0" kern="1200">
          <a:solidFill>
            <a:srgbClr val="3186C7"/>
          </a:solidFill>
          <a:latin typeface="Helvetica Light"/>
          <a:ea typeface="+mn-ea"/>
          <a:cs typeface="Helvetica Light"/>
        </a:defRPr>
      </a:lvl4pPr>
      <a:lvl5pPr marL="2797719" indent="-310857" algn="l" defTabSz="621716" rtl="0" eaLnBrk="1" latinLnBrk="0" hangingPunct="1">
        <a:spcBef>
          <a:spcPct val="20000"/>
        </a:spcBef>
        <a:buFont typeface="Arial"/>
        <a:buChar char="»"/>
        <a:defRPr sz="2720" b="0" i="0" kern="1200">
          <a:solidFill>
            <a:srgbClr val="3186C7"/>
          </a:solidFill>
          <a:latin typeface="Helvetica Light"/>
          <a:ea typeface="+mn-ea"/>
          <a:cs typeface="Helvetica Light"/>
        </a:defRPr>
      </a:lvl5pPr>
      <a:lvl6pPr marL="3419435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6pPr>
      <a:lvl7pPr marL="4041151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7pPr>
      <a:lvl8pPr marL="4662867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8pPr>
      <a:lvl9pPr marL="5284581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716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431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146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6862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8578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0293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2008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3724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917" y="280645"/>
            <a:ext cx="10933734" cy="1165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917" y="1632057"/>
            <a:ext cx="10933734" cy="461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bar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00535"/>
            <a:ext cx="12436475" cy="2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4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9" r:id="rId8"/>
    <p:sldLayoutId id="2147484420" r:id="rId9"/>
    <p:sldLayoutId id="2147484421" r:id="rId10"/>
    <p:sldLayoutId id="2147484422" r:id="rId11"/>
    <p:sldLayoutId id="2147484423" r:id="rId12"/>
    <p:sldLayoutId id="2147484424" r:id="rId13"/>
  </p:sldLayoutIdLst>
  <p:timing>
    <p:tnLst>
      <p:par>
        <p:cTn id="1" dur="indefinite" restart="never" nodeType="tmRoot"/>
      </p:par>
    </p:tnLst>
  </p:timing>
  <p:txStyles>
    <p:titleStyle>
      <a:lvl1pPr algn="ctr" defTabSz="621716" rtl="0" eaLnBrk="1" latinLnBrk="0" hangingPunct="1">
        <a:spcBef>
          <a:spcPct val="0"/>
        </a:spcBef>
        <a:buNone/>
        <a:defRPr sz="5984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466287" indent="-466287" algn="l" defTabSz="621716" rtl="0" eaLnBrk="1" latinLnBrk="0" hangingPunct="1">
        <a:spcBef>
          <a:spcPct val="20000"/>
        </a:spcBef>
        <a:buFont typeface="Arial"/>
        <a:buChar char="•"/>
        <a:defRPr sz="4352" b="0" i="0" kern="1200">
          <a:solidFill>
            <a:srgbClr val="3186C7"/>
          </a:solidFill>
          <a:latin typeface="Helvetica Light"/>
          <a:ea typeface="+mn-ea"/>
          <a:cs typeface="Helvetica Light"/>
        </a:defRPr>
      </a:lvl1pPr>
      <a:lvl2pPr marL="1010287" indent="-388572" algn="l" defTabSz="621716" rtl="0" eaLnBrk="1" latinLnBrk="0" hangingPunct="1">
        <a:spcBef>
          <a:spcPct val="20000"/>
        </a:spcBef>
        <a:buFont typeface="Arial"/>
        <a:buChar char="–"/>
        <a:defRPr sz="3807" b="0" i="0" kern="1200">
          <a:solidFill>
            <a:srgbClr val="3186C7"/>
          </a:solidFill>
          <a:latin typeface="Helvetica Light"/>
          <a:ea typeface="+mn-ea"/>
          <a:cs typeface="Helvetica Light"/>
        </a:defRPr>
      </a:lvl2pPr>
      <a:lvl3pPr marL="1554289" indent="-310857" algn="l" defTabSz="621716" rtl="0" eaLnBrk="1" latinLnBrk="0" hangingPunct="1">
        <a:spcBef>
          <a:spcPct val="20000"/>
        </a:spcBef>
        <a:buFont typeface="Arial"/>
        <a:buChar char="•"/>
        <a:defRPr sz="3264" b="0" i="0" kern="1200">
          <a:solidFill>
            <a:srgbClr val="3186C7"/>
          </a:solidFill>
          <a:latin typeface="Helvetica Light"/>
          <a:ea typeface="+mn-ea"/>
          <a:cs typeface="Helvetica Light"/>
        </a:defRPr>
      </a:lvl3pPr>
      <a:lvl4pPr marL="2176005" indent="-310857" algn="l" defTabSz="621716" rtl="0" eaLnBrk="1" latinLnBrk="0" hangingPunct="1">
        <a:spcBef>
          <a:spcPct val="20000"/>
        </a:spcBef>
        <a:buFont typeface="Arial"/>
        <a:buChar char="–"/>
        <a:defRPr sz="2720" b="0" i="0" kern="1200">
          <a:solidFill>
            <a:srgbClr val="3186C7"/>
          </a:solidFill>
          <a:latin typeface="Helvetica Light"/>
          <a:ea typeface="+mn-ea"/>
          <a:cs typeface="Helvetica Light"/>
        </a:defRPr>
      </a:lvl4pPr>
      <a:lvl5pPr marL="2797719" indent="-310857" algn="l" defTabSz="621716" rtl="0" eaLnBrk="1" latinLnBrk="0" hangingPunct="1">
        <a:spcBef>
          <a:spcPct val="20000"/>
        </a:spcBef>
        <a:buFont typeface="Arial"/>
        <a:buChar char="»"/>
        <a:defRPr sz="2720" b="0" i="0" kern="1200">
          <a:solidFill>
            <a:srgbClr val="3186C7"/>
          </a:solidFill>
          <a:latin typeface="Helvetica Light"/>
          <a:ea typeface="+mn-ea"/>
          <a:cs typeface="Helvetica Light"/>
        </a:defRPr>
      </a:lvl5pPr>
      <a:lvl6pPr marL="3419435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6pPr>
      <a:lvl7pPr marL="4041151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7pPr>
      <a:lvl8pPr marL="4662867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8pPr>
      <a:lvl9pPr marL="5284581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716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431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146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6862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8578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0293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2008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3724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917" y="280645"/>
            <a:ext cx="10933734" cy="1165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917" y="1632057"/>
            <a:ext cx="10933734" cy="461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bar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00535"/>
            <a:ext cx="12436475" cy="2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9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3" r:id="rId1"/>
    <p:sldLayoutId id="2147484444" r:id="rId2"/>
    <p:sldLayoutId id="2147484445" r:id="rId3"/>
    <p:sldLayoutId id="2147484446" r:id="rId4"/>
    <p:sldLayoutId id="2147484447" r:id="rId5"/>
    <p:sldLayoutId id="2147484448" r:id="rId6"/>
    <p:sldLayoutId id="2147484449" r:id="rId7"/>
    <p:sldLayoutId id="2147484450" r:id="rId8"/>
    <p:sldLayoutId id="2147484451" r:id="rId9"/>
    <p:sldLayoutId id="2147484452" r:id="rId10"/>
    <p:sldLayoutId id="2147484454" r:id="rId11"/>
    <p:sldLayoutId id="2147484455" r:id="rId12"/>
    <p:sldLayoutId id="2147484456" r:id="rId13"/>
    <p:sldLayoutId id="2147484457" r:id="rId14"/>
  </p:sldLayoutIdLst>
  <p:timing>
    <p:tnLst>
      <p:par>
        <p:cTn id="1" dur="indefinite" restart="never" nodeType="tmRoot"/>
      </p:par>
    </p:tnLst>
  </p:timing>
  <p:txStyles>
    <p:titleStyle>
      <a:lvl1pPr algn="ctr" defTabSz="621716" rtl="0" eaLnBrk="1" latinLnBrk="0" hangingPunct="1">
        <a:spcBef>
          <a:spcPct val="0"/>
        </a:spcBef>
        <a:buNone/>
        <a:defRPr sz="5984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466287" indent="-466287" algn="l" defTabSz="621716" rtl="0" eaLnBrk="1" latinLnBrk="0" hangingPunct="1">
        <a:spcBef>
          <a:spcPct val="20000"/>
        </a:spcBef>
        <a:buFont typeface="Arial"/>
        <a:buChar char="•"/>
        <a:defRPr sz="4352" b="0" i="0" kern="1200">
          <a:solidFill>
            <a:srgbClr val="3186C7"/>
          </a:solidFill>
          <a:latin typeface="Helvetica Light"/>
          <a:ea typeface="+mn-ea"/>
          <a:cs typeface="Helvetica Light"/>
        </a:defRPr>
      </a:lvl1pPr>
      <a:lvl2pPr marL="1010287" indent="-388572" algn="l" defTabSz="621716" rtl="0" eaLnBrk="1" latinLnBrk="0" hangingPunct="1">
        <a:spcBef>
          <a:spcPct val="20000"/>
        </a:spcBef>
        <a:buFont typeface="Arial"/>
        <a:buChar char="–"/>
        <a:defRPr sz="3807" b="0" i="0" kern="1200">
          <a:solidFill>
            <a:srgbClr val="3186C7"/>
          </a:solidFill>
          <a:latin typeface="Helvetica Light"/>
          <a:ea typeface="+mn-ea"/>
          <a:cs typeface="Helvetica Light"/>
        </a:defRPr>
      </a:lvl2pPr>
      <a:lvl3pPr marL="1554289" indent="-310857" algn="l" defTabSz="621716" rtl="0" eaLnBrk="1" latinLnBrk="0" hangingPunct="1">
        <a:spcBef>
          <a:spcPct val="20000"/>
        </a:spcBef>
        <a:buFont typeface="Arial"/>
        <a:buChar char="•"/>
        <a:defRPr sz="3264" b="0" i="0" kern="1200">
          <a:solidFill>
            <a:srgbClr val="3186C7"/>
          </a:solidFill>
          <a:latin typeface="Helvetica Light"/>
          <a:ea typeface="+mn-ea"/>
          <a:cs typeface="Helvetica Light"/>
        </a:defRPr>
      </a:lvl3pPr>
      <a:lvl4pPr marL="2176005" indent="-310857" algn="l" defTabSz="621716" rtl="0" eaLnBrk="1" latinLnBrk="0" hangingPunct="1">
        <a:spcBef>
          <a:spcPct val="20000"/>
        </a:spcBef>
        <a:buFont typeface="Arial"/>
        <a:buChar char="–"/>
        <a:defRPr sz="2720" b="0" i="0" kern="1200">
          <a:solidFill>
            <a:srgbClr val="3186C7"/>
          </a:solidFill>
          <a:latin typeface="Helvetica Light"/>
          <a:ea typeface="+mn-ea"/>
          <a:cs typeface="Helvetica Light"/>
        </a:defRPr>
      </a:lvl4pPr>
      <a:lvl5pPr marL="2797719" indent="-310857" algn="l" defTabSz="621716" rtl="0" eaLnBrk="1" latinLnBrk="0" hangingPunct="1">
        <a:spcBef>
          <a:spcPct val="20000"/>
        </a:spcBef>
        <a:buFont typeface="Arial"/>
        <a:buChar char="»"/>
        <a:defRPr sz="2720" b="0" i="0" kern="1200">
          <a:solidFill>
            <a:srgbClr val="3186C7"/>
          </a:solidFill>
          <a:latin typeface="Helvetica Light"/>
          <a:ea typeface="+mn-ea"/>
          <a:cs typeface="Helvetica Light"/>
        </a:defRPr>
      </a:lvl5pPr>
      <a:lvl6pPr marL="3419435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6pPr>
      <a:lvl7pPr marL="4041151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7pPr>
      <a:lvl8pPr marL="4662867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8pPr>
      <a:lvl9pPr marL="5284581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716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431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146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6862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8578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0293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2008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3724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917" y="280645"/>
            <a:ext cx="10933734" cy="1165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917" y="1632057"/>
            <a:ext cx="10933734" cy="461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bar.png"/>
          <p:cNvPicPr>
            <a:picLocks noChangeAspect="1"/>
          </p:cNvPicPr>
          <p:nvPr userDrawn="1"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800535"/>
            <a:ext cx="12436475" cy="22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7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9" r:id="rId1"/>
    <p:sldLayoutId id="2147484460" r:id="rId2"/>
    <p:sldLayoutId id="2147484461" r:id="rId3"/>
    <p:sldLayoutId id="2147484462" r:id="rId4"/>
    <p:sldLayoutId id="2147484463" r:id="rId5"/>
    <p:sldLayoutId id="2147484464" r:id="rId6"/>
    <p:sldLayoutId id="2147484465" r:id="rId7"/>
    <p:sldLayoutId id="2147484467" r:id="rId8"/>
    <p:sldLayoutId id="2147484468" r:id="rId9"/>
    <p:sldLayoutId id="2147484469" r:id="rId10"/>
  </p:sldLayoutIdLst>
  <p:timing>
    <p:tnLst>
      <p:par>
        <p:cTn id="1" dur="indefinite" restart="never" nodeType="tmRoot"/>
      </p:par>
    </p:tnLst>
  </p:timing>
  <p:txStyles>
    <p:titleStyle>
      <a:lvl1pPr algn="ctr" defTabSz="621716" rtl="0" eaLnBrk="1" latinLnBrk="0" hangingPunct="1">
        <a:spcBef>
          <a:spcPct val="0"/>
        </a:spcBef>
        <a:buNone/>
        <a:defRPr sz="5984" b="0" i="0" kern="1200">
          <a:solidFill>
            <a:schemeClr val="tx1"/>
          </a:solidFill>
          <a:latin typeface="Helvetica Light"/>
          <a:ea typeface="+mj-ea"/>
          <a:cs typeface="Helvetica Light"/>
        </a:defRPr>
      </a:lvl1pPr>
    </p:titleStyle>
    <p:bodyStyle>
      <a:lvl1pPr marL="466287" indent="-466287" algn="l" defTabSz="621716" rtl="0" eaLnBrk="1" latinLnBrk="0" hangingPunct="1">
        <a:spcBef>
          <a:spcPct val="20000"/>
        </a:spcBef>
        <a:buFont typeface="Arial"/>
        <a:buChar char="•"/>
        <a:defRPr sz="4352" b="0" i="0" kern="1200">
          <a:solidFill>
            <a:srgbClr val="3186C7"/>
          </a:solidFill>
          <a:latin typeface="Helvetica Light"/>
          <a:ea typeface="+mn-ea"/>
          <a:cs typeface="Helvetica Light"/>
        </a:defRPr>
      </a:lvl1pPr>
      <a:lvl2pPr marL="1010287" indent="-388572" algn="l" defTabSz="621716" rtl="0" eaLnBrk="1" latinLnBrk="0" hangingPunct="1">
        <a:spcBef>
          <a:spcPct val="20000"/>
        </a:spcBef>
        <a:buFont typeface="Arial"/>
        <a:buChar char="–"/>
        <a:defRPr sz="3807" b="0" i="0" kern="1200">
          <a:solidFill>
            <a:srgbClr val="3186C7"/>
          </a:solidFill>
          <a:latin typeface="Helvetica Light"/>
          <a:ea typeface="+mn-ea"/>
          <a:cs typeface="Helvetica Light"/>
        </a:defRPr>
      </a:lvl2pPr>
      <a:lvl3pPr marL="1554289" indent="-310857" algn="l" defTabSz="621716" rtl="0" eaLnBrk="1" latinLnBrk="0" hangingPunct="1">
        <a:spcBef>
          <a:spcPct val="20000"/>
        </a:spcBef>
        <a:buFont typeface="Arial"/>
        <a:buChar char="•"/>
        <a:defRPr sz="3264" b="0" i="0" kern="1200">
          <a:solidFill>
            <a:srgbClr val="3186C7"/>
          </a:solidFill>
          <a:latin typeface="Helvetica Light"/>
          <a:ea typeface="+mn-ea"/>
          <a:cs typeface="Helvetica Light"/>
        </a:defRPr>
      </a:lvl3pPr>
      <a:lvl4pPr marL="2176005" indent="-310857" algn="l" defTabSz="621716" rtl="0" eaLnBrk="1" latinLnBrk="0" hangingPunct="1">
        <a:spcBef>
          <a:spcPct val="20000"/>
        </a:spcBef>
        <a:buFont typeface="Arial"/>
        <a:buChar char="–"/>
        <a:defRPr sz="2720" b="0" i="0" kern="1200">
          <a:solidFill>
            <a:srgbClr val="3186C7"/>
          </a:solidFill>
          <a:latin typeface="Helvetica Light"/>
          <a:ea typeface="+mn-ea"/>
          <a:cs typeface="Helvetica Light"/>
        </a:defRPr>
      </a:lvl4pPr>
      <a:lvl5pPr marL="2797719" indent="-310857" algn="l" defTabSz="621716" rtl="0" eaLnBrk="1" latinLnBrk="0" hangingPunct="1">
        <a:spcBef>
          <a:spcPct val="20000"/>
        </a:spcBef>
        <a:buFont typeface="Arial"/>
        <a:buChar char="»"/>
        <a:defRPr sz="2720" b="0" i="0" kern="1200">
          <a:solidFill>
            <a:srgbClr val="3186C7"/>
          </a:solidFill>
          <a:latin typeface="Helvetica Light"/>
          <a:ea typeface="+mn-ea"/>
          <a:cs typeface="Helvetica Light"/>
        </a:defRPr>
      </a:lvl5pPr>
      <a:lvl6pPr marL="3419435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6pPr>
      <a:lvl7pPr marL="4041151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7pPr>
      <a:lvl8pPr marL="4662867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8pPr>
      <a:lvl9pPr marL="5284581" indent="-310857" algn="l" defTabSz="621716" rtl="0" eaLnBrk="1" latinLnBrk="0" hangingPunct="1">
        <a:spcBef>
          <a:spcPct val="20000"/>
        </a:spcBef>
        <a:buFont typeface="Arial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716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431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146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6862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8578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0293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2008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3724" algn="l" defTabSz="621716" rtl="0" eaLnBrk="1" latinLnBrk="0" hangingPunct="1">
        <a:defRPr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7" y="982662"/>
            <a:ext cx="9829800" cy="2179058"/>
          </a:xfrm>
        </p:spPr>
        <p:txBody>
          <a:bodyPr/>
          <a:lstStyle/>
          <a:p>
            <a:r>
              <a:rPr lang="es-MX" dirty="0" smtClean="0"/>
              <a:t>Trabajando con Dependencias en </a:t>
            </a:r>
            <a:r>
              <a:rPr lang="es-MX" dirty="0" err="1" smtClean="0"/>
              <a:t>Xamarin</a:t>
            </a:r>
            <a:endParaRPr lang="en-US" dirty="0"/>
          </a:p>
        </p:txBody>
      </p:sp>
      <p:sp>
        <p:nvSpPr>
          <p:cNvPr id="10" name="Text Placeholder 4"/>
          <p:cNvSpPr txBox="1">
            <a:spLocks/>
          </p:cNvSpPr>
          <p:nvPr/>
        </p:nvSpPr>
        <p:spPr>
          <a:xfrm>
            <a:off x="427037" y="4640262"/>
            <a:ext cx="9677400" cy="457931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/>
              <a:t>ISC Luis </a:t>
            </a:r>
            <a:r>
              <a:rPr lang="en-US" sz="2600" b="1" dirty="0" err="1" smtClean="0"/>
              <a:t>Beltrán</a:t>
            </a:r>
            <a:endParaRPr lang="en-US" sz="2600" b="1" dirty="0" smtClean="0"/>
          </a:p>
        </p:txBody>
      </p:sp>
      <p:pic>
        <p:nvPicPr>
          <p:cNvPr id="7" name="Picture 2" descr="Full_logo_whi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8" t="-9076" b="-1"/>
          <a:stretch/>
        </p:blipFill>
        <p:spPr bwMode="auto">
          <a:xfrm>
            <a:off x="462188" y="6289547"/>
            <a:ext cx="278106" cy="2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4"/>
          <p:cNvSpPr txBox="1">
            <a:spLocks/>
          </p:cNvSpPr>
          <p:nvPr/>
        </p:nvSpPr>
        <p:spPr>
          <a:xfrm>
            <a:off x="427037" y="5140133"/>
            <a:ext cx="9677400" cy="91360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b="1" dirty="0" smtClean="0"/>
              <a:t>Microsoft </a:t>
            </a:r>
            <a:r>
              <a:rPr lang="es-MX" sz="2000" b="1" dirty="0" err="1" smtClean="0"/>
              <a:t>Student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Partner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err="1" smtClean="0"/>
              <a:t>Xamarin</a:t>
            </a:r>
            <a:r>
              <a:rPr lang="en-US" sz="2000" b="1" dirty="0" smtClean="0"/>
              <a:t> Student Partner</a:t>
            </a:r>
          </a:p>
          <a:p>
            <a:endParaRPr lang="en-US" sz="2000" b="1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740293" y="6240462"/>
            <a:ext cx="2353743" cy="33725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 smtClean="0"/>
              <a:t>@</a:t>
            </a:r>
            <a:r>
              <a:rPr lang="es-CO" sz="2000" b="1" dirty="0" err="1" smtClean="0"/>
              <a:t>darkicebeam</a:t>
            </a:r>
            <a:endParaRPr lang="en-US" sz="2000" b="1" dirty="0" smtClean="0"/>
          </a:p>
          <a:p>
            <a:endParaRPr lang="en-US" sz="2000" dirty="0"/>
          </a:p>
        </p:txBody>
      </p:sp>
      <p:pic>
        <p:nvPicPr>
          <p:cNvPr id="9" name="Picture 2" descr="http://appuniversity.mx/boosting/Challenges/GetImage/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343" y="1618623"/>
            <a:ext cx="1543097" cy="154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ángulo 10"/>
          <p:cNvSpPr/>
          <p:nvPr/>
        </p:nvSpPr>
        <p:spPr>
          <a:xfrm>
            <a:off x="8481697" y="3268662"/>
            <a:ext cx="34467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dirty="0"/>
              <a:t>http://</a:t>
            </a:r>
            <a:r>
              <a:rPr lang="es-MX" dirty="0" smtClean="0"/>
              <a:t>icebeamwp.blogspot.com</a:t>
            </a:r>
          </a:p>
          <a:p>
            <a:pPr algn="r"/>
            <a:r>
              <a:rPr lang="es-MX" dirty="0" smtClean="0"/>
              <a:t> </a:t>
            </a:r>
            <a:endParaRPr lang="es-MX" dirty="0"/>
          </a:p>
          <a:p>
            <a:pPr algn="r"/>
            <a:r>
              <a:rPr lang="es-MX" dirty="0" smtClean="0"/>
              <a:t>beltran_prieto@fai.utb.cz</a:t>
            </a:r>
          </a:p>
          <a:p>
            <a:pPr algn="r"/>
            <a:r>
              <a:rPr lang="es-MX" dirty="0" smtClean="0"/>
              <a:t> </a:t>
            </a:r>
            <a:endParaRPr lang="es-MX" dirty="0"/>
          </a:p>
          <a:p>
            <a:pPr algn="r"/>
            <a:r>
              <a:rPr lang="es-MX" dirty="0" smtClean="0"/>
              <a:t>https://github.com/icebeam7/</a:t>
            </a: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837" y="4895484"/>
            <a:ext cx="5100637" cy="546278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487497" y="5617646"/>
            <a:ext cx="54409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dirty="0"/>
              <a:t>https://www.meetup.com/CelayaMobileDevelopers</a:t>
            </a:r>
            <a:r>
              <a:rPr lang="es-MX" dirty="0" smtClean="0"/>
              <a:t>/</a:t>
            </a:r>
          </a:p>
          <a:p>
            <a:pPr algn="r"/>
            <a:endParaRPr lang="es-MX" dirty="0"/>
          </a:p>
          <a:p>
            <a:pPr algn="r"/>
            <a:r>
              <a:rPr lang="es-MX" dirty="0" smtClean="0"/>
              <a:t>15 Septiembre </a:t>
            </a:r>
            <a:r>
              <a:rPr lang="es-MX" dirty="0" smtClean="0"/>
              <a:t>2016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6627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Factory </a:t>
            </a:r>
            <a:r>
              <a:rPr lang="es-MX" dirty="0" err="1" smtClean="0"/>
              <a:t>Pattern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11193327" cy="1071062"/>
          </a:xfrm>
        </p:spPr>
        <p:txBody>
          <a:bodyPr/>
          <a:lstStyle/>
          <a:p>
            <a:r>
              <a:rPr lang="es-MX" dirty="0" smtClean="0"/>
              <a:t>Las dependencias pueden ser localizadas a través de “fábricas”, las cuales son responsables de crear las abstracciones.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80" y="2321693"/>
            <a:ext cx="1011528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370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Definiendo una fábrica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4" y="1897062"/>
            <a:ext cx="117309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144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Configurando una fábrica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11889564" cy="1514261"/>
          </a:xfrm>
        </p:spPr>
        <p:txBody>
          <a:bodyPr/>
          <a:lstStyle/>
          <a:p>
            <a:r>
              <a:rPr lang="es-MX" dirty="0" smtClean="0"/>
              <a:t>Cada plataforma implementa la abstracción y entonces configura la propiedad de fábrica a un delegado que retorna la implementación (es decir, una instancia de una clase).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727" t="2166" r="750" b="4375"/>
          <a:stretch/>
        </p:blipFill>
        <p:spPr>
          <a:xfrm>
            <a:off x="1341436" y="2659062"/>
            <a:ext cx="97536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1233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Utilizando una fábrica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11734798" cy="5386090"/>
          </a:xfrm>
        </p:spPr>
        <p:txBody>
          <a:bodyPr/>
          <a:lstStyle/>
          <a:p>
            <a:r>
              <a:rPr lang="es-MX" dirty="0" smtClean="0"/>
              <a:t>Ahora, cualquier código en el proyecto que necesitara esta recién implementada característica iría a la fábrica conocida y crearía el objeto específico a ser utilizado.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El cliente no necesita saber o preocuparse por la implementación (el código va a la fábrica para obtenerla y la utiliza en cualquier parte de la aplicación).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913" y="2659062"/>
            <a:ext cx="73342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659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y desventajas de Factory </a:t>
            </a:r>
            <a:r>
              <a:rPr lang="es-MX" dirty="0" err="1" smtClean="0"/>
              <a:t>Pattern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714998" cy="4789003"/>
          </a:xfrm>
        </p:spPr>
        <p:txBody>
          <a:bodyPr/>
          <a:lstStyle/>
          <a:p>
            <a:pPr algn="just"/>
            <a:r>
              <a:rPr lang="es-MX" dirty="0" smtClean="0"/>
              <a:t>Ventajas:</a:t>
            </a:r>
          </a:p>
          <a:p>
            <a:pPr algn="just"/>
            <a:endParaRPr lang="es-MX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 smtClean="0"/>
              <a:t>Se oculta la implementación.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 smtClean="0"/>
              <a:t>Fácil de entender y utilizar.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 smtClean="0"/>
              <a:t>Se puede decidir la implementación en tiempo de ejecución y retornar una versión específica basada en el entorno.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6294438" y="1212849"/>
            <a:ext cx="5869766" cy="5232202"/>
          </a:xfrm>
        </p:spPr>
        <p:txBody>
          <a:bodyPr/>
          <a:lstStyle/>
          <a:p>
            <a:r>
              <a:rPr lang="es-MX" dirty="0" smtClean="0"/>
              <a:t>Desventajas</a:t>
            </a:r>
          </a:p>
          <a:p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smtClean="0"/>
              <a:t>Requiere fábricas separadas por cada abstracción (posible problema de mantenimiento).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smtClean="0"/>
              <a:t>El cliente debe preocuparse por la dependencia.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smtClean="0"/>
              <a:t>Dependencias faltantes no son conocidas hasta el tiempo de ejecución.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9261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Factory </a:t>
            </a:r>
            <a:r>
              <a:rPr lang="es-MX" dirty="0" err="1" smtClean="0"/>
              <a:t>Pattern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8139190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4. Service Locator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198437" y="1212848"/>
            <a:ext cx="11963401" cy="4038029"/>
          </a:xfrm>
        </p:spPr>
        <p:txBody>
          <a:bodyPr/>
          <a:lstStyle/>
          <a:p>
            <a:r>
              <a:rPr lang="es-MX" dirty="0" smtClean="0"/>
              <a:t>La administración de un centro de datos tradicionalmente es una operación costosa en términos de costo y tiempo debido a que el departamento de TI pierde mucho tiempo administrando la infraestructura.</a:t>
            </a:r>
          </a:p>
          <a:p>
            <a:endParaRPr lang="es-MX" dirty="0"/>
          </a:p>
          <a:p>
            <a:r>
              <a:rPr lang="es-MX" dirty="0" smtClean="0"/>
              <a:t>En el pasado, las aplicaciones informáticas se descargaban desde una computadora o servidor físico local para ser ejecutadas posteriormente.</a:t>
            </a:r>
          </a:p>
        </p:txBody>
      </p:sp>
    </p:spTree>
    <p:extLst>
      <p:ext uri="{BB962C8B-B14F-4D97-AF65-F5344CB8AC3E}">
        <p14:creationId xmlns:p14="http://schemas.microsoft.com/office/powerpoint/2010/main" val="176249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Locator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11506198" cy="1514261"/>
          </a:xfrm>
        </p:spPr>
        <p:txBody>
          <a:bodyPr/>
          <a:lstStyle/>
          <a:p>
            <a:r>
              <a:rPr lang="es-MX" dirty="0" smtClean="0"/>
              <a:t>El patrón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Locator</a:t>
            </a:r>
            <a:r>
              <a:rPr lang="es-MX" dirty="0" smtClean="0"/>
              <a:t> utiliza un contenedor que mapea las abstracciones (interfaces) hacia tipos concretos y registrados (el cliente entonces utiliza el </a:t>
            </a:r>
            <a:r>
              <a:rPr lang="es-MX" dirty="0" err="1" smtClean="0"/>
              <a:t>locator</a:t>
            </a:r>
            <a:r>
              <a:rPr lang="es-MX" dirty="0" smtClean="0"/>
              <a:t> para encontrar dependencias).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589" y="3421062"/>
            <a:ext cx="892366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7050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Definiendo un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Locator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16" y="1439862"/>
            <a:ext cx="11816609" cy="418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977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7" y="982662"/>
            <a:ext cx="11887200" cy="1181862"/>
          </a:xfrm>
        </p:spPr>
        <p:txBody>
          <a:bodyPr/>
          <a:lstStyle/>
          <a:p>
            <a:r>
              <a:rPr lang="es-MX" dirty="0" smtClean="0"/>
              <a:t>Agenda</a:t>
            </a:r>
            <a:endParaRPr lang="en-US" dirty="0"/>
          </a:p>
        </p:txBody>
      </p:sp>
      <p:sp>
        <p:nvSpPr>
          <p:cNvPr id="14" name="Rectangle 4"/>
          <p:cNvSpPr/>
          <p:nvPr/>
        </p:nvSpPr>
        <p:spPr>
          <a:xfrm>
            <a:off x="503237" y="2278062"/>
            <a:ext cx="109845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defTabSz="932597">
              <a:spcAft>
                <a:spcPts val="1199"/>
              </a:spcAft>
              <a:defRPr/>
            </a:pPr>
            <a:r>
              <a:rPr lang="en-US" sz="3000" kern="0" dirty="0">
                <a:latin typeface="Segoe UI Light"/>
              </a:rPr>
              <a:t>1. Abstractions via Bridge Pattern</a:t>
            </a:r>
          </a:p>
          <a:p>
            <a:pPr lvl="0" algn="just" defTabSz="932597">
              <a:spcAft>
                <a:spcPts val="1199"/>
              </a:spcAft>
              <a:defRPr/>
            </a:pPr>
            <a:r>
              <a:rPr lang="en-US" sz="3000" kern="0" dirty="0" smtClean="0">
                <a:latin typeface="Segoe UI Light"/>
              </a:rPr>
              <a:t>2</a:t>
            </a:r>
            <a:r>
              <a:rPr lang="en-US" sz="3000" kern="0" dirty="0">
                <a:latin typeface="Segoe UI Light"/>
              </a:rPr>
              <a:t>. Inversion of Control</a:t>
            </a:r>
          </a:p>
          <a:p>
            <a:pPr lvl="0" algn="just" defTabSz="932597">
              <a:spcAft>
                <a:spcPts val="1199"/>
              </a:spcAft>
              <a:defRPr/>
            </a:pPr>
            <a:r>
              <a:rPr lang="en-US" sz="3000" kern="0" dirty="0" smtClean="0">
                <a:latin typeface="Segoe UI Light"/>
              </a:rPr>
              <a:t>3</a:t>
            </a:r>
            <a:r>
              <a:rPr lang="en-US" sz="3000" kern="0" dirty="0">
                <a:latin typeface="Segoe UI Light"/>
              </a:rPr>
              <a:t>. Factory Pattern</a:t>
            </a:r>
          </a:p>
          <a:p>
            <a:pPr lvl="0" algn="just" defTabSz="932597">
              <a:spcAft>
                <a:spcPts val="1199"/>
              </a:spcAft>
              <a:defRPr/>
            </a:pPr>
            <a:r>
              <a:rPr lang="en-US" sz="3000" kern="0" dirty="0" smtClean="0">
                <a:latin typeface="Segoe UI Light"/>
              </a:rPr>
              <a:t>4</a:t>
            </a:r>
            <a:r>
              <a:rPr lang="en-US" sz="3000" kern="0" dirty="0">
                <a:latin typeface="Segoe UI Light"/>
              </a:rPr>
              <a:t>. Service Locator</a:t>
            </a:r>
          </a:p>
          <a:p>
            <a:pPr lvl="0" algn="just" defTabSz="932597">
              <a:spcAft>
                <a:spcPts val="1199"/>
              </a:spcAft>
              <a:defRPr/>
            </a:pPr>
            <a:r>
              <a:rPr lang="en-US" sz="3000" kern="0" dirty="0" smtClean="0">
                <a:latin typeface="Segoe UI Light"/>
              </a:rPr>
              <a:t>5</a:t>
            </a:r>
            <a:r>
              <a:rPr lang="en-US" sz="3000" kern="0" dirty="0">
                <a:latin typeface="Segoe UI Light"/>
              </a:rPr>
              <a:t>. Dependency Injection</a:t>
            </a:r>
          </a:p>
          <a:p>
            <a:pPr lvl="0" algn="just" defTabSz="932597">
              <a:spcAft>
                <a:spcPts val="1199"/>
              </a:spcAft>
              <a:defRPr/>
            </a:pPr>
            <a:r>
              <a:rPr lang="en-US" sz="3000" kern="0" dirty="0" smtClean="0">
                <a:latin typeface="Segoe UI Light"/>
              </a:rPr>
              <a:t>6</a:t>
            </a:r>
            <a:r>
              <a:rPr lang="en-US" sz="3000" kern="0" dirty="0">
                <a:latin typeface="Segoe UI Light"/>
              </a:rPr>
              <a:t>. DI + </a:t>
            </a:r>
            <a:r>
              <a:rPr lang="en-US" sz="3000" kern="0" dirty="0" err="1">
                <a:latin typeface="Segoe UI Light"/>
              </a:rPr>
              <a:t>IoC</a:t>
            </a:r>
            <a:r>
              <a:rPr lang="en-US" sz="3000" kern="0" dirty="0">
                <a:latin typeface="Segoe UI Light"/>
              </a:rPr>
              <a:t> </a:t>
            </a:r>
            <a:r>
              <a:rPr lang="en-US" sz="3000" kern="0" dirty="0" smtClean="0">
                <a:latin typeface="Segoe UI Light"/>
              </a:rPr>
              <a:t>Containers</a:t>
            </a:r>
          </a:p>
          <a:p>
            <a:pPr lvl="0" algn="just" defTabSz="932597">
              <a:spcAft>
                <a:spcPts val="1199"/>
              </a:spcAft>
              <a:defRPr/>
            </a:pPr>
            <a:r>
              <a:rPr lang="es-MX" sz="3000" kern="0" dirty="0" smtClean="0">
                <a:latin typeface="Segoe UI Light"/>
              </a:rPr>
              <a:t>7</a:t>
            </a:r>
            <a:r>
              <a:rPr lang="es-MX" sz="3000" kern="0" dirty="0" smtClean="0">
                <a:latin typeface="Segoe UI Light"/>
              </a:rPr>
              <a:t>. Preguntas</a:t>
            </a:r>
            <a:endParaRPr kumimoji="0" lang="es-MX" sz="3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0641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Registro de Dependencias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5" y="1516062"/>
            <a:ext cx="11623672" cy="45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1938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Utilizando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Locator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38" y="1668462"/>
            <a:ext cx="11684165" cy="403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7569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y desventajas de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Locator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3305520"/>
          </a:xfrm>
        </p:spPr>
        <p:txBody>
          <a:bodyPr/>
          <a:lstStyle/>
          <a:p>
            <a:r>
              <a:rPr lang="es-MX" dirty="0" smtClean="0"/>
              <a:t>Ventajas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smtClean="0"/>
              <a:t>Fácil de utilizar y entender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smtClean="0"/>
              <a:t>Los clientes pueden solicitar servicios JIT.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smtClean="0"/>
              <a:t>Puede ser utilizado con cualquier cliente.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4345805"/>
          </a:xfrm>
        </p:spPr>
        <p:txBody>
          <a:bodyPr/>
          <a:lstStyle/>
          <a:p>
            <a:r>
              <a:rPr lang="es-MX" dirty="0" smtClean="0"/>
              <a:t>Desventajas</a:t>
            </a:r>
          </a:p>
          <a:p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smtClean="0"/>
              <a:t>Todos los clientes deben tener acceso al </a:t>
            </a:r>
            <a:r>
              <a:rPr lang="es-MX" dirty="0" err="1" smtClean="0"/>
              <a:t>Locator</a:t>
            </a:r>
            <a:endParaRPr lang="es-MX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smtClean="0"/>
              <a:t>Difícil identificar dependencias en código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smtClean="0"/>
              <a:t>Dependencias faltantes difíciles de identificar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892555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Locator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22761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5. Dependency 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930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Dependency</a:t>
            </a:r>
            <a:r>
              <a:rPr lang="es-MX" dirty="0" smtClean="0"/>
              <a:t> </a:t>
            </a:r>
            <a:r>
              <a:rPr lang="es-MX" dirty="0" err="1" smtClean="0"/>
              <a:t>Injection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11810998" cy="1514261"/>
          </a:xfrm>
        </p:spPr>
        <p:txBody>
          <a:bodyPr/>
          <a:lstStyle/>
          <a:p>
            <a:r>
              <a:rPr lang="es-MX" dirty="0" smtClean="0"/>
              <a:t>Otra alternativa es hacer que el código específico de plataforma “inyecte” la dependencia pasándola como parámetro o configurándola como propiedad.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34" y="3040062"/>
            <a:ext cx="1040997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0178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Utilizando </a:t>
            </a:r>
            <a:r>
              <a:rPr lang="es-MX" dirty="0" err="1" smtClean="0"/>
              <a:t>Dependency</a:t>
            </a:r>
            <a:r>
              <a:rPr lang="es-MX" dirty="0" smtClean="0"/>
              <a:t> </a:t>
            </a:r>
            <a:r>
              <a:rPr lang="es-MX" dirty="0" err="1" smtClean="0"/>
              <a:t>Injection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11734798" cy="1071062"/>
          </a:xfrm>
        </p:spPr>
        <p:txBody>
          <a:bodyPr/>
          <a:lstStyle/>
          <a:p>
            <a:r>
              <a:rPr lang="es-MX" dirty="0" smtClean="0"/>
              <a:t>Se puede entonces conectar el cliente junto con las dependencias requeridas manualmente en el código.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2" y="2512510"/>
            <a:ext cx="11945486" cy="410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7450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6. DI + </a:t>
            </a:r>
            <a:r>
              <a:rPr lang="en-US" dirty="0" err="1"/>
              <a:t>IoC</a:t>
            </a:r>
            <a:r>
              <a:rPr lang="en-US" dirty="0"/>
              <a:t> Containers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4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Inversion</a:t>
            </a:r>
            <a:r>
              <a:rPr lang="es-MX" dirty="0" smtClean="0"/>
              <a:t> of Control </a:t>
            </a:r>
            <a:r>
              <a:rPr lang="es-MX" dirty="0" err="1" smtClean="0"/>
              <a:t>Containers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11889564" cy="3305520"/>
          </a:xfrm>
        </p:spPr>
        <p:txBody>
          <a:bodyPr/>
          <a:lstStyle/>
          <a:p>
            <a:r>
              <a:rPr lang="es-MX" dirty="0" smtClean="0"/>
              <a:t>Un contenedor </a:t>
            </a:r>
            <a:r>
              <a:rPr lang="es-MX" dirty="0" err="1" smtClean="0"/>
              <a:t>IoC</a:t>
            </a:r>
            <a:r>
              <a:rPr lang="es-MX" dirty="0" smtClean="0"/>
              <a:t> es un manejador de dependencias que se utiliza para crear y controlar el ciclo de vida de las dependencias en nuestra aplicación. Tiene 2 propósitos:</a:t>
            </a:r>
          </a:p>
          <a:p>
            <a:endParaRPr lang="es-MX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smtClean="0"/>
              <a:t>Registrar dependencias conocidas.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dirty="0" smtClean="0"/>
              <a:t>Crear objetos  e inyectarles las dependencias requeridas.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2624928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 con </a:t>
            </a:r>
            <a:r>
              <a:rPr lang="es-MX" dirty="0" err="1" smtClean="0"/>
              <a:t>IoC</a:t>
            </a:r>
            <a:r>
              <a:rPr lang="es-MX" dirty="0" smtClean="0"/>
              <a:t> </a:t>
            </a:r>
            <a:r>
              <a:rPr lang="es-MX" dirty="0" err="1" smtClean="0"/>
              <a:t>Container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11519438" cy="1514261"/>
          </a:xfrm>
        </p:spPr>
        <p:txBody>
          <a:bodyPr/>
          <a:lstStyle/>
          <a:p>
            <a:r>
              <a:rPr lang="es-MX" dirty="0" smtClean="0"/>
              <a:t>Se puede automatizar DI con un contenedor con el que las dependencias estén registradas y entonces crear tipos – supliendo automáticamente las dependencias.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3127219"/>
            <a:ext cx="11062240" cy="364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7780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kern="0" dirty="0"/>
              <a:t>Abstractions via Bridge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1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contenedor DI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11658598" cy="1071062"/>
          </a:xfrm>
        </p:spPr>
        <p:txBody>
          <a:bodyPr/>
          <a:lstStyle/>
          <a:p>
            <a:r>
              <a:rPr lang="es-MX" dirty="0" smtClean="0"/>
              <a:t>Las dependencias típicamente se registran en el código específico de plataforma, pero no necesariamente tienen que estar ahí.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237" y="2735262"/>
            <a:ext cx="9727973" cy="40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4604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Ventajas y desventajas de DI + </a:t>
            </a:r>
            <a:r>
              <a:rPr lang="es-MX" dirty="0" err="1" smtClean="0"/>
              <a:t>Containers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6172198" cy="5521512"/>
          </a:xfrm>
        </p:spPr>
        <p:txBody>
          <a:bodyPr/>
          <a:lstStyle/>
          <a:p>
            <a:pPr algn="just"/>
            <a:r>
              <a:rPr lang="es-MX" dirty="0" smtClean="0"/>
              <a:t>Ventajas</a:t>
            </a:r>
          </a:p>
          <a:p>
            <a:pPr algn="just"/>
            <a:endParaRPr lang="es-MX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 smtClean="0"/>
              <a:t>El cliente solamente necesita dependencias reales, sin necesidad de referenciar al contenedor.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 smtClean="0"/>
              <a:t>Fácil de identificar las dependencias que se están utilizando, pues son pasadas a los constructores o llenadas en las propiedades.</a:t>
            </a:r>
            <a:endParaRPr lang="es-MX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1"/>
          </p:nvPr>
        </p:nvSpPr>
        <p:spPr>
          <a:xfrm>
            <a:off x="7285037" y="1212849"/>
            <a:ext cx="4876801" cy="5367623"/>
          </a:xfrm>
        </p:spPr>
        <p:txBody>
          <a:bodyPr/>
          <a:lstStyle/>
          <a:p>
            <a:pPr algn="just"/>
            <a:r>
              <a:rPr lang="es-MX" dirty="0" smtClean="0"/>
              <a:t>Desventajas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 smtClean="0"/>
              <a:t>Involucra un poco de “magia”, visualizar el escenario puede ser un poco complicado de entender.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 smtClean="0"/>
              <a:t>Con frecuencia requiere un poco de “</a:t>
            </a:r>
            <a:r>
              <a:rPr lang="es-MX" dirty="0" err="1" smtClean="0"/>
              <a:t>reflection</a:t>
            </a:r>
            <a:r>
              <a:rPr lang="es-MX" dirty="0" smtClean="0"/>
              <a:t>”, que en general no, pero puede impactar en el rendimiento.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9011645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Práctica </a:t>
            </a:r>
            <a:r>
              <a:rPr lang="es-MX" dirty="0" err="1" smtClean="0"/>
              <a:t>Dependency</a:t>
            </a:r>
            <a:r>
              <a:rPr lang="es-MX" dirty="0" smtClean="0"/>
              <a:t> </a:t>
            </a:r>
            <a:r>
              <a:rPr lang="es-MX" dirty="0" err="1" smtClean="0"/>
              <a:t>Injection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4456079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. 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52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27037" y="1649591"/>
            <a:ext cx="1158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 smtClean="0"/>
              <a:t>Próximas sesiones: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 smtClean="0"/>
              <a:t>Xamarin</a:t>
            </a:r>
            <a:r>
              <a:rPr lang="es-MX" sz="2400" dirty="0" smtClean="0"/>
              <a:t> y Notificaciones </a:t>
            </a:r>
            <a:r>
              <a:rPr lang="es-MX" sz="2400" dirty="0" err="1" smtClean="0"/>
              <a:t>Push</a:t>
            </a:r>
            <a:r>
              <a:rPr lang="es-MX" sz="2400" dirty="0" smtClean="0"/>
              <a:t> (Lunes 19 de Septiembre)</a:t>
            </a:r>
            <a:endParaRPr lang="es-MX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 smtClean="0"/>
              <a:t>Xamarin</a:t>
            </a:r>
            <a:r>
              <a:rPr lang="es-MX" sz="2400" dirty="0" smtClean="0"/>
              <a:t> y Microsoft </a:t>
            </a:r>
            <a:r>
              <a:rPr lang="es-MX" sz="2400" dirty="0" err="1" smtClean="0"/>
              <a:t>Cognitive</a:t>
            </a:r>
            <a:r>
              <a:rPr lang="es-MX" sz="2400" dirty="0" smtClean="0"/>
              <a:t> </a:t>
            </a:r>
            <a:r>
              <a:rPr lang="es-MX" sz="2400" dirty="0" err="1" smtClean="0"/>
              <a:t>Services</a:t>
            </a:r>
            <a:r>
              <a:rPr lang="es-MX" sz="2400" dirty="0" smtClean="0"/>
              <a:t> parte 1 (Lunes 26 de Septiembre)</a:t>
            </a:r>
            <a:endParaRPr lang="es-MX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 err="1"/>
              <a:t>Xamarin</a:t>
            </a:r>
            <a:r>
              <a:rPr lang="es-MX" sz="2400" dirty="0"/>
              <a:t> y Microsoft </a:t>
            </a:r>
            <a:r>
              <a:rPr lang="es-MX" sz="2400" dirty="0" err="1"/>
              <a:t>Cognitive</a:t>
            </a:r>
            <a:r>
              <a:rPr lang="es-MX" sz="2400" dirty="0"/>
              <a:t> </a:t>
            </a:r>
            <a:r>
              <a:rPr lang="es-MX" sz="2400" dirty="0" err="1"/>
              <a:t>Services</a:t>
            </a:r>
            <a:r>
              <a:rPr lang="es-MX" sz="2400" dirty="0"/>
              <a:t> </a:t>
            </a:r>
            <a:r>
              <a:rPr lang="es-MX" sz="2400" dirty="0" smtClean="0"/>
              <a:t>parte 2 (Viernes 30 </a:t>
            </a:r>
            <a:r>
              <a:rPr lang="es-MX" sz="2400" dirty="0"/>
              <a:t>de Septiembre)</a:t>
            </a:r>
            <a:endParaRPr lang="es-MX" sz="2400" dirty="0" smtClean="0"/>
          </a:p>
        </p:txBody>
      </p:sp>
      <p:sp>
        <p:nvSpPr>
          <p:cNvPr id="3" name="Rectángulo 2"/>
          <p:cNvSpPr/>
          <p:nvPr/>
        </p:nvSpPr>
        <p:spPr>
          <a:xfrm>
            <a:off x="350837" y="220662"/>
            <a:ext cx="36199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spc="-100" dirty="0" err="1" smtClean="0">
                <a:ln w="3175">
                  <a:noFill/>
                </a:ln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  <a:cs typeface="Segoe UI" pitchFamily="34" charset="0"/>
              </a:rPr>
              <a:t>Anuncios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673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¡Gracias!</a:t>
            </a:r>
            <a:endParaRPr lang="en-US" dirty="0"/>
          </a:p>
        </p:txBody>
      </p:sp>
      <p:sp>
        <p:nvSpPr>
          <p:cNvPr id="4" name="Text Placeholder 4"/>
          <p:cNvSpPr txBox="1">
            <a:spLocks/>
          </p:cNvSpPr>
          <p:nvPr/>
        </p:nvSpPr>
        <p:spPr>
          <a:xfrm>
            <a:off x="427037" y="4640262"/>
            <a:ext cx="9677400" cy="457931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/>
              <a:t>ISC Luis </a:t>
            </a:r>
            <a:r>
              <a:rPr lang="en-US" sz="2600" b="1" dirty="0" err="1" smtClean="0"/>
              <a:t>Beltrán</a:t>
            </a:r>
            <a:endParaRPr lang="en-US" sz="2600" b="1" dirty="0" smtClean="0"/>
          </a:p>
        </p:txBody>
      </p:sp>
      <p:pic>
        <p:nvPicPr>
          <p:cNvPr id="5" name="Picture 2" descr="Full_logo_whit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28" t="-9076" b="-1"/>
          <a:stretch/>
        </p:blipFill>
        <p:spPr bwMode="auto">
          <a:xfrm>
            <a:off x="462188" y="6289547"/>
            <a:ext cx="278106" cy="23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427037" y="5140133"/>
            <a:ext cx="9677400" cy="913607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000" b="1" dirty="0" smtClean="0"/>
              <a:t>Microsoft </a:t>
            </a:r>
            <a:r>
              <a:rPr lang="es-MX" sz="2000" b="1" dirty="0" err="1" smtClean="0"/>
              <a:t>Student</a:t>
            </a:r>
            <a:r>
              <a:rPr lang="es-MX" sz="2000" b="1" dirty="0" smtClean="0"/>
              <a:t> </a:t>
            </a:r>
            <a:r>
              <a:rPr lang="es-MX" sz="2000" b="1" dirty="0" err="1" smtClean="0"/>
              <a:t>Partner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err="1" smtClean="0"/>
              <a:t>Xamarin</a:t>
            </a:r>
            <a:r>
              <a:rPr lang="en-US" sz="2000" b="1" dirty="0" smtClean="0"/>
              <a:t> Student Partner</a:t>
            </a:r>
          </a:p>
          <a:p>
            <a:endParaRPr lang="en-US" sz="2000" b="1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740293" y="6240462"/>
            <a:ext cx="2353743" cy="337259"/>
          </a:xfrm>
          <a:prstGeom prst="rect">
            <a:avLst/>
          </a:prstGeom>
        </p:spPr>
        <p:txBody>
          <a:bodyPr/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4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Segoe UI" panose="020B0502040204020203" pitchFamily="34" charset="0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000" b="1" dirty="0" smtClean="0"/>
              <a:t>@</a:t>
            </a:r>
            <a:r>
              <a:rPr lang="es-CO" sz="2000" b="1" dirty="0" err="1" smtClean="0"/>
              <a:t>darkicebeam</a:t>
            </a:r>
            <a:endParaRPr lang="en-US" sz="2000" b="1" dirty="0" smtClean="0"/>
          </a:p>
        </p:txBody>
      </p:sp>
      <p:pic>
        <p:nvPicPr>
          <p:cNvPr id="9" name="Picture 2" descr="http://appuniversity.mx/boosting/Challenges/GetImage/6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343" y="1618623"/>
            <a:ext cx="1543097" cy="154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7837" y="4895484"/>
            <a:ext cx="5100637" cy="546278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6487497" y="5617646"/>
            <a:ext cx="54409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dirty="0"/>
              <a:t>https://www.meetup.com/CelayaMobileDevelopers</a:t>
            </a:r>
            <a:r>
              <a:rPr lang="es-MX" dirty="0" smtClean="0"/>
              <a:t>/</a:t>
            </a:r>
          </a:p>
          <a:p>
            <a:pPr algn="r"/>
            <a:endParaRPr lang="es-MX" dirty="0"/>
          </a:p>
          <a:p>
            <a:pPr algn="r"/>
            <a:r>
              <a:rPr lang="es-MX" dirty="0" smtClean="0"/>
              <a:t>15 Septiembre </a:t>
            </a:r>
            <a:r>
              <a:rPr lang="es-MX" dirty="0" smtClean="0"/>
              <a:t>2016</a:t>
            </a:r>
            <a:endParaRPr lang="es-MX" dirty="0"/>
          </a:p>
        </p:txBody>
      </p:sp>
      <p:sp>
        <p:nvSpPr>
          <p:cNvPr id="13" name="Rectángulo 12"/>
          <p:cNvSpPr/>
          <p:nvPr/>
        </p:nvSpPr>
        <p:spPr>
          <a:xfrm>
            <a:off x="8481697" y="3268662"/>
            <a:ext cx="34467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MX" dirty="0"/>
              <a:t>http://</a:t>
            </a:r>
            <a:r>
              <a:rPr lang="es-MX" dirty="0" smtClean="0"/>
              <a:t>icebeamwp.blogspot.com</a:t>
            </a:r>
          </a:p>
          <a:p>
            <a:pPr algn="r"/>
            <a:r>
              <a:rPr lang="es-MX" dirty="0" smtClean="0"/>
              <a:t> </a:t>
            </a:r>
            <a:endParaRPr lang="es-MX" dirty="0"/>
          </a:p>
          <a:p>
            <a:pPr algn="r"/>
            <a:r>
              <a:rPr lang="es-MX" dirty="0" smtClean="0"/>
              <a:t>beltran_prieto@fai.utb.cz</a:t>
            </a:r>
          </a:p>
          <a:p>
            <a:pPr algn="r"/>
            <a:r>
              <a:rPr lang="es-MX" dirty="0" smtClean="0"/>
              <a:t> </a:t>
            </a:r>
            <a:endParaRPr lang="es-MX" dirty="0"/>
          </a:p>
          <a:p>
            <a:pPr algn="r"/>
            <a:r>
              <a:rPr lang="es-MX" dirty="0" smtClean="0"/>
              <a:t>https://github.com/icebeam7/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124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 características de plataforma 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7086598" cy="5386090"/>
          </a:xfrm>
        </p:spPr>
        <p:txBody>
          <a:bodyPr/>
          <a:lstStyle/>
          <a:p>
            <a:pPr algn="just"/>
            <a:r>
              <a:rPr lang="es-MX" dirty="0"/>
              <a:t>Un escenario común en el desarrollo de aplicaciones multiplataforma es el uso de </a:t>
            </a:r>
            <a:r>
              <a:rPr lang="es-MX" dirty="0" err="1"/>
              <a:t>APIs</a:t>
            </a:r>
            <a:r>
              <a:rPr lang="es-MX" dirty="0"/>
              <a:t> específicos a una plataforma: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 smtClean="0"/>
              <a:t>Alertas </a:t>
            </a:r>
            <a:r>
              <a:rPr lang="es-MX" dirty="0"/>
              <a:t>y notificaciones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/>
              <a:t>Manejo de archivos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dirty="0" smtClean="0"/>
              <a:t>UI </a:t>
            </a:r>
            <a:r>
              <a:rPr lang="es-MX" dirty="0" err="1" smtClean="0"/>
              <a:t>marshaling</a:t>
            </a:r>
            <a:r>
              <a:rPr lang="es-MX" dirty="0" smtClean="0"/>
              <a:t> (trabajando con el hilo de la interfaz de usuario)</a:t>
            </a:r>
            <a:endParaRPr lang="es-MX" dirty="0"/>
          </a:p>
          <a:p>
            <a:pPr algn="just"/>
            <a:endParaRPr lang="es-MX" dirty="0"/>
          </a:p>
          <a:p>
            <a:pPr algn="just"/>
            <a:r>
              <a:rPr lang="es-MX" dirty="0"/>
              <a:t>El patrón Bridge puede desacoplar la implementación, habilitando el </a:t>
            </a:r>
            <a:r>
              <a:rPr lang="es-MX" dirty="0" err="1"/>
              <a:t>testing</a:t>
            </a:r>
            <a:r>
              <a:rPr lang="es-MX" dirty="0" smtClean="0"/>
              <a:t>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828" y="1668462"/>
            <a:ext cx="4564375" cy="431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550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Ejemplo: Servicio de alertas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867398" cy="5256213"/>
          </a:xfrm>
        </p:spPr>
        <p:txBody>
          <a:bodyPr/>
          <a:lstStyle/>
          <a:p>
            <a:pPr algn="just"/>
            <a:r>
              <a:rPr lang="es-MX" dirty="0" smtClean="0"/>
              <a:t>Cada plataforma tiene una forma única de notificar al usuario que algo ha ocurrido.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El código compartido utilizará la abstracción </a:t>
            </a:r>
            <a:r>
              <a:rPr lang="es-MX" b="1" dirty="0" err="1" smtClean="0"/>
              <a:t>IAlertService</a:t>
            </a:r>
            <a:r>
              <a:rPr lang="es-MX" dirty="0" smtClean="0"/>
              <a:t>.</a:t>
            </a:r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Las plataformas deben implementar la abstracción utilizando su propia API particular.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37" y="1439862"/>
            <a:ext cx="602284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8487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Utilizando servicios en el código compartido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11734798" cy="1071062"/>
          </a:xfrm>
        </p:spPr>
        <p:txBody>
          <a:bodyPr/>
          <a:lstStyle/>
          <a:p>
            <a:pPr algn="just"/>
            <a:r>
              <a:rPr lang="es-MX" dirty="0" smtClean="0"/>
              <a:t>Una vez que tenemos las abstracciones e implementaciones en cada plataforma, es necesario enlazarlas.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36" y="2506662"/>
            <a:ext cx="866634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595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2. Inversion of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82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Localización de servicios – </a:t>
            </a:r>
            <a:r>
              <a:rPr lang="es-MX" dirty="0" err="1" smtClean="0"/>
              <a:t>Inversion</a:t>
            </a:r>
            <a:r>
              <a:rPr lang="es-MX" dirty="0" smtClean="0"/>
              <a:t> of Control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7391398" cy="5367623"/>
          </a:xfrm>
        </p:spPr>
        <p:txBody>
          <a:bodyPr/>
          <a:lstStyle/>
          <a:p>
            <a:r>
              <a:rPr lang="es-MX" dirty="0" smtClean="0"/>
              <a:t>Existen varios patrones muy conocidos que se pueden utilizar para romper las dependencias y acoplar los componentes juntos (sin necesidad de que éstos ni la clase que los implemente se conozcan entre sí).</a:t>
            </a:r>
          </a:p>
          <a:p>
            <a:endParaRPr lang="es-MX" dirty="0"/>
          </a:p>
          <a:p>
            <a:r>
              <a:rPr lang="es-MX" dirty="0" smtClean="0"/>
              <a:t>Estos patrones se conocen de manera general como </a:t>
            </a:r>
            <a:r>
              <a:rPr lang="es-MX" b="1" dirty="0" err="1" smtClean="0"/>
              <a:t>Inversion</a:t>
            </a:r>
            <a:r>
              <a:rPr lang="es-MX" b="1" dirty="0" smtClean="0"/>
              <a:t> of Control y </a:t>
            </a:r>
            <a:r>
              <a:rPr lang="es-MX" dirty="0" smtClean="0"/>
              <a:t>permiten que componentes reutilizables llamen código específico de plataforma.</a:t>
            </a:r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783" y="1772910"/>
            <a:ext cx="4038600" cy="420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8214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181862"/>
          </a:xfrm>
        </p:spPr>
        <p:txBody>
          <a:bodyPr/>
          <a:lstStyle/>
          <a:p>
            <a:r>
              <a:rPr lang="en-US" dirty="0"/>
              <a:t>3. Factory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0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3.xml><?xml version="1.0" encoding="utf-8"?>
<a:theme xmlns:a="http://schemas.openxmlformats.org/drawingml/2006/main" name="LIGHT COLOR TEMPLATE">
  <a:themeElements>
    <a:clrScheme name="Custom 19">
      <a:dk1>
        <a:srgbClr val="505050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B4009E"/>
      </a:accent2>
      <a:accent3>
        <a:srgbClr val="107C10"/>
      </a:accent3>
      <a:accent4>
        <a:srgbClr val="5C2D91"/>
      </a:accent4>
      <a:accent5>
        <a:srgbClr val="008272"/>
      </a:accent5>
      <a:accent6>
        <a:srgbClr val="D83B01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LIGHT_Oct_2014.potx" id="{8D89426A-98D9-452E-82D2-38C97A5E7430}" vid="{43CB4C6F-FCEB-4846-9678-AF1F381D6EF6}"/>
    </a:ext>
  </a:extLst>
</a:theme>
</file>

<file path=ppt/theme/theme4.xml><?xml version="1.0" encoding="utf-8"?>
<a:theme xmlns:a="http://schemas.openxmlformats.org/drawingml/2006/main" name="1_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Xamarin3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amarin3Theme" id="{59DABE8E-749B-46FB-AF40-39BDBC43BB92}" vid="{FE2CD304-25DD-4EEE-8F1F-59580990C2A2}"/>
    </a:ext>
  </a:extLst>
</a:theme>
</file>

<file path=ppt/theme/theme6.xml><?xml version="1.0" encoding="utf-8"?>
<a:theme xmlns:a="http://schemas.openxmlformats.org/drawingml/2006/main" name="1_Xamarin3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amarin3Theme" id="{59DABE8E-749B-46FB-AF40-39BDBC43BB92}" vid="{FE2CD304-25DD-4EEE-8F1F-59580990C2A2}"/>
    </a:ext>
  </a:extLst>
</a:theme>
</file>

<file path=ppt/theme/theme7.xml><?xml version="1.0" encoding="utf-8"?>
<a:theme xmlns:a="http://schemas.openxmlformats.org/drawingml/2006/main" name="2_Xamarin3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Xamarin3Theme" id="{59DABE8E-749B-46FB-AF40-39BDBC43BB92}" vid="{FE2CD304-25DD-4EEE-8F1F-59580990C2A2}"/>
    </a:ext>
  </a:extLst>
</a:theme>
</file>

<file path=ppt/theme/theme8.xml><?xml version="1.0" encoding="utf-8"?>
<a:theme xmlns:a="http://schemas.openxmlformats.org/drawingml/2006/main" name="Xamarin 3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Moscone Center</TermName>
          <TermId xmlns="http://schemas.microsoft.com/office/infopath/2007/PartnerControls">d4f36a2e-dd0d-4424-990f-7c93b4e9f063</TermId>
        </TermInfo>
      </Terms>
    </d12e2661e9634d9aa98bbb375f31aced>
    <Event_x0020_Start_x0020_Date xmlns="01c77077-aee4-4b5f-bd4e-9cd40a6fff29">2016-03-30T07:00:00+00:00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San Francisco</TermName>
          <TermId xmlns="http://schemas.microsoft.com/office/infopath/2007/PartnerControls">84dfcb53-432b-499d-8965-93d483d36b4a</TermId>
        </TermInfo>
      </Terms>
    </iaa5f83406f94009a0f6a3e890699ff7>
    <External_x0020_Speaker xmlns="01c77077-aee4-4b5f-bd4e-9cd40a6fff29">John Psaroudakis; Mike Hall;Ryan Galgon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2016-03-31T07:00:00+00:00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Build</TermName>
          <TermId xmlns="http://schemas.microsoft.com/office/infopath/2007/PartnerControls">58542b36-5bf5-46a6-a53f-a41fb7a73785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B855</Session_x0020_Code>
    <Event_x0020_End_x0020_Date xmlns="01c77077-aee4-4b5f-bd4e-9cd40a6fff29">2016-04-01T07:00:00+00:00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Build 2016</TermName>
          <TermId xmlns="http://schemas.microsoft.com/office/infopath/2007/PartnerControls">da8a10b5-9bc3-4217-80aa-6b60d6ec1cee</TermId>
        </TermInfo>
      </Terms>
    </TaxKeywordTaxHTField>
    <TaxCatchAll xmlns="230e9df3-be65-4c73-a93b-d1236ebd677e">
      <Value>48</Value>
      <Value>47</Value>
      <Value>46</Value>
      <Value>49</Value>
    </TaxCatchAl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1" ma:contentTypeDescription="" ma:contentTypeScope="" ma:versionID="264624295c8b52c397a103286eb3d87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795b20f19f95dfa6d1f4d708b4ec8d36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230e9df3-be65-4c73-a93b-d1236ebd677e"/>
    <ds:schemaRef ds:uri="http://purl.org/dc/terms/"/>
    <ds:schemaRef ds:uri="8ff673fc-3231-4e3a-893b-6d7f7cd32766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01c77077-aee4-4b5f-bd4e-9cd40a6fff29"/>
    <ds:schemaRef ds:uri="http://schemas.microsoft.com/sharepoint/v3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A4D29B-0199-4083-B6CB-53559E57A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Microsoft_Build_2016_16x9_Template</Template>
  <TotalTime>1521</TotalTime>
  <Words>924</Words>
  <Application>Microsoft Office PowerPoint</Application>
  <PresentationFormat>Personalizado</PresentationFormat>
  <Paragraphs>143</Paragraphs>
  <Slides>35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8</vt:i4>
      </vt:variant>
      <vt:variant>
        <vt:lpstr>Títulos de diapositiva</vt:lpstr>
      </vt:variant>
      <vt:variant>
        <vt:i4>35</vt:i4>
      </vt:variant>
    </vt:vector>
  </HeadingPairs>
  <TitlesOfParts>
    <vt:vector size="54" baseType="lpstr">
      <vt:lpstr>ＭＳ Ｐゴシック</vt:lpstr>
      <vt:lpstr>Arial</vt:lpstr>
      <vt:lpstr>Calibri</vt:lpstr>
      <vt:lpstr>Consolas</vt:lpstr>
      <vt:lpstr>Gill Sans</vt:lpstr>
      <vt:lpstr>Helvetica</vt:lpstr>
      <vt:lpstr>Helvetica Light</vt:lpstr>
      <vt:lpstr>Segoe UI</vt:lpstr>
      <vt:lpstr>Segoe UI Light</vt:lpstr>
      <vt:lpstr>Wingdings</vt:lpstr>
      <vt:lpstr>ヒラギノ角ゴ ProN W3</vt:lpstr>
      <vt:lpstr>5-30721_Build_2016_Template_Light</vt:lpstr>
      <vt:lpstr>5-30721_Build_2016_Template_Dark</vt:lpstr>
      <vt:lpstr>LIGHT COLOR TEMPLATE</vt:lpstr>
      <vt:lpstr>1_5-30721_Build_2016_Template_Dark</vt:lpstr>
      <vt:lpstr>Xamarin3Theme</vt:lpstr>
      <vt:lpstr>1_Xamarin3Theme</vt:lpstr>
      <vt:lpstr>2_Xamarin3Theme</vt:lpstr>
      <vt:lpstr>Xamarin 3.0</vt:lpstr>
      <vt:lpstr>Trabajando con Dependencias en Xamarin</vt:lpstr>
      <vt:lpstr>Agenda</vt:lpstr>
      <vt:lpstr>1. Abstractions via Bridge Pattern</vt:lpstr>
      <vt:lpstr>Uso de características de plataforma </vt:lpstr>
      <vt:lpstr>Ejemplo: Servicio de alertas</vt:lpstr>
      <vt:lpstr>Utilizando servicios en el código compartido</vt:lpstr>
      <vt:lpstr>2. Inversion of Control</vt:lpstr>
      <vt:lpstr>Localización de servicios – Inversion of Control</vt:lpstr>
      <vt:lpstr>3. Factory Pattern</vt:lpstr>
      <vt:lpstr>Factory Pattern</vt:lpstr>
      <vt:lpstr>Definiendo una fábrica</vt:lpstr>
      <vt:lpstr>Configurando una fábrica</vt:lpstr>
      <vt:lpstr>Utilizando una fábrica</vt:lpstr>
      <vt:lpstr>Ventajas y desventajas de Factory Pattern</vt:lpstr>
      <vt:lpstr>Práctica Factory Pattern</vt:lpstr>
      <vt:lpstr>4. Service Locator</vt:lpstr>
      <vt:lpstr>Presentación de PowerPoint</vt:lpstr>
      <vt:lpstr>Service Locator</vt:lpstr>
      <vt:lpstr>Definiendo un Service Locator</vt:lpstr>
      <vt:lpstr>Registro de Dependencias</vt:lpstr>
      <vt:lpstr>Utilizando Service Locator</vt:lpstr>
      <vt:lpstr>Ventajas y desventajas de Service Locator</vt:lpstr>
      <vt:lpstr>Práctica Service Locator</vt:lpstr>
      <vt:lpstr>5. Dependency Injection</vt:lpstr>
      <vt:lpstr>Dependency Injection</vt:lpstr>
      <vt:lpstr>Utilizando Dependency Injection</vt:lpstr>
      <vt:lpstr>6. DI + IoC Containers</vt:lpstr>
      <vt:lpstr>Inversion of Control Containers</vt:lpstr>
      <vt:lpstr>DI con IoC Container</vt:lpstr>
      <vt:lpstr>Ejemplo de contenedor DI</vt:lpstr>
      <vt:lpstr>Ventajas y desventajas de DI + Containers</vt:lpstr>
      <vt:lpstr>Práctica Dependency Injection</vt:lpstr>
      <vt:lpstr>7. ¿Preguntas?</vt:lpstr>
      <vt:lpstr>Presentación de PowerPoint</vt:lpstr>
      <vt:lpstr>¡Gracias!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Cognitive Services: Build smarter and more engaging experiences</dc:title>
  <dc:subject>&lt;Speech title here&gt;</dc:subject>
  <dc:creator>Shows</dc:creator>
  <cp:keywords>Microsoft Build 2016</cp:keywords>
  <dc:description>Template: Mitchell Derrey, Silver Fox Productions
Formatting: 
Audience Type:</dc:description>
  <cp:lastModifiedBy>Luis Antonio Beltran</cp:lastModifiedBy>
  <cp:revision>86</cp:revision>
  <dcterms:created xsi:type="dcterms:W3CDTF">2016-03-31T00:21:52Z</dcterms:created>
  <dcterms:modified xsi:type="dcterms:W3CDTF">2016-09-15T15:05:18Z</dcterms:modified>
  <cp:category>Microsoft Build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49;#Moscone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48;#San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46;#Microsoft Build 2016|da8a10b5-9bc3-4217-80aa-6b60d6ec1cee</vt:lpwstr>
  </property>
  <property fmtid="{D5CDD505-2E9C-101B-9397-08002B2CF9AE}" pid="12" name="Audience1">
    <vt:lpwstr/>
  </property>
  <property fmtid="{D5CDD505-2E9C-101B-9397-08002B2CF9AE}" pid="13" name="Event Name">
    <vt:lpwstr>47;#Build|58542b36-5bf5-46a6-a53f-a41fb7a73785</vt:lpwstr>
  </property>
</Properties>
</file>