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3"/>
  </p:notesMasterIdLst>
  <p:sldIdLst>
    <p:sldId id="256" r:id="rId5"/>
    <p:sldId id="257" r:id="rId6"/>
    <p:sldId id="258" r:id="rId7"/>
    <p:sldId id="316" r:id="rId8"/>
    <p:sldId id="318" r:id="rId9"/>
    <p:sldId id="320" r:id="rId10"/>
    <p:sldId id="330" r:id="rId11"/>
    <p:sldId id="329" r:id="rId12"/>
    <p:sldId id="323" r:id="rId13"/>
    <p:sldId id="324" r:id="rId14"/>
    <p:sldId id="321" r:id="rId15"/>
    <p:sldId id="326" r:id="rId16"/>
    <p:sldId id="322" r:id="rId17"/>
    <p:sldId id="332" r:id="rId18"/>
    <p:sldId id="333" r:id="rId19"/>
    <p:sldId id="328" r:id="rId20"/>
    <p:sldId id="327" r:id="rId21"/>
    <p:sldId id="308" r:id="rId22"/>
  </p:sldIdLst>
  <p:sldSz cx="12192000" cy="6858000"/>
  <p:notesSz cx="6858000" cy="9144000"/>
  <p:defaultTextStyle>
    <a:defPPr>
      <a:defRPr lang="vi-VN"/>
    </a:defPPr>
    <a:lvl1pPr marL="0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BD6F5-CDDB-4C04-AB5E-6112C647981D}" v="34" dt="2021-06-28T06:02:59.151"/>
    <p1510:client id="{F44931B1-AC11-4063-A7B7-109BC9FD956D}" v="54" dt="2021-06-29T03:20:04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Soo" userId="5bc1eb85af73b535" providerId="LiveId" clId="{F44931B1-AC11-4063-A7B7-109BC9FD956D}"/>
    <pc:docChg chg="undo custSel addSld delSld modSld sldOrd modMainMaster modNotesMaster">
      <pc:chgData name="Ted Soo" userId="5bc1eb85af73b535" providerId="LiveId" clId="{F44931B1-AC11-4063-A7B7-109BC9FD956D}" dt="2021-06-29T04:21:45.285" v="2461" actId="20577"/>
      <pc:docMkLst>
        <pc:docMk/>
      </pc:docMkLst>
      <pc:sldChg chg="modSp mod">
        <pc:chgData name="Ted Soo" userId="5bc1eb85af73b535" providerId="LiveId" clId="{F44931B1-AC11-4063-A7B7-109BC9FD956D}" dt="2021-06-29T03:21:27.802" v="1486" actId="207"/>
        <pc:sldMkLst>
          <pc:docMk/>
          <pc:sldMk cId="929468432" sldId="256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2" creationId="{8E71D540-9140-4D04-8701-5B56DF925CD4}"/>
          </ac:spMkLst>
        </pc:spChg>
        <pc:spChg chg="mod">
          <ac:chgData name="Ted Soo" userId="5bc1eb85af73b535" providerId="LiveId" clId="{F44931B1-AC11-4063-A7B7-109BC9FD956D}" dt="2021-06-29T03:21:27.802" v="1486" actId="207"/>
          <ac:spMkLst>
            <pc:docMk/>
            <pc:sldMk cId="929468432" sldId="256"/>
            <ac:spMk id="3" creationId="{14835A27-89C6-458F-97DC-C60ABB6753D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7" creationId="{BDE8D3CC-6C0A-497A-9EED-71AA2A88F0D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24" creationId="{F4F88479-B476-45DA-9CE6-31F6D891C3A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25" creationId="{DE11B6A2-C718-4FD7-918B-0F902A1BD26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0" creationId="{99B5B3C5-A599-465B-B2B9-866E8B2087C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2" creationId="{25C84982-7DD0-43B1-8A2D-BFA4DF1B4E6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5" creationId="{2FEEAC76-E273-46A8-8F8E-CE59860FE70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6" creationId="{76594A0E-9400-45AD-A431-1DA1C0B28966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7" creationId="{20916D6C-D32F-42B6-8512-CD5EDB8F2B9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8" creationId="{3834846D-59C6-40F4-907C-F1A4689B58F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39" creationId="{5A257CDF-2E36-4DC7-8EE4-5CD8F8ECAC8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0" creationId="{D5B26E0E-A115-4AE2-82D8-76BB93CC494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1" creationId="{755058DB-7E01-4E95-BF59-983AA1BBB38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2" creationId="{A810F7E2-23F3-44D6-B09E-71E556536052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3" creationId="{59D5C391-E1DB-410A-A78C-ED3BBDFF075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4" creationId="{77C4944D-9373-4283-BCAA-927A0316659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5" creationId="{6804C521-2D9F-4CE4-AFD3-D4F1551FEC6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6" creationId="{755AC65C-13EF-4182-AA3C-62BE165CC03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7" creationId="{E40DA8D2-FA4B-4282-9D44-48C27B63A15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8" creationId="{99065014-CB18-414D-A527-31ECC45700A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49" creationId="{8F39E27A-56C1-4328-8DF1-2DA147C7848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51" creationId="{BB4ECDFC-8958-4B83-B01F-58AEFB867BA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53" creationId="{C1D68778-F94A-4C5B-9118-3B992BB975D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56" creationId="{28548D73-0AE2-434D-B75C-77D24F5EDCA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57" creationId="{9BC26AF4-B368-411A-BF70-74F07FA77E46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58" creationId="{6BE4EEE7-FD25-4B68-819D-487E4D78F374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59" creationId="{6E52A4F8-9F27-4959-B733-FDA9FCA2E8B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9468432" sldId="256"/>
            <ac:spMk id="60" creationId="{F13DA742-C9EF-49AA-ADEB-55334493053F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929468432" sldId="256"/>
            <ac:grpSpMk id="8" creationId="{E07E722D-E688-4F58-AA1A-535C00E04B58}"/>
          </ac:grpSpMkLst>
        </pc:gr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929468432" sldId="256"/>
            <ac:grpSpMk id="34" creationId="{1D912E1C-3BBA-42F0-A3EE-FEC382E7230A}"/>
          </ac:grpSpMkLst>
        </pc:gr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929468432" sldId="256"/>
            <ac:grpSpMk id="55" creationId="{B29252B9-8F48-4CC0-A640-09C8A8C24E31}"/>
          </ac:grpSpMkLst>
        </pc:grpChg>
        <pc:picChg chg="mod">
          <ac:chgData name="Ted Soo" userId="5bc1eb85af73b535" providerId="LiveId" clId="{F44931B1-AC11-4063-A7B7-109BC9FD956D}" dt="2021-06-29T03:20:04.242" v="1481"/>
          <ac:picMkLst>
            <pc:docMk/>
            <pc:sldMk cId="929468432" sldId="256"/>
            <ac:picMk id="4" creationId="{4D23A080-838C-4110-AAE7-105D7BA776B7}"/>
          </ac:picMkLst>
        </pc:picChg>
        <pc:picChg chg="mod">
          <ac:chgData name="Ted Soo" userId="5bc1eb85af73b535" providerId="LiveId" clId="{F44931B1-AC11-4063-A7B7-109BC9FD956D}" dt="2021-06-29T03:20:04.242" v="1481"/>
          <ac:picMkLst>
            <pc:docMk/>
            <pc:sldMk cId="929468432" sldId="256"/>
            <ac:picMk id="6" creationId="{2585D643-9E1B-4E2C-8185-19970C45D2B5}"/>
          </ac:picMkLst>
        </pc:picChg>
        <pc:picChg chg="mod">
          <ac:chgData name="Ted Soo" userId="5bc1eb85af73b535" providerId="LiveId" clId="{F44931B1-AC11-4063-A7B7-109BC9FD956D}" dt="2021-06-29T03:20:04.242" v="1481"/>
          <ac:picMkLst>
            <pc:docMk/>
            <pc:sldMk cId="929468432" sldId="256"/>
            <ac:picMk id="33" creationId="{1FC071D0-C956-45FA-8FA4-8BBEEF81DDA7}"/>
          </ac:picMkLst>
        </pc:picChg>
        <pc:picChg chg="mod">
          <ac:chgData name="Ted Soo" userId="5bc1eb85af73b535" providerId="LiveId" clId="{F44931B1-AC11-4063-A7B7-109BC9FD956D}" dt="2021-06-29T03:20:04.242" v="1481"/>
          <ac:picMkLst>
            <pc:docMk/>
            <pc:sldMk cId="929468432" sldId="256"/>
            <ac:picMk id="1026" creationId="{F47D5595-E029-45E9-BA7C-CA065A5F96EC}"/>
          </ac:picMkLst>
        </pc:picChg>
      </pc:sldChg>
      <pc:sldChg chg="modSp mod">
        <pc:chgData name="Ted Soo" userId="5bc1eb85af73b535" providerId="LiveId" clId="{F44931B1-AC11-4063-A7B7-109BC9FD956D}" dt="2021-06-29T03:21:39.874" v="1490" actId="207"/>
        <pc:sldMkLst>
          <pc:docMk/>
          <pc:sldMk cId="1847633571" sldId="257"/>
        </pc:sldMkLst>
        <pc:spChg chg="mod">
          <ac:chgData name="Ted Soo" userId="5bc1eb85af73b535" providerId="LiveId" clId="{F44931B1-AC11-4063-A7B7-109BC9FD956D}" dt="2021-06-29T03:21:39.874" v="1490" actId="207"/>
          <ac:spMkLst>
            <pc:docMk/>
            <pc:sldMk cId="1847633571" sldId="257"/>
            <ac:spMk id="3" creationId="{480BBCE7-46A7-4936-8178-1B73DF82598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847633571" sldId="257"/>
            <ac:spMk id="4" creationId="{8EC43F34-1990-4069-A260-35C8E2EED3F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847633571" sldId="257"/>
            <ac:spMk id="9" creationId="{CD9C2C16-E631-4BA2-80D9-748A1C80645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847633571" sldId="257"/>
            <ac:spMk id="10" creationId="{59D5AB5D-38D8-4BA5-86E1-5024E64DBE4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847633571" sldId="257"/>
            <ac:spMk id="11" creationId="{18FFEC89-FE9F-4D16-9D51-76F5345D89B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847633571" sldId="257"/>
            <ac:spMk id="12" creationId="{966D17D6-8B22-4D33-BA1D-55E35DED5D0F}"/>
          </ac:spMkLst>
        </pc:spChg>
      </pc:sldChg>
      <pc:sldChg chg="modSp mod">
        <pc:chgData name="Ted Soo" userId="5bc1eb85af73b535" providerId="LiveId" clId="{F44931B1-AC11-4063-A7B7-109BC9FD956D}" dt="2021-06-29T03:21:46.351" v="1494" actId="255"/>
        <pc:sldMkLst>
          <pc:docMk/>
          <pc:sldMk cId="796913044" sldId="258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2" creationId="{02DE82CE-DD89-4F37-AEAA-D0C5DE6EA694}"/>
          </ac:spMkLst>
        </pc:spChg>
        <pc:spChg chg="mod">
          <ac:chgData name="Ted Soo" userId="5bc1eb85af73b535" providerId="LiveId" clId="{F44931B1-AC11-4063-A7B7-109BC9FD956D}" dt="2021-06-29T03:21:46.351" v="1494" actId="255"/>
          <ac:spMkLst>
            <pc:docMk/>
            <pc:sldMk cId="796913044" sldId="258"/>
            <ac:spMk id="3" creationId="{33490D05-6DEE-47C9-A495-B0A8B97BFA0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8" creationId="{0393BD48-A663-480A-9058-0B0364E5A97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12" creationId="{9C1C0C5D-2040-49DB-9399-18175C125AE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15" creationId="{CF00F27D-F2FB-47A7-B228-67676B268FE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16" creationId="{0BE8D6B3-3C17-4914-BAF1-3BFA38454D1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18" creationId="{5F79DD6D-9AEB-4355-B4B8-877E96CFB73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796913044" sldId="258"/>
            <ac:spMk id="19" creationId="{546E4DD9-B129-422A-90BF-DFA96AFFA972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796913044" sldId="258"/>
            <ac:grpSpMk id="4" creationId="{C1D86342-27DD-48B0-B7B1-5FE9DEC60D67}"/>
          </ac:grpSpMkLst>
        </pc:gr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796913044" sldId="258"/>
            <ac:grpSpMk id="14" creationId="{84DAC4AD-74DA-4072-8DDD-D574C8574C41}"/>
          </ac:grpSpMkLst>
        </pc:gr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796913044" sldId="258"/>
            <ac:grpSpMk id="17" creationId="{16BEB316-C69F-40CE-A119-65A3E8449441}"/>
          </ac:grpSpMkLst>
        </pc:grpChg>
      </pc:sldChg>
      <pc:sldChg chg="modSp mod">
        <pc:chgData name="Ted Soo" userId="5bc1eb85af73b535" providerId="LiveId" clId="{F44931B1-AC11-4063-A7B7-109BC9FD956D}" dt="2021-06-29T03:24:59.213" v="1559" actId="20577"/>
        <pc:sldMkLst>
          <pc:docMk/>
          <pc:sldMk cId="2172612151" sldId="308"/>
        </pc:sldMkLst>
        <pc:spChg chg="mod">
          <ac:chgData name="Ted Soo" userId="5bc1eb85af73b535" providerId="LiveId" clId="{F44931B1-AC11-4063-A7B7-109BC9FD956D}" dt="2021-06-29T03:24:59.213" v="1559" actId="20577"/>
          <ac:spMkLst>
            <pc:docMk/>
            <pc:sldMk cId="2172612151" sldId="308"/>
            <ac:spMk id="2" creationId="{6BEC773C-62AC-4491-B09C-834BA4E5B89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172612151" sldId="308"/>
            <ac:spMk id="7" creationId="{C6E12E7C-DC9D-414F-AD7D-A4762BE095A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172612151" sldId="308"/>
            <ac:spMk id="9" creationId="{D6F93810-848B-4730-AB9D-CC586E27E21C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172612151" sldId="308"/>
            <ac:spMk id="10" creationId="{26A15B91-7032-4AC1-961A-6BE44D8BBDD7}"/>
          </ac:spMkLst>
        </pc:spChg>
        <pc:picChg chg="mod">
          <ac:chgData name="Ted Soo" userId="5bc1eb85af73b535" providerId="LiveId" clId="{F44931B1-AC11-4063-A7B7-109BC9FD956D}" dt="2021-06-29T03:20:04.242" v="1481"/>
          <ac:picMkLst>
            <pc:docMk/>
            <pc:sldMk cId="2172612151" sldId="308"/>
            <ac:picMk id="1026" creationId="{311C7560-4E81-41E3-B8E2-2FA1929769F1}"/>
          </ac:picMkLst>
        </pc:picChg>
        <pc:picChg chg="mod">
          <ac:chgData name="Ted Soo" userId="5bc1eb85af73b535" providerId="LiveId" clId="{F44931B1-AC11-4063-A7B7-109BC9FD956D}" dt="2021-06-29T03:20:04.242" v="1481"/>
          <ac:picMkLst>
            <pc:docMk/>
            <pc:sldMk cId="2172612151" sldId="308"/>
            <ac:picMk id="1030" creationId="{3CB7C029-0953-4508-B046-D4C4008C3D08}"/>
          </ac:picMkLst>
        </pc:picChg>
      </pc:sldChg>
      <pc:sldChg chg="modSp del mod">
        <pc:chgData name="Ted Soo" userId="5bc1eb85af73b535" providerId="LiveId" clId="{F44931B1-AC11-4063-A7B7-109BC9FD956D}" dt="2021-06-28T11:36:10.922" v="7" actId="47"/>
        <pc:sldMkLst>
          <pc:docMk/>
          <pc:sldMk cId="1950235438" sldId="315"/>
        </pc:sldMkLst>
        <pc:spChg chg="mod">
          <ac:chgData name="Ted Soo" userId="5bc1eb85af73b535" providerId="LiveId" clId="{F44931B1-AC11-4063-A7B7-109BC9FD956D}" dt="2021-06-28T11:10:01.810" v="3" actId="5793"/>
          <ac:spMkLst>
            <pc:docMk/>
            <pc:sldMk cId="1950235438" sldId="315"/>
            <ac:spMk id="5" creationId="{B3C2C74A-1325-4215-BDF6-3942C3F9B59F}"/>
          </ac:spMkLst>
        </pc:spChg>
      </pc:sldChg>
      <pc:sldChg chg="modSp mod">
        <pc:chgData name="Ted Soo" userId="5bc1eb85af73b535" providerId="LiveId" clId="{F44931B1-AC11-4063-A7B7-109BC9FD956D}" dt="2021-06-29T03:22:06.490" v="1501" actId="207"/>
        <pc:sldMkLst>
          <pc:docMk/>
          <pc:sldMk cId="974936850" sldId="316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974936850" sldId="316"/>
            <ac:spMk id="2" creationId="{7CDEE88C-28DA-482F-B31F-8044E4DCA7DE}"/>
          </ac:spMkLst>
        </pc:spChg>
        <pc:spChg chg="mod">
          <ac:chgData name="Ted Soo" userId="5bc1eb85af73b535" providerId="LiveId" clId="{F44931B1-AC11-4063-A7B7-109BC9FD956D}" dt="2021-06-29T03:22:06.490" v="1501" actId="207"/>
          <ac:spMkLst>
            <pc:docMk/>
            <pc:sldMk cId="974936850" sldId="316"/>
            <ac:spMk id="3" creationId="{A28701F7-A8AA-46CA-85C2-9A610CB43E7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74936850" sldId="316"/>
            <ac:spMk id="4" creationId="{2DA5209C-07C8-42D1-8CFD-425B67E9A75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74936850" sldId="316"/>
            <ac:spMk id="5" creationId="{40B397CD-EC28-4864-80C4-B6D3E0A355C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74936850" sldId="316"/>
            <ac:spMk id="7" creationId="{16363A63-7F6B-4254-A0B9-07B26354BF5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74936850" sldId="316"/>
            <ac:spMk id="8" creationId="{FA6867D2-FB5F-4BAA-B88B-DAC71FC3CFD3}"/>
          </ac:spMkLst>
        </pc:spChg>
        <pc:picChg chg="mod">
          <ac:chgData name="Ted Soo" userId="5bc1eb85af73b535" providerId="LiveId" clId="{F44931B1-AC11-4063-A7B7-109BC9FD956D}" dt="2021-06-29T03:20:04.242" v="1481"/>
          <ac:picMkLst>
            <pc:docMk/>
            <pc:sldMk cId="974936850" sldId="316"/>
            <ac:picMk id="10" creationId="{D864829A-6013-47EC-8AF3-211EEA6CAFE2}"/>
          </ac:picMkLst>
        </pc:picChg>
        <pc:picChg chg="mod">
          <ac:chgData name="Ted Soo" userId="5bc1eb85af73b535" providerId="LiveId" clId="{F44931B1-AC11-4063-A7B7-109BC9FD956D}" dt="2021-06-29T03:20:04.242" v="1481"/>
          <ac:picMkLst>
            <pc:docMk/>
            <pc:sldMk cId="974936850" sldId="316"/>
            <ac:picMk id="12" creationId="{12BA8351-356F-4395-AC7B-FBD4E9E3234F}"/>
          </ac:picMkLst>
        </pc:picChg>
      </pc:sldChg>
      <pc:sldChg chg="modSp mod">
        <pc:chgData name="Ted Soo" userId="5bc1eb85af73b535" providerId="LiveId" clId="{F44931B1-AC11-4063-A7B7-109BC9FD956D}" dt="2021-06-29T03:22:25.191" v="1505" actId="207"/>
        <pc:sldMkLst>
          <pc:docMk/>
          <pc:sldMk cId="1056286621" sldId="318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2" creationId="{7CDEE88C-28DA-482F-B31F-8044E4DCA7DE}"/>
          </ac:spMkLst>
        </pc:spChg>
        <pc:spChg chg="mod">
          <ac:chgData name="Ted Soo" userId="5bc1eb85af73b535" providerId="LiveId" clId="{F44931B1-AC11-4063-A7B7-109BC9FD956D}" dt="2021-06-29T03:22:25.191" v="1505" actId="207"/>
          <ac:spMkLst>
            <pc:docMk/>
            <pc:sldMk cId="1056286621" sldId="318"/>
            <ac:spMk id="3" creationId="{EE79C5D6-9C3E-42AB-8557-44ACEE1EF434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4" creationId="{2DA5209C-07C8-42D1-8CFD-425B67E9A75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5" creationId="{40B397CD-EC28-4864-80C4-B6D3E0A355C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7" creationId="{16363A63-7F6B-4254-A0B9-07B26354BF5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8" creationId="{FA6867D2-FB5F-4BAA-B88B-DAC71FC3CFD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11" creationId="{9EC7BC63-08F9-4A05-86EC-D5D548E3E82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13" creationId="{DD980CE8-9C40-4978-814A-99D0D1EB9B7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056286621" sldId="318"/>
            <ac:spMk id="14" creationId="{4FF7DF6B-70CF-40D4-B0FE-A0A24BDDB574}"/>
          </ac:spMkLst>
        </pc:spChg>
        <pc:picChg chg="mod">
          <ac:chgData name="Ted Soo" userId="5bc1eb85af73b535" providerId="LiveId" clId="{F44931B1-AC11-4063-A7B7-109BC9FD956D}" dt="2021-06-29T03:20:04.242" v="1481"/>
          <ac:picMkLst>
            <pc:docMk/>
            <pc:sldMk cId="1056286621" sldId="318"/>
            <ac:picMk id="6" creationId="{B4F23258-3F66-4E19-B1DD-45E287B7D931}"/>
          </ac:picMkLst>
        </pc:picChg>
        <pc:picChg chg="mod">
          <ac:chgData name="Ted Soo" userId="5bc1eb85af73b535" providerId="LiveId" clId="{F44931B1-AC11-4063-A7B7-109BC9FD956D}" dt="2021-06-29T03:20:04.242" v="1481"/>
          <ac:picMkLst>
            <pc:docMk/>
            <pc:sldMk cId="1056286621" sldId="318"/>
            <ac:picMk id="10" creationId="{D864829A-6013-47EC-8AF3-211EEA6CAFE2}"/>
          </ac:picMkLst>
        </pc:picChg>
      </pc:sldChg>
      <pc:sldChg chg="modSp mod">
        <pc:chgData name="Ted Soo" userId="5bc1eb85af73b535" providerId="LiveId" clId="{F44931B1-AC11-4063-A7B7-109BC9FD956D}" dt="2021-06-29T03:22:37.093" v="1509" actId="255"/>
        <pc:sldMkLst>
          <pc:docMk/>
          <pc:sldMk cId="2745256392" sldId="320"/>
        </pc:sldMkLst>
        <pc:spChg chg="mod">
          <ac:chgData name="Ted Soo" userId="5bc1eb85af73b535" providerId="LiveId" clId="{F44931B1-AC11-4063-A7B7-109BC9FD956D}" dt="2021-06-29T03:22:37.093" v="1509" actId="255"/>
          <ac:spMkLst>
            <pc:docMk/>
            <pc:sldMk cId="2745256392" sldId="320"/>
            <ac:spMk id="2" creationId="{9BF720B5-1F8E-4D87-941D-3FCE47CBBEC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745256392" sldId="320"/>
            <ac:spMk id="4" creationId="{2DA5209C-07C8-42D1-8CFD-425B67E9A75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745256392" sldId="320"/>
            <ac:spMk id="7" creationId="{16363A63-7F6B-4254-A0B9-07B26354BF5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745256392" sldId="320"/>
            <ac:spMk id="8" creationId="{FA6867D2-FB5F-4BAA-B88B-DAC71FC3CFD3}"/>
          </ac:spMkLst>
        </pc:spChg>
        <pc:picChg chg="mod">
          <ac:chgData name="Ted Soo" userId="5bc1eb85af73b535" providerId="LiveId" clId="{F44931B1-AC11-4063-A7B7-109BC9FD956D}" dt="2021-06-29T03:20:04.242" v="1481"/>
          <ac:picMkLst>
            <pc:docMk/>
            <pc:sldMk cId="2745256392" sldId="320"/>
            <ac:picMk id="9" creationId="{5FEF6EFF-63BF-4D33-9DAE-DB00915FD9A5}"/>
          </ac:picMkLst>
        </pc:picChg>
      </pc:sldChg>
      <pc:sldChg chg="modSp mod">
        <pc:chgData name="Ted Soo" userId="5bc1eb85af73b535" providerId="LiveId" clId="{F44931B1-AC11-4063-A7B7-109BC9FD956D}" dt="2021-06-29T03:24:01.244" v="1534" actId="207"/>
        <pc:sldMkLst>
          <pc:docMk/>
          <pc:sldMk cId="2878919159" sldId="321"/>
        </pc:sldMkLst>
        <pc:spChg chg="mod">
          <ac:chgData name="Ted Soo" userId="5bc1eb85af73b535" providerId="LiveId" clId="{F44931B1-AC11-4063-A7B7-109BC9FD956D}" dt="2021-06-29T03:24:01.244" v="1534" actId="207"/>
          <ac:spMkLst>
            <pc:docMk/>
            <pc:sldMk cId="2878919159" sldId="321"/>
            <ac:spMk id="2" creationId="{17FD7EC2-B68D-4FB5-BAEA-0968AAA17D4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78919159" sldId="321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78919159" sldId="321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78919159" sldId="321"/>
            <ac:spMk id="6" creationId="{5AE8D355-1EA9-4311-ABAC-D6B39C8012B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78919159" sldId="321"/>
            <ac:spMk id="8" creationId="{1055D141-7318-4AFF-8DA8-AF78E4BA6DD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78919159" sldId="321"/>
            <ac:spMk id="9" creationId="{FF10E2BF-729D-4607-B453-F5720991803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78919159" sldId="321"/>
            <ac:spMk id="10" creationId="{605D6027-5588-4E75-8A7E-A52B3A3EA018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2878919159" sldId="321"/>
            <ac:grpSpMk id="7" creationId="{D0F6E4EC-6614-46EB-A770-54394B5BA3AB}"/>
          </ac:grpSpMkLst>
        </pc:grpChg>
      </pc:sldChg>
      <pc:sldChg chg="modSp mod">
        <pc:chgData name="Ted Soo" userId="5bc1eb85af73b535" providerId="LiveId" clId="{F44931B1-AC11-4063-A7B7-109BC9FD956D}" dt="2021-06-29T03:24:14.535" v="1542" actId="2711"/>
        <pc:sldMkLst>
          <pc:docMk/>
          <pc:sldMk cId="1484767850" sldId="322"/>
        </pc:sldMkLst>
        <pc:spChg chg="mod">
          <ac:chgData name="Ted Soo" userId="5bc1eb85af73b535" providerId="LiveId" clId="{F44931B1-AC11-4063-A7B7-109BC9FD956D}" dt="2021-06-29T03:24:14.535" v="1542" actId="2711"/>
          <ac:spMkLst>
            <pc:docMk/>
            <pc:sldMk cId="1484767850" sldId="322"/>
            <ac:spMk id="2" creationId="{D5670D00-BCBC-4C77-8377-63EC413405C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484767850" sldId="322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484767850" sldId="322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1484767850" sldId="322"/>
            <ac:spMk id="8" creationId="{1055D141-7318-4AFF-8DA8-AF78E4BA6DDE}"/>
          </ac:spMkLst>
        </pc:spChg>
      </pc:sldChg>
      <pc:sldChg chg="modSp mod">
        <pc:chgData name="Ted Soo" userId="5bc1eb85af73b535" providerId="LiveId" clId="{F44931B1-AC11-4063-A7B7-109BC9FD956D}" dt="2021-06-29T04:21:33.546" v="2458" actId="20577"/>
        <pc:sldMkLst>
          <pc:docMk/>
          <pc:sldMk cId="3017082621" sldId="323"/>
        </pc:sldMkLst>
        <pc:spChg chg="mod">
          <ac:chgData name="Ted Soo" userId="5bc1eb85af73b535" providerId="LiveId" clId="{F44931B1-AC11-4063-A7B7-109BC9FD956D}" dt="2021-06-29T03:23:32.655" v="1523" actId="207"/>
          <ac:spMkLst>
            <pc:docMk/>
            <pc:sldMk cId="3017082621" sldId="323"/>
            <ac:spMk id="2" creationId="{1A0650B7-C624-48D7-BF8E-54C4D78D3B6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017082621" sldId="323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017082621" sldId="323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017082621" sldId="323"/>
            <ac:spMk id="6" creationId="{4A04B7E7-10DD-4804-9C1D-F8FACA8DA45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017082621" sldId="323"/>
            <ac:spMk id="8" creationId="{1055D141-7318-4AFF-8DA8-AF78E4BA6DDE}"/>
          </ac:spMkLst>
        </pc:spChg>
        <pc:spChg chg="mod">
          <ac:chgData name="Ted Soo" userId="5bc1eb85af73b535" providerId="LiveId" clId="{F44931B1-AC11-4063-A7B7-109BC9FD956D}" dt="2021-06-29T04:21:33.546" v="2458" actId="20577"/>
          <ac:spMkLst>
            <pc:docMk/>
            <pc:sldMk cId="3017082621" sldId="323"/>
            <ac:spMk id="9" creationId="{14B02F11-4A80-4BA9-950F-E2DDF82E7F4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017082621" sldId="323"/>
            <ac:spMk id="10" creationId="{A076E81A-7A13-4228-956A-B47449FD59A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017082621" sldId="323"/>
            <ac:spMk id="11" creationId="{5790D55D-A829-400F-A803-EC18FCAAF2F0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3017082621" sldId="323"/>
            <ac:grpSpMk id="7" creationId="{AE2E6398-ADF5-4A84-9119-0A7C07A09963}"/>
          </ac:grpSpMkLst>
        </pc:grpChg>
      </pc:sldChg>
      <pc:sldChg chg="modSp mod">
        <pc:chgData name="Ted Soo" userId="5bc1eb85af73b535" providerId="LiveId" clId="{F44931B1-AC11-4063-A7B7-109BC9FD956D}" dt="2021-06-29T03:23:41.716" v="1527" actId="255"/>
        <pc:sldMkLst>
          <pc:docMk/>
          <pc:sldMk cId="2857127786" sldId="324"/>
        </pc:sldMkLst>
        <pc:spChg chg="mod">
          <ac:chgData name="Ted Soo" userId="5bc1eb85af73b535" providerId="LiveId" clId="{F44931B1-AC11-4063-A7B7-109BC9FD956D}" dt="2021-06-29T03:23:41.716" v="1527" actId="255"/>
          <ac:spMkLst>
            <pc:docMk/>
            <pc:sldMk cId="2857127786" sldId="324"/>
            <ac:spMk id="2" creationId="{314C6AA2-0581-4C03-9BC7-5F49A3CEEAD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57127786" sldId="324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57127786" sldId="324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57127786" sldId="324"/>
            <ac:spMk id="8" creationId="{1055D141-7318-4AFF-8DA8-AF78E4BA6DD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57127786" sldId="324"/>
            <ac:spMk id="12" creationId="{6F79A63B-22EB-4944-ABAD-F50A2EA45BA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57127786" sldId="324"/>
            <ac:spMk id="14" creationId="{A3857DC6-D99B-4C19-8A07-6F2D220F779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857127786" sldId="324"/>
            <ac:spMk id="15" creationId="{67BD39ED-849C-4656-B59A-5174E28CE41C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2857127786" sldId="324"/>
            <ac:grpSpMk id="13" creationId="{2B5D0F87-3486-4AB8-902E-ABEC8A5CCF39}"/>
          </ac:grpSpMkLst>
        </pc:grpChg>
      </pc:sldChg>
      <pc:sldChg chg="modSp mod">
        <pc:chgData name="Ted Soo" userId="5bc1eb85af73b535" providerId="LiveId" clId="{F44931B1-AC11-4063-A7B7-109BC9FD956D}" dt="2021-06-29T03:24:06.519" v="1537" actId="207"/>
        <pc:sldMkLst>
          <pc:docMk/>
          <pc:sldMk cId="922586471" sldId="326"/>
        </pc:sldMkLst>
        <pc:spChg chg="mod">
          <ac:chgData name="Ted Soo" userId="5bc1eb85af73b535" providerId="LiveId" clId="{F44931B1-AC11-4063-A7B7-109BC9FD956D}" dt="2021-06-29T03:24:06.519" v="1537" actId="207"/>
          <ac:spMkLst>
            <pc:docMk/>
            <pc:sldMk cId="922586471" sldId="326"/>
            <ac:spMk id="2" creationId="{1F86B221-F5CE-457E-A0D5-4768979CA374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6" creationId="{9B9C3A2D-171A-47A9-A2D2-1266DFBDD582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7" creationId="{2700C925-CE12-414A-BB2B-B0A262E32576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8" creationId="{1055D141-7318-4AFF-8DA8-AF78E4BA6DD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10" creationId="{E2133BD2-4FBA-4922-864C-E7B0CB6A3EF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922586471" sldId="326"/>
            <ac:spMk id="11" creationId="{7B681363-467A-4E02-B843-01CC889971F6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922586471" sldId="326"/>
            <ac:grpSpMk id="9" creationId="{1871481A-49A6-42A8-A821-72EFAF802530}"/>
          </ac:grpSpMkLst>
        </pc:grpChg>
      </pc:sldChg>
      <pc:sldChg chg="modSp mod">
        <pc:chgData name="Ted Soo" userId="5bc1eb85af73b535" providerId="LiveId" clId="{F44931B1-AC11-4063-A7B7-109BC9FD956D}" dt="2021-06-29T03:24:55.370" v="1558" actId="207"/>
        <pc:sldMkLst>
          <pc:docMk/>
          <pc:sldMk cId="4105387607" sldId="327"/>
        </pc:sldMkLst>
        <pc:spChg chg="mod">
          <ac:chgData name="Ted Soo" userId="5bc1eb85af73b535" providerId="LiveId" clId="{F44931B1-AC11-4063-A7B7-109BC9FD956D}" dt="2021-06-29T03:24:55.370" v="1558" actId="207"/>
          <ac:spMkLst>
            <pc:docMk/>
            <pc:sldMk cId="4105387607" sldId="327"/>
            <ac:spMk id="2" creationId="{168163E5-933F-486F-84CC-CDEE16A8F6BC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105387607" sldId="327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105387607" sldId="327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105387607" sldId="327"/>
            <ac:spMk id="6" creationId="{E18FCBCA-6009-48F0-AB4E-72028AC67522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105387607" sldId="327"/>
            <ac:spMk id="7" creationId="{EF80C894-D2EB-45A2-9F49-04FB21F96D3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105387607" sldId="327"/>
            <ac:spMk id="8" creationId="{1055D141-7318-4AFF-8DA8-AF78E4BA6DDE}"/>
          </ac:spMkLst>
        </pc:spChg>
      </pc:sldChg>
      <pc:sldChg chg="modSp mod">
        <pc:chgData name="Ted Soo" userId="5bc1eb85af73b535" providerId="LiveId" clId="{F44931B1-AC11-4063-A7B7-109BC9FD956D}" dt="2021-06-29T04:19:52.108" v="2409" actId="14100"/>
        <pc:sldMkLst>
          <pc:docMk/>
          <pc:sldMk cId="3256034315" sldId="328"/>
        </pc:sldMkLst>
        <pc:spChg chg="mod">
          <ac:chgData name="Ted Soo" userId="5bc1eb85af73b535" providerId="LiveId" clId="{F44931B1-AC11-4063-A7B7-109BC9FD956D}" dt="2021-06-29T03:24:41.321" v="1554" actId="255"/>
          <ac:spMkLst>
            <pc:docMk/>
            <pc:sldMk cId="3256034315" sldId="328"/>
            <ac:spMk id="2" creationId="{F737D8DE-99C8-4B29-8EE4-80C952F2BBE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256034315" sldId="328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4:19:52.108" v="2409" actId="14100"/>
          <ac:spMkLst>
            <pc:docMk/>
            <pc:sldMk cId="3256034315" sldId="328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3256034315" sldId="328"/>
            <ac:spMk id="8" creationId="{1055D141-7318-4AFF-8DA8-AF78E4BA6DDE}"/>
          </ac:spMkLst>
        </pc:spChg>
      </pc:sldChg>
      <pc:sldChg chg="modSp add mod">
        <pc:chgData name="Ted Soo" userId="5bc1eb85af73b535" providerId="LiveId" clId="{F44931B1-AC11-4063-A7B7-109BC9FD956D}" dt="2021-06-29T03:23:22.441" v="1519" actId="207"/>
        <pc:sldMkLst>
          <pc:docMk/>
          <pc:sldMk cId="2121774400" sldId="329"/>
        </pc:sldMkLst>
        <pc:spChg chg="mod">
          <ac:chgData name="Ted Soo" userId="5bc1eb85af73b535" providerId="LiveId" clId="{F44931B1-AC11-4063-A7B7-109BC9FD956D}" dt="2021-06-29T03:23:22.441" v="1519" actId="207"/>
          <ac:spMkLst>
            <pc:docMk/>
            <pc:sldMk cId="2121774400" sldId="329"/>
            <ac:spMk id="2" creationId="{2159A8BB-6B80-4121-ABCE-49BAA4EAF9F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121774400" sldId="329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121774400" sldId="329"/>
            <ac:spMk id="5" creationId="{B3C2C74A-1325-4215-BDF6-3942C3F9B59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121774400" sldId="329"/>
            <ac:spMk id="8" creationId="{1055D141-7318-4AFF-8DA8-AF78E4BA6DDE}"/>
          </ac:spMkLst>
        </pc:spChg>
      </pc:sldChg>
      <pc:sldChg chg="addSp delSp modSp add mod">
        <pc:chgData name="Ted Soo" userId="5bc1eb85af73b535" providerId="LiveId" clId="{F44931B1-AC11-4063-A7B7-109BC9FD956D}" dt="2021-06-29T03:22:50.824" v="1515" actId="207"/>
        <pc:sldMkLst>
          <pc:docMk/>
          <pc:sldMk cId="2203608081" sldId="330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2" creationId="{02DE82CE-DD89-4F37-AEAA-D0C5DE6EA694}"/>
          </ac:spMkLst>
        </pc:spChg>
        <pc:spChg chg="mod">
          <ac:chgData name="Ted Soo" userId="5bc1eb85af73b535" providerId="LiveId" clId="{F44931B1-AC11-4063-A7B7-109BC9FD956D}" dt="2021-06-29T03:22:50.824" v="1515" actId="207"/>
          <ac:spMkLst>
            <pc:docMk/>
            <pc:sldMk cId="2203608081" sldId="330"/>
            <ac:spMk id="3" creationId="{5926B64B-06FA-4C5D-A895-86D528E03AE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8" creationId="{0393BD48-A663-480A-9058-0B0364E5A97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12" creationId="{9C1C0C5D-2040-49DB-9399-18175C125AEF}"/>
          </ac:spMkLst>
        </pc:spChg>
        <pc:spChg chg="mod topLvl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15" creationId="{CF00F27D-F2FB-47A7-B228-67676B268FE1}"/>
          </ac:spMkLst>
        </pc:spChg>
        <pc:spChg chg="mod topLvl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16" creationId="{0BE8D6B3-3C17-4914-BAF1-3BFA38454D1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18" creationId="{5F79DD6D-9AEB-4355-B4B8-877E96CFB73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19" creationId="{546E4DD9-B129-422A-90BF-DFA96AFFA972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20" creationId="{45DEEAE1-7D10-4CB7-946A-B4AB70EE667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203608081" sldId="330"/>
            <ac:spMk id="21" creationId="{8AFAF342-32D9-493F-BDC9-86167E5C3919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2203608081" sldId="330"/>
            <ac:grpSpMk id="4" creationId="{C1D86342-27DD-48B0-B7B1-5FE9DEC60D67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2203608081" sldId="330"/>
            <ac:grpSpMk id="13" creationId="{DB68676F-46B5-4867-BB2A-9732872CBD8F}"/>
          </ac:grpSpMkLst>
        </pc:grpChg>
        <pc:grpChg chg="del mod">
          <ac:chgData name="Ted Soo" userId="5bc1eb85af73b535" providerId="LiveId" clId="{F44931B1-AC11-4063-A7B7-109BC9FD956D}" dt="2021-06-28T11:38:00.944" v="180" actId="165"/>
          <ac:grpSpMkLst>
            <pc:docMk/>
            <pc:sldMk cId="2203608081" sldId="330"/>
            <ac:grpSpMk id="14" creationId="{84DAC4AD-74DA-4072-8DDD-D574C8574C41}"/>
          </ac:grpSpMkLst>
        </pc:grpChg>
        <pc:grpChg chg="mod">
          <ac:chgData name="Ted Soo" userId="5bc1eb85af73b535" providerId="LiveId" clId="{F44931B1-AC11-4063-A7B7-109BC9FD956D}" dt="2021-06-29T03:20:04.242" v="1481"/>
          <ac:grpSpMkLst>
            <pc:docMk/>
            <pc:sldMk cId="2203608081" sldId="330"/>
            <ac:grpSpMk id="17" creationId="{16BEB316-C69F-40CE-A119-65A3E8449441}"/>
          </ac:grpSpMkLst>
        </pc:grpChg>
      </pc:sldChg>
      <pc:sldChg chg="addSp delSp modSp add del mod ord">
        <pc:chgData name="Ted Soo" userId="5bc1eb85af73b535" providerId="LiveId" clId="{F44931B1-AC11-4063-A7B7-109BC9FD956D}" dt="2021-06-28T11:56:28.461" v="834" actId="47"/>
        <pc:sldMkLst>
          <pc:docMk/>
          <pc:sldMk cId="3293021547" sldId="331"/>
        </pc:sldMkLst>
        <pc:spChg chg="add mod">
          <ac:chgData name="Ted Soo" userId="5bc1eb85af73b535" providerId="LiveId" clId="{F44931B1-AC11-4063-A7B7-109BC9FD956D}" dt="2021-06-28T11:44:11.444" v="453" actId="1076"/>
          <ac:spMkLst>
            <pc:docMk/>
            <pc:sldMk cId="3293021547" sldId="331"/>
            <ac:spMk id="2" creationId="{0281437C-D015-4E32-AED0-EE895EC06BC8}"/>
          </ac:spMkLst>
        </pc:spChg>
        <pc:spChg chg="del mod">
          <ac:chgData name="Ted Soo" userId="5bc1eb85af73b535" providerId="LiveId" clId="{F44931B1-AC11-4063-A7B7-109BC9FD956D}" dt="2021-06-28T11:43:40.809" v="446" actId="478"/>
          <ac:spMkLst>
            <pc:docMk/>
            <pc:sldMk cId="3293021547" sldId="331"/>
            <ac:spMk id="5" creationId="{B3C2C74A-1325-4215-BDF6-3942C3F9B59F}"/>
          </ac:spMkLst>
        </pc:spChg>
        <pc:spChg chg="add mod">
          <ac:chgData name="Ted Soo" userId="5bc1eb85af73b535" providerId="LiveId" clId="{F44931B1-AC11-4063-A7B7-109BC9FD956D}" dt="2021-06-28T11:46:22.314" v="506" actId="1076"/>
          <ac:spMkLst>
            <pc:docMk/>
            <pc:sldMk cId="3293021547" sldId="331"/>
            <ac:spMk id="6" creationId="{0E0AFEBC-A2B6-4097-ACE7-33519E4C9A60}"/>
          </ac:spMkLst>
        </pc:spChg>
        <pc:spChg chg="add mod">
          <ac:chgData name="Ted Soo" userId="5bc1eb85af73b535" providerId="LiveId" clId="{F44931B1-AC11-4063-A7B7-109BC9FD956D}" dt="2021-06-28T11:46:22.314" v="506" actId="1076"/>
          <ac:spMkLst>
            <pc:docMk/>
            <pc:sldMk cId="3293021547" sldId="331"/>
            <ac:spMk id="7" creationId="{A2E01EC8-2039-4DF9-A1BE-539A5958BA8B}"/>
          </ac:spMkLst>
        </pc:spChg>
        <pc:spChg chg="mod">
          <ac:chgData name="Ted Soo" userId="5bc1eb85af73b535" providerId="LiveId" clId="{F44931B1-AC11-4063-A7B7-109BC9FD956D}" dt="2021-06-28T11:41:22.413" v="444" actId="20577"/>
          <ac:spMkLst>
            <pc:docMk/>
            <pc:sldMk cId="3293021547" sldId="331"/>
            <ac:spMk id="8" creationId="{1055D141-7318-4AFF-8DA8-AF78E4BA6DDE}"/>
          </ac:spMkLst>
        </pc:spChg>
        <pc:spChg chg="add mod">
          <ac:chgData name="Ted Soo" userId="5bc1eb85af73b535" providerId="LiveId" clId="{F44931B1-AC11-4063-A7B7-109BC9FD956D}" dt="2021-06-28T11:46:27.421" v="507" actId="1076"/>
          <ac:spMkLst>
            <pc:docMk/>
            <pc:sldMk cId="3293021547" sldId="331"/>
            <ac:spMk id="9" creationId="{9637BF70-3DD5-4D85-B5E0-408AF8BC15D1}"/>
          </ac:spMkLst>
        </pc:spChg>
        <pc:spChg chg="add del mod">
          <ac:chgData name="Ted Soo" userId="5bc1eb85af73b535" providerId="LiveId" clId="{F44931B1-AC11-4063-A7B7-109BC9FD956D}" dt="2021-06-28T11:46:27.421" v="507" actId="1076"/>
          <ac:spMkLst>
            <pc:docMk/>
            <pc:sldMk cId="3293021547" sldId="331"/>
            <ac:spMk id="10" creationId="{CEE207D8-9D0B-4172-8A44-6E9C37477A75}"/>
          </ac:spMkLst>
        </pc:spChg>
        <pc:spChg chg="add mod">
          <ac:chgData name="Ted Soo" userId="5bc1eb85af73b535" providerId="LiveId" clId="{F44931B1-AC11-4063-A7B7-109BC9FD956D}" dt="2021-06-28T11:46:27.421" v="507" actId="1076"/>
          <ac:spMkLst>
            <pc:docMk/>
            <pc:sldMk cId="3293021547" sldId="331"/>
            <ac:spMk id="11" creationId="{12748E2E-A0B6-4BCC-B7A1-E6FBDC0D1848}"/>
          </ac:spMkLst>
        </pc:spChg>
        <pc:spChg chg="add mod">
          <ac:chgData name="Ted Soo" userId="5bc1eb85af73b535" providerId="LiveId" clId="{F44931B1-AC11-4063-A7B7-109BC9FD956D}" dt="2021-06-28T11:46:27.421" v="507" actId="1076"/>
          <ac:spMkLst>
            <pc:docMk/>
            <pc:sldMk cId="3293021547" sldId="331"/>
            <ac:spMk id="12" creationId="{2FCF427F-6BA6-4907-AE31-D81AB3CE45A9}"/>
          </ac:spMkLst>
        </pc:spChg>
        <pc:spChg chg="add mod">
          <ac:chgData name="Ted Soo" userId="5bc1eb85af73b535" providerId="LiveId" clId="{F44931B1-AC11-4063-A7B7-109BC9FD956D}" dt="2021-06-28T11:46:27.421" v="507" actId="1076"/>
          <ac:spMkLst>
            <pc:docMk/>
            <pc:sldMk cId="3293021547" sldId="331"/>
            <ac:spMk id="13" creationId="{BC6587E1-E3B7-4E88-93EF-2ACB9B7CE586}"/>
          </ac:spMkLst>
        </pc:spChg>
        <pc:spChg chg="add mod">
          <ac:chgData name="Ted Soo" userId="5bc1eb85af73b535" providerId="LiveId" clId="{F44931B1-AC11-4063-A7B7-109BC9FD956D}" dt="2021-06-28T11:47:33.660" v="542" actId="20577"/>
          <ac:spMkLst>
            <pc:docMk/>
            <pc:sldMk cId="3293021547" sldId="331"/>
            <ac:spMk id="49" creationId="{EFA6A361-872C-4179-A0AB-A443578E5131}"/>
          </ac:spMkLst>
        </pc:spChg>
        <pc:spChg chg="add mod">
          <ac:chgData name="Ted Soo" userId="5bc1eb85af73b535" providerId="LiveId" clId="{F44931B1-AC11-4063-A7B7-109BC9FD956D}" dt="2021-06-28T11:47:44.555" v="548" actId="1076"/>
          <ac:spMkLst>
            <pc:docMk/>
            <pc:sldMk cId="3293021547" sldId="331"/>
            <ac:spMk id="50" creationId="{4C5B102A-97E2-496E-9DCF-1C52F028FFC3}"/>
          </ac:spMkLst>
        </pc:spChg>
        <pc:spChg chg="add mod">
          <ac:chgData name="Ted Soo" userId="5bc1eb85af73b535" providerId="LiveId" clId="{F44931B1-AC11-4063-A7B7-109BC9FD956D}" dt="2021-06-28T11:47:52.354" v="561" actId="20577"/>
          <ac:spMkLst>
            <pc:docMk/>
            <pc:sldMk cId="3293021547" sldId="331"/>
            <ac:spMk id="51" creationId="{342D56B5-CC80-4B7C-85FC-E64F306BF6DC}"/>
          </ac:spMkLst>
        </pc:spChg>
        <pc:spChg chg="add mod">
          <ac:chgData name="Ted Soo" userId="5bc1eb85af73b535" providerId="LiveId" clId="{F44931B1-AC11-4063-A7B7-109BC9FD956D}" dt="2021-06-28T11:48:03.656" v="575" actId="20577"/>
          <ac:spMkLst>
            <pc:docMk/>
            <pc:sldMk cId="3293021547" sldId="331"/>
            <ac:spMk id="52" creationId="{74C72525-5730-4DDD-ADB2-C5DB67EE3EFA}"/>
          </ac:spMkLst>
        </pc:spChg>
        <pc:cxnChg chg="add mod">
          <ac:chgData name="Ted Soo" userId="5bc1eb85af73b535" providerId="LiveId" clId="{F44931B1-AC11-4063-A7B7-109BC9FD956D}" dt="2021-06-28T11:46:22.314" v="506" actId="1076"/>
          <ac:cxnSpMkLst>
            <pc:docMk/>
            <pc:sldMk cId="3293021547" sldId="331"/>
            <ac:cxnSpMk id="14" creationId="{1AA0F571-4786-4D57-922F-0A74A8ED9196}"/>
          </ac:cxnSpMkLst>
        </pc:cxnChg>
        <pc:cxnChg chg="add mod">
          <ac:chgData name="Ted Soo" userId="5bc1eb85af73b535" providerId="LiveId" clId="{F44931B1-AC11-4063-A7B7-109BC9FD956D}" dt="2021-06-28T11:46:29.445" v="508" actId="14100"/>
          <ac:cxnSpMkLst>
            <pc:docMk/>
            <pc:sldMk cId="3293021547" sldId="331"/>
            <ac:cxnSpMk id="16" creationId="{003E0D8D-532E-4288-B43C-EF9225DFC871}"/>
          </ac:cxnSpMkLst>
        </pc:cxnChg>
        <pc:cxnChg chg="add mod">
          <ac:chgData name="Ted Soo" userId="5bc1eb85af73b535" providerId="LiveId" clId="{F44931B1-AC11-4063-A7B7-109BC9FD956D}" dt="2021-06-28T11:46:22.314" v="506" actId="1076"/>
          <ac:cxnSpMkLst>
            <pc:docMk/>
            <pc:sldMk cId="3293021547" sldId="331"/>
            <ac:cxnSpMk id="18" creationId="{CFA957E3-A3C5-44CE-9D45-4F41FCFC9C8F}"/>
          </ac:cxnSpMkLst>
        </pc:cxnChg>
        <pc:cxnChg chg="add mod">
          <ac:chgData name="Ted Soo" userId="5bc1eb85af73b535" providerId="LiveId" clId="{F44931B1-AC11-4063-A7B7-109BC9FD956D}" dt="2021-06-28T11:46:27.421" v="507" actId="1076"/>
          <ac:cxnSpMkLst>
            <pc:docMk/>
            <pc:sldMk cId="3293021547" sldId="331"/>
            <ac:cxnSpMk id="20" creationId="{9D46D0B9-EFCB-4203-9F0D-A1C08130872C}"/>
          </ac:cxnSpMkLst>
        </pc:cxnChg>
        <pc:cxnChg chg="add mod">
          <ac:chgData name="Ted Soo" userId="5bc1eb85af73b535" providerId="LiveId" clId="{F44931B1-AC11-4063-A7B7-109BC9FD956D}" dt="2021-06-28T11:46:27.421" v="507" actId="1076"/>
          <ac:cxnSpMkLst>
            <pc:docMk/>
            <pc:sldMk cId="3293021547" sldId="331"/>
            <ac:cxnSpMk id="21" creationId="{99AE5BE3-6E2A-4031-90D3-F6363BC7EE5C}"/>
          </ac:cxnSpMkLst>
        </pc:cxnChg>
        <pc:cxnChg chg="add mod">
          <ac:chgData name="Ted Soo" userId="5bc1eb85af73b535" providerId="LiveId" clId="{F44931B1-AC11-4063-A7B7-109BC9FD956D}" dt="2021-06-28T11:46:27.421" v="507" actId="1076"/>
          <ac:cxnSpMkLst>
            <pc:docMk/>
            <pc:sldMk cId="3293021547" sldId="331"/>
            <ac:cxnSpMk id="24" creationId="{8A1757B7-FC86-48AC-9870-C7A0AD1146C0}"/>
          </ac:cxnSpMkLst>
        </pc:cxnChg>
        <pc:cxnChg chg="add mod">
          <ac:chgData name="Ted Soo" userId="5bc1eb85af73b535" providerId="LiveId" clId="{F44931B1-AC11-4063-A7B7-109BC9FD956D}" dt="2021-06-28T11:46:27.421" v="507" actId="1076"/>
          <ac:cxnSpMkLst>
            <pc:docMk/>
            <pc:sldMk cId="3293021547" sldId="331"/>
            <ac:cxnSpMk id="27" creationId="{04CE688B-06A6-4911-AA2B-F75A10A4CA28}"/>
          </ac:cxnSpMkLst>
        </pc:cxnChg>
        <pc:cxnChg chg="add mod">
          <ac:chgData name="Ted Soo" userId="5bc1eb85af73b535" providerId="LiveId" clId="{F44931B1-AC11-4063-A7B7-109BC9FD956D}" dt="2021-06-28T11:47:23.913" v="529" actId="14100"/>
          <ac:cxnSpMkLst>
            <pc:docMk/>
            <pc:sldMk cId="3293021547" sldId="331"/>
            <ac:cxnSpMk id="33" creationId="{D76D2889-AB37-49AF-9E50-7F97693CAA0E}"/>
          </ac:cxnSpMkLst>
        </pc:cxnChg>
        <pc:cxnChg chg="add mod">
          <ac:chgData name="Ted Soo" userId="5bc1eb85af73b535" providerId="LiveId" clId="{F44931B1-AC11-4063-A7B7-109BC9FD956D}" dt="2021-06-28T11:47:21.413" v="528" actId="14100"/>
          <ac:cxnSpMkLst>
            <pc:docMk/>
            <pc:sldMk cId="3293021547" sldId="331"/>
            <ac:cxnSpMk id="37" creationId="{8F0FC367-527C-4CFF-9C5B-D3D22BD6134B}"/>
          </ac:cxnSpMkLst>
        </pc:cxnChg>
        <pc:cxnChg chg="add mod">
          <ac:chgData name="Ted Soo" userId="5bc1eb85af73b535" providerId="LiveId" clId="{F44931B1-AC11-4063-A7B7-109BC9FD956D}" dt="2021-06-28T11:47:17.819" v="527" actId="14100"/>
          <ac:cxnSpMkLst>
            <pc:docMk/>
            <pc:sldMk cId="3293021547" sldId="331"/>
            <ac:cxnSpMk id="39" creationId="{F0609C21-BC9E-442E-B675-FD6D574329E3}"/>
          </ac:cxnSpMkLst>
        </pc:cxnChg>
        <pc:cxnChg chg="add mod">
          <ac:chgData name="Ted Soo" userId="5bc1eb85af73b535" providerId="LiveId" clId="{F44931B1-AC11-4063-A7B7-109BC9FD956D}" dt="2021-06-28T11:47:14.897" v="526" actId="14100"/>
          <ac:cxnSpMkLst>
            <pc:docMk/>
            <pc:sldMk cId="3293021547" sldId="331"/>
            <ac:cxnSpMk id="43" creationId="{E9D1801C-1E95-4506-91CF-C7404CBD542E}"/>
          </ac:cxnSpMkLst>
        </pc:cxnChg>
      </pc:sldChg>
      <pc:sldChg chg="addSp delSp modSp add mod">
        <pc:chgData name="Ted Soo" userId="5bc1eb85af73b535" providerId="LiveId" clId="{F44931B1-AC11-4063-A7B7-109BC9FD956D}" dt="2021-06-29T03:24:26.120" v="1546" actId="207"/>
        <pc:sldMkLst>
          <pc:docMk/>
          <pc:sldMk cId="2930104492" sldId="332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2" creationId="{0281437C-D015-4E32-AED0-EE895EC06BC8}"/>
          </ac:spMkLst>
        </pc:spChg>
        <pc:spChg chg="mod">
          <ac:chgData name="Ted Soo" userId="5bc1eb85af73b535" providerId="LiveId" clId="{F44931B1-AC11-4063-A7B7-109BC9FD956D}" dt="2021-06-29T03:24:26.120" v="1546" actId="207"/>
          <ac:spMkLst>
            <pc:docMk/>
            <pc:sldMk cId="2930104492" sldId="332"/>
            <ac:spMk id="3" creationId="{C8245145-498A-4393-9310-8F0680EA923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6" creationId="{0E0AFEBC-A2B6-4097-ACE7-33519E4C9A6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7" creationId="{A2E01EC8-2039-4DF9-A1BE-539A5958BA8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8" creationId="{1055D141-7318-4AFF-8DA8-AF78E4BA6DD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9" creationId="{9637BF70-3DD5-4D85-B5E0-408AF8BC15D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10" creationId="{CEE207D8-9D0B-4172-8A44-6E9C37477A7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11" creationId="{12748E2E-A0B6-4BCC-B7A1-E6FBDC0D184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12" creationId="{2FCF427F-6BA6-4907-AE31-D81AB3CE45A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13" creationId="{BC6587E1-E3B7-4E88-93EF-2ACB9B7CE586}"/>
          </ac:spMkLst>
        </pc:spChg>
        <pc:spChg chg="add del mod">
          <ac:chgData name="Ted Soo" userId="5bc1eb85af73b535" providerId="LiveId" clId="{F44931B1-AC11-4063-A7B7-109BC9FD956D}" dt="2021-06-28T11:52:40.154" v="727" actId="478"/>
          <ac:spMkLst>
            <pc:docMk/>
            <pc:sldMk cId="2930104492" sldId="332"/>
            <ac:spMk id="28" creationId="{B6CF41E4-2B02-4608-B239-C94FF570A723}"/>
          </ac:spMkLst>
        </pc:spChg>
        <pc:spChg chg="mod">
          <ac:chgData name="Ted Soo" userId="5bc1eb85af73b535" providerId="LiveId" clId="{F44931B1-AC11-4063-A7B7-109BC9FD956D}" dt="2021-06-28T11:52:31.692" v="716" actId="113"/>
          <ac:spMkLst>
            <pc:docMk/>
            <pc:sldMk cId="2930104492" sldId="332"/>
            <ac:spMk id="30" creationId="{0C4C33A8-FA9E-434B-BB6F-5E558A7B65F4}"/>
          </ac:spMkLst>
        </pc:spChg>
        <pc:spChg chg="mod">
          <ac:chgData name="Ted Soo" userId="5bc1eb85af73b535" providerId="LiveId" clId="{F44931B1-AC11-4063-A7B7-109BC9FD956D}" dt="2021-06-28T11:49:44.080" v="579"/>
          <ac:spMkLst>
            <pc:docMk/>
            <pc:sldMk cId="2930104492" sldId="332"/>
            <ac:spMk id="31" creationId="{0F838F6D-DF61-4D5D-92A3-6B35D4A17862}"/>
          </ac:spMkLst>
        </pc:spChg>
        <pc:spChg chg="add del mod">
          <ac:chgData name="Ted Soo" userId="5bc1eb85af73b535" providerId="LiveId" clId="{F44931B1-AC11-4063-A7B7-109BC9FD956D}" dt="2021-06-28T11:52:31.593" v="715"/>
          <ac:spMkLst>
            <pc:docMk/>
            <pc:sldMk cId="2930104492" sldId="332"/>
            <ac:spMk id="32" creationId="{8BA4373E-1531-4F3D-8AEF-681F24058E3F}"/>
          </ac:spMkLst>
        </pc:spChg>
        <pc:spChg chg="mod">
          <ac:chgData name="Ted Soo" userId="5bc1eb85af73b535" providerId="LiveId" clId="{F44931B1-AC11-4063-A7B7-109BC9FD956D}" dt="2021-06-28T11:52:31.437" v="714" actId="404"/>
          <ac:spMkLst>
            <pc:docMk/>
            <pc:sldMk cId="2930104492" sldId="332"/>
            <ac:spMk id="35" creationId="{92C04A26-8CED-4686-8E55-61E8776D6B72}"/>
          </ac:spMkLst>
        </pc:spChg>
        <pc:spChg chg="mod">
          <ac:chgData name="Ted Soo" userId="5bc1eb85af73b535" providerId="LiveId" clId="{F44931B1-AC11-4063-A7B7-109BC9FD956D}" dt="2021-06-28T11:52:31.437" v="714" actId="404"/>
          <ac:spMkLst>
            <pc:docMk/>
            <pc:sldMk cId="2930104492" sldId="332"/>
            <ac:spMk id="36" creationId="{B8211580-03D5-4319-AFC2-4E8B2A18E781}"/>
          </ac:spMkLst>
        </pc:spChg>
        <pc:spChg chg="add 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38" creationId="{42B247F0-424A-4924-BF8C-57AA251404D6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1" creationId="{13FBDD40-0E0D-431F-9605-C7BFCF678A9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2" creationId="{64FED30E-B1A3-4D8D-9D14-60EA26673445}"/>
          </ac:spMkLst>
        </pc:spChg>
        <pc:spChg chg="add 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4" creationId="{7F813877-7AFF-4A0B-ACFE-C11032F31A36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6" creationId="{529F8001-F640-4B28-90B6-2E14B90532C4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7" creationId="{0E8F6E3E-ACE3-46B2-ACA0-53FB1A4292A9}"/>
          </ac:spMkLst>
        </pc:spChg>
        <pc:spChg chg="add 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8" creationId="{75A8EEF9-A648-4066-B37B-6D08E48C7F90}"/>
          </ac:spMkLst>
        </pc:spChg>
        <pc:spChg chg="add del 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49" creationId="{EFA6A361-872C-4179-A0AB-A443578E5131}"/>
          </ac:spMkLst>
        </pc:spChg>
        <pc:spChg chg="add del 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50" creationId="{4C5B102A-97E2-496E-9DCF-1C52F028FFC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51" creationId="{342D56B5-CC80-4B7C-85FC-E64F306BF6DC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52" creationId="{74C72525-5730-4DDD-ADB2-C5DB67EE3EF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54" creationId="{7A5325CE-B025-4497-98D8-53784CD5370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55" creationId="{08124EA6-24A4-42AD-8625-A595AB2DB5A9}"/>
          </ac:spMkLst>
        </pc:spChg>
        <pc:spChg chg="add del mod">
          <ac:chgData name="Ted Soo" userId="5bc1eb85af73b535" providerId="LiveId" clId="{F44931B1-AC11-4063-A7B7-109BC9FD956D}" dt="2021-06-28T11:57:38.987" v="860"/>
          <ac:spMkLst>
            <pc:docMk/>
            <pc:sldMk cId="2930104492" sldId="332"/>
            <ac:spMk id="56" creationId="{3F74E114-0687-4397-BCCE-799F8E123B21}"/>
          </ac:spMkLst>
        </pc:spChg>
        <pc:spChg chg="mod">
          <ac:chgData name="Ted Soo" userId="5bc1eb85af73b535" providerId="LiveId" clId="{F44931B1-AC11-4063-A7B7-109BC9FD956D}" dt="2021-06-28T11:57:31.556" v="857"/>
          <ac:spMkLst>
            <pc:docMk/>
            <pc:sldMk cId="2930104492" sldId="332"/>
            <ac:spMk id="58" creationId="{8D29AFE3-6896-4F20-BC95-FBD993ADF95F}"/>
          </ac:spMkLst>
        </pc:spChg>
        <pc:spChg chg="mod">
          <ac:chgData name="Ted Soo" userId="5bc1eb85af73b535" providerId="LiveId" clId="{F44931B1-AC11-4063-A7B7-109BC9FD956D}" dt="2021-06-28T11:57:31.556" v="857"/>
          <ac:spMkLst>
            <pc:docMk/>
            <pc:sldMk cId="2930104492" sldId="332"/>
            <ac:spMk id="59" creationId="{D94ACDB8-2850-4E59-A221-4136B1C30D94}"/>
          </ac:spMkLst>
        </pc:spChg>
        <pc:spChg chg="add 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60" creationId="{6993F3BE-DEB0-49B4-8F71-8166B7BE697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62" creationId="{1CAD6A7D-6C3F-4886-B9AA-FBFF20A8646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2930104492" sldId="332"/>
            <ac:spMk id="63" creationId="{187F2B5A-F68E-4D96-A864-0D87E318505F}"/>
          </ac:spMkLst>
        </pc:spChg>
        <pc:grpChg chg="add del mod">
          <ac:chgData name="Ted Soo" userId="5bc1eb85af73b535" providerId="LiveId" clId="{F44931B1-AC11-4063-A7B7-109BC9FD956D}" dt="2021-06-28T11:52:37.512" v="725" actId="478"/>
          <ac:grpSpMkLst>
            <pc:docMk/>
            <pc:sldMk cId="2930104492" sldId="332"/>
            <ac:grpSpMk id="29" creationId="{5A18D476-39A2-4152-A478-339E6C64FFEB}"/>
          </ac:grpSpMkLst>
        </pc:grpChg>
        <pc:grpChg chg="add del mod">
          <ac:chgData name="Ted Soo" userId="5bc1eb85af73b535" providerId="LiveId" clId="{F44931B1-AC11-4063-A7B7-109BC9FD956D}" dt="2021-06-28T11:52:31.593" v="715"/>
          <ac:grpSpMkLst>
            <pc:docMk/>
            <pc:sldMk cId="2930104492" sldId="332"/>
            <ac:grpSpMk id="34" creationId="{7FF4DDEC-E1DD-4DBE-B8A6-EDF1D51765A5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2930104492" sldId="332"/>
            <ac:grpSpMk id="40" creationId="{8D6F469B-A9BA-4E52-81BC-76A07A3E5F9A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2930104492" sldId="332"/>
            <ac:grpSpMk id="45" creationId="{7C060462-8C31-4E35-B7CB-49DDC48D6973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2930104492" sldId="332"/>
            <ac:grpSpMk id="53" creationId="{B11111E8-4058-4710-B6DD-E1406D5ABCAE}"/>
          </ac:grpSpMkLst>
        </pc:grpChg>
        <pc:grpChg chg="add del mod">
          <ac:chgData name="Ted Soo" userId="5bc1eb85af73b535" providerId="LiveId" clId="{F44931B1-AC11-4063-A7B7-109BC9FD956D}" dt="2021-06-28T11:57:38.987" v="860"/>
          <ac:grpSpMkLst>
            <pc:docMk/>
            <pc:sldMk cId="2930104492" sldId="332"/>
            <ac:grpSpMk id="57" creationId="{402890E3-FB16-4095-B71A-5BAD1311D146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2930104492" sldId="332"/>
            <ac:grpSpMk id="61" creationId="{87BC04E9-8CF9-4565-811E-8722B722E152}"/>
          </ac:grpSpMkLst>
        </pc:grp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14" creationId="{1AA0F571-4786-4D57-922F-0A74A8ED9196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16" creationId="{003E0D8D-532E-4288-B43C-EF9225DFC871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18" creationId="{CFA957E3-A3C5-44CE-9D45-4F41FCFC9C8F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20" creationId="{9D46D0B9-EFCB-4203-9F0D-A1C08130872C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21" creationId="{99AE5BE3-6E2A-4031-90D3-F6363BC7EE5C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24" creationId="{8A1757B7-FC86-48AC-9870-C7A0AD1146C0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27" creationId="{04CE688B-06A6-4911-AA2B-F75A10A4CA28}"/>
          </ac:cxnSpMkLst>
        </pc:cxnChg>
        <pc:cxnChg chg="add del 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33" creationId="{D76D2889-AB37-49AF-9E50-7F97693CAA0E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37" creationId="{8F0FC367-527C-4CFF-9C5B-D3D22BD6134B}"/>
          </ac:cxnSpMkLst>
        </pc:cxnChg>
        <pc:cxnChg chg="add del 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39" creationId="{F0609C21-BC9E-442E-B675-FD6D574329E3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2930104492" sldId="332"/>
            <ac:cxnSpMk id="43" creationId="{E9D1801C-1E95-4506-91CF-C7404CBD542E}"/>
          </ac:cxnSpMkLst>
        </pc:cxnChg>
      </pc:sldChg>
      <pc:sldChg chg="addSp delSp modSp add mod">
        <pc:chgData name="Ted Soo" userId="5bc1eb85af73b535" providerId="LiveId" clId="{F44931B1-AC11-4063-A7B7-109BC9FD956D}" dt="2021-06-29T04:21:45.285" v="2461" actId="20577"/>
        <pc:sldMkLst>
          <pc:docMk/>
          <pc:sldMk cId="425986475" sldId="333"/>
        </pc:sldMkLst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2" creationId="{0281437C-D015-4E32-AED0-EE895EC06BC8}"/>
          </ac:spMkLst>
        </pc:spChg>
        <pc:spChg chg="mod">
          <ac:chgData name="Ted Soo" userId="5bc1eb85af73b535" providerId="LiveId" clId="{F44931B1-AC11-4063-A7B7-109BC9FD956D}" dt="2021-06-29T03:24:33.146" v="1550" actId="255"/>
          <ac:spMkLst>
            <pc:docMk/>
            <pc:sldMk cId="425986475" sldId="333"/>
            <ac:spMk id="3" creationId="{2CCF4575-9BF0-474E-8BB8-6555605D622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4" creationId="{D59DF036-B773-4824-83D2-899F1705E7C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6" creationId="{0E0AFEBC-A2B6-4097-ACE7-33519E4C9A6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7" creationId="{A2E01EC8-2039-4DF9-A1BE-539A5958BA8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8" creationId="{1055D141-7318-4AFF-8DA8-AF78E4BA6DD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9" creationId="{9637BF70-3DD5-4D85-B5E0-408AF8BC15D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10" creationId="{CEE207D8-9D0B-4172-8A44-6E9C37477A7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11" creationId="{12748E2E-A0B6-4BCC-B7A1-E6FBDC0D184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12" creationId="{2FCF427F-6BA6-4907-AE31-D81AB3CE45A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13" creationId="{BC6587E1-E3B7-4E88-93EF-2ACB9B7CE586}"/>
          </ac:spMkLst>
        </pc:spChg>
        <pc:spChg chg="add 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35" creationId="{3FB4A52B-1D2F-4088-B2BE-8B7669C40049}"/>
          </ac:spMkLst>
        </pc:spChg>
        <pc:spChg chg="del">
          <ac:chgData name="Ted Soo" userId="5bc1eb85af73b535" providerId="LiveId" clId="{F44931B1-AC11-4063-A7B7-109BC9FD956D}" dt="2021-06-28T11:59:48.204" v="935" actId="478"/>
          <ac:spMkLst>
            <pc:docMk/>
            <pc:sldMk cId="425986475" sldId="333"/>
            <ac:spMk id="38" creationId="{42B247F0-424A-4924-BF8C-57AA251404D6}"/>
          </ac:spMkLst>
        </pc:spChg>
        <pc:spChg chg="del">
          <ac:chgData name="Ted Soo" userId="5bc1eb85af73b535" providerId="LiveId" clId="{F44931B1-AC11-4063-A7B7-109BC9FD956D}" dt="2021-06-28T11:59:48.204" v="935" actId="478"/>
          <ac:spMkLst>
            <pc:docMk/>
            <pc:sldMk cId="425986475" sldId="333"/>
            <ac:spMk id="44" creationId="{7F813877-7AFF-4A0B-ACFE-C11032F31A36}"/>
          </ac:spMkLst>
        </pc:spChg>
        <pc:spChg chg="del">
          <ac:chgData name="Ted Soo" userId="5bc1eb85af73b535" providerId="LiveId" clId="{F44931B1-AC11-4063-A7B7-109BC9FD956D}" dt="2021-06-28T11:59:48.204" v="935" actId="478"/>
          <ac:spMkLst>
            <pc:docMk/>
            <pc:sldMk cId="425986475" sldId="333"/>
            <ac:spMk id="48" creationId="{75A8EEF9-A648-4066-B37B-6D08E48C7F9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49" creationId="{EFA6A361-872C-4179-A0AB-A443578E513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50" creationId="{4C5B102A-97E2-496E-9DCF-1C52F028FFC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51" creationId="{342D56B5-CC80-4B7C-85FC-E64F306BF6DC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52" creationId="{74C72525-5730-4DDD-ADB2-C5DB67EE3EF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57" creationId="{698B1F2A-F39D-4358-B3F2-4D064CA0A3F4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58" creationId="{F122D200-1A93-4942-9779-A876C8DEAFEB}"/>
          </ac:spMkLst>
        </pc:spChg>
        <pc:spChg chg="del">
          <ac:chgData name="Ted Soo" userId="5bc1eb85af73b535" providerId="LiveId" clId="{F44931B1-AC11-4063-A7B7-109BC9FD956D}" dt="2021-06-28T11:59:48.204" v="935" actId="478"/>
          <ac:spMkLst>
            <pc:docMk/>
            <pc:sldMk cId="425986475" sldId="333"/>
            <ac:spMk id="60" creationId="{6993F3BE-DEB0-49B4-8F71-8166B7BE697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64" creationId="{97818164-2635-47C7-85A5-097F06A6876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65" creationId="{4698E034-5A81-4EEA-ACA2-1A4BDB6BD1F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67" creationId="{0F8934BA-76DC-4B98-82E1-59028A1329B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68" creationId="{06A1350F-60AA-4E89-A805-DB7CDA87507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70" creationId="{DD6AC2D4-78AA-4E51-8741-D3064004CFA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71" creationId="{BCBA5480-6C1A-4EF4-A1C6-227CCD13B96C}"/>
          </ac:spMkLst>
        </pc:spChg>
        <pc:spChg chg="mod">
          <ac:chgData name="Ted Soo" userId="5bc1eb85af73b535" providerId="LiveId" clId="{F44931B1-AC11-4063-A7B7-109BC9FD956D}" dt="2021-06-28T12:04:59.067" v="1049"/>
          <ac:spMkLst>
            <pc:docMk/>
            <pc:sldMk cId="425986475" sldId="333"/>
            <ac:spMk id="73" creationId="{D48126E9-F354-4B73-BEE7-54BA1A225E34}"/>
          </ac:spMkLst>
        </pc:spChg>
        <pc:spChg chg="mod">
          <ac:chgData name="Ted Soo" userId="5bc1eb85af73b535" providerId="LiveId" clId="{F44931B1-AC11-4063-A7B7-109BC9FD956D}" dt="2021-06-28T12:04:59.067" v="1049"/>
          <ac:spMkLst>
            <pc:docMk/>
            <pc:sldMk cId="425986475" sldId="333"/>
            <ac:spMk id="74" creationId="{9419A1F0-4B58-4C4E-A983-0D21217BFF64}"/>
          </ac:spMkLst>
        </pc:spChg>
        <pc:spChg chg="mod">
          <ac:chgData name="Ted Soo" userId="5bc1eb85af73b535" providerId="LiveId" clId="{F44931B1-AC11-4063-A7B7-109BC9FD956D}" dt="2021-06-29T04:21:45.285" v="2461" actId="20577"/>
          <ac:spMkLst>
            <pc:docMk/>
            <pc:sldMk cId="425986475" sldId="333"/>
            <ac:spMk id="76" creationId="{4BEDD80E-F436-43DE-9D2C-AB5DF18F06C9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k cId="425986475" sldId="333"/>
            <ac:spMk id="77" creationId="{DD21C47A-4DA1-435A-89CF-4135E98B0228}"/>
          </ac:spMkLst>
        </pc:spChg>
        <pc:grpChg chg="del">
          <ac:chgData name="Ted Soo" userId="5bc1eb85af73b535" providerId="LiveId" clId="{F44931B1-AC11-4063-A7B7-109BC9FD956D}" dt="2021-06-28T11:59:48.204" v="935" actId="478"/>
          <ac:grpSpMkLst>
            <pc:docMk/>
            <pc:sldMk cId="425986475" sldId="333"/>
            <ac:grpSpMk id="40" creationId="{8D6F469B-A9BA-4E52-81BC-76A07A3E5F9A}"/>
          </ac:grpSpMkLst>
        </pc:grpChg>
        <pc:grpChg chg="del">
          <ac:chgData name="Ted Soo" userId="5bc1eb85af73b535" providerId="LiveId" clId="{F44931B1-AC11-4063-A7B7-109BC9FD956D}" dt="2021-06-28T11:59:48.204" v="935" actId="478"/>
          <ac:grpSpMkLst>
            <pc:docMk/>
            <pc:sldMk cId="425986475" sldId="333"/>
            <ac:grpSpMk id="45" creationId="{7C060462-8C31-4E35-B7CB-49DDC48D6973}"/>
          </ac:grpSpMkLst>
        </pc:grpChg>
        <pc:grpChg chg="del">
          <ac:chgData name="Ted Soo" userId="5bc1eb85af73b535" providerId="LiveId" clId="{F44931B1-AC11-4063-A7B7-109BC9FD956D}" dt="2021-06-28T11:59:48.204" v="935" actId="478"/>
          <ac:grpSpMkLst>
            <pc:docMk/>
            <pc:sldMk cId="425986475" sldId="333"/>
            <ac:grpSpMk id="53" creationId="{B11111E8-4058-4710-B6DD-E1406D5ABCAE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425986475" sldId="333"/>
            <ac:grpSpMk id="56" creationId="{C0942397-EF05-43AE-A39F-3C53EAE369F8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425986475" sldId="333"/>
            <ac:grpSpMk id="59" creationId="{081A0D4F-A8C2-4FE7-B94A-8D2E547BDFEF}"/>
          </ac:grpSpMkLst>
        </pc:grpChg>
        <pc:grpChg chg="del">
          <ac:chgData name="Ted Soo" userId="5bc1eb85af73b535" providerId="LiveId" clId="{F44931B1-AC11-4063-A7B7-109BC9FD956D}" dt="2021-06-28T11:59:48.204" v="935" actId="478"/>
          <ac:grpSpMkLst>
            <pc:docMk/>
            <pc:sldMk cId="425986475" sldId="333"/>
            <ac:grpSpMk id="61" creationId="{87BC04E9-8CF9-4565-811E-8722B722E152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425986475" sldId="333"/>
            <ac:grpSpMk id="66" creationId="{4AB3FD17-3495-45DB-AB28-403AC0E12E18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425986475" sldId="333"/>
            <ac:grpSpMk id="69" creationId="{43BE9115-B28D-4A8C-BCD1-716E7DC1DC02}"/>
          </ac:grpSpMkLst>
        </pc:grpChg>
        <pc:grpChg chg="add del mod">
          <ac:chgData name="Ted Soo" userId="5bc1eb85af73b535" providerId="LiveId" clId="{F44931B1-AC11-4063-A7B7-109BC9FD956D}" dt="2021-06-28T12:05:00.809" v="1050"/>
          <ac:grpSpMkLst>
            <pc:docMk/>
            <pc:sldMk cId="425986475" sldId="333"/>
            <ac:grpSpMk id="72" creationId="{DC956C0F-58CB-4DEC-8AB0-7EDFB203B1AD}"/>
          </ac:grpSpMkLst>
        </pc:grpChg>
        <pc:grpChg chg="add mod">
          <ac:chgData name="Ted Soo" userId="5bc1eb85af73b535" providerId="LiveId" clId="{F44931B1-AC11-4063-A7B7-109BC9FD956D}" dt="2021-06-29T03:20:04.242" v="1481"/>
          <ac:grpSpMkLst>
            <pc:docMk/>
            <pc:sldMk cId="425986475" sldId="333"/>
            <ac:grpSpMk id="75" creationId="{0B1363B9-5097-41A5-B9D1-AADBDA68FA17}"/>
          </ac:grpSpMkLst>
        </pc:grp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14" creationId="{1AA0F571-4786-4D57-922F-0A74A8ED9196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16" creationId="{003E0D8D-532E-4288-B43C-EF9225DFC871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18" creationId="{CFA957E3-A3C5-44CE-9D45-4F41FCFC9C8F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20" creationId="{9D46D0B9-EFCB-4203-9F0D-A1C08130872C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21" creationId="{99AE5BE3-6E2A-4031-90D3-F6363BC7EE5C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24" creationId="{8A1757B7-FC86-48AC-9870-C7A0AD1146C0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27" creationId="{04CE688B-06A6-4911-AA2B-F75A10A4CA28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33" creationId="{D76D2889-AB37-49AF-9E50-7F97693CAA0E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37" creationId="{8F0FC367-527C-4CFF-9C5B-D3D22BD6134B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39" creationId="{F0609C21-BC9E-442E-B675-FD6D574329E3}"/>
          </ac:cxnSpMkLst>
        </pc:cxnChg>
        <pc:cxnChg chg="mod">
          <ac:chgData name="Ted Soo" userId="5bc1eb85af73b535" providerId="LiveId" clId="{F44931B1-AC11-4063-A7B7-109BC9FD956D}" dt="2021-06-29T03:20:04.242" v="1481"/>
          <ac:cxnSpMkLst>
            <pc:docMk/>
            <pc:sldMk cId="425986475" sldId="333"/>
            <ac:cxnSpMk id="43" creationId="{E9D1801C-1E95-4506-91CF-C7404CBD542E}"/>
          </ac:cxnSpMkLst>
        </pc:cxnChg>
      </pc:sldChg>
      <pc:sldChg chg="add del">
        <pc:chgData name="Ted Soo" userId="5bc1eb85af73b535" providerId="LiveId" clId="{F44931B1-AC11-4063-A7B7-109BC9FD956D}" dt="2021-06-28T11:49:05.163" v="578"/>
        <pc:sldMkLst>
          <pc:docMk/>
          <pc:sldMk cId="890060587" sldId="333"/>
        </pc:sldMkLst>
      </pc:sldChg>
      <pc:sldMasterChg chg="modSp modSldLayout">
        <pc:chgData name="Ted Soo" userId="5bc1eb85af73b535" providerId="LiveId" clId="{F44931B1-AC11-4063-A7B7-109BC9FD956D}" dt="2021-06-29T03:20:04.242" v="1481"/>
        <pc:sldMasterMkLst>
          <pc:docMk/>
          <pc:sldMasterMk cId="4156085544" sldId="2147483712"/>
        </pc:sldMasterMkLst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2" creationId="{12D3A74F-6169-4D30-A245-B46D738BEA8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3" creationId="{A3877E64-7A05-44DA-81FA-6EF4806BBF0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4" creationId="{442C5EC6-E331-4312-AC12-56D55F7D2B15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" creationId="{3337FC5D-92B2-4B4D-8111-6EDEF280692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6" creationId="{723A104D-C777-4A6E-8A43-F94028E5E31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7" creationId="{3834846D-59C6-40F4-907C-F1A4689B58F1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10" creationId="{99065014-CB18-414D-A527-31ECC45700A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21" creationId="{2FEEAC76-E273-46A8-8F8E-CE59860FE70D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25" creationId="{76594A0E-9400-45AD-A431-1DA1C0B28966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31" creationId="{20916D6C-D32F-42B6-8512-CD5EDB8F2B9B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39" creationId="{99B5B3C5-A599-465B-B2B9-866E8B2087C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41" creationId="{25C84982-7DD0-43B1-8A2D-BFA4DF1B4E60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47" creationId="{5A257CDF-2E36-4DC7-8EE4-5CD8F8ECAC87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48" creationId="{D5B26E0E-A115-4AE2-82D8-76BB93CC494F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49" creationId="{755058DB-7E01-4E95-BF59-983AA1BBB38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1" creationId="{A810F7E2-23F3-44D6-B09E-71E556536052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2" creationId="{59D5C391-E1DB-410A-A78C-ED3BBDFF0758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3" creationId="{77C4944D-9373-4283-BCAA-927A0316659E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4" creationId="{6804C521-2D9F-4CE4-AFD3-D4F1551FEC6A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6" creationId="{755AC65C-13EF-4182-AA3C-62BE165CC03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58" creationId="{E40DA8D2-FA4B-4282-9D44-48C27B63A153}"/>
          </ac:spMkLst>
        </pc:spChg>
        <pc:spChg chg="mod">
          <ac:chgData name="Ted Soo" userId="5bc1eb85af73b535" providerId="LiveId" clId="{F44931B1-AC11-4063-A7B7-109BC9FD956D}" dt="2021-06-29T03:20:04.242" v="1481"/>
          <ac:spMkLst>
            <pc:docMk/>
            <pc:sldMasterMk cId="4156085544" sldId="2147483712"/>
            <ac:spMk id="61" creationId="{8F39E27A-56C1-4328-8DF1-2DA147C78483}"/>
          </ac:spMkLst>
        </pc:spChg>
        <pc:grpChg chg="mod">
          <ac:chgData name="Ted Soo" userId="5bc1eb85af73b535" providerId="LiveId" clId="{F44931B1-AC11-4063-A7B7-109BC9FD956D}" dt="2021-06-29T03:20:04.242" v="1481"/>
          <ac:grpSpMkLst>
            <pc:docMk/>
            <pc:sldMasterMk cId="4156085544" sldId="2147483712"/>
            <ac:grpSpMk id="8" creationId="{1D912E1C-3BBA-42F0-A3EE-FEC382E7230A}"/>
          </ac:grpSpMkLst>
        </pc:grp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1755018125" sldId="2147483701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1755018125" sldId="2147483701"/>
              <ac:spMk id="2" creationId="{D21058BF-C5E1-4B52-BD8A-FD1AD5779347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1755018125" sldId="2147483701"/>
              <ac:spMk id="3" creationId="{DFCD51F7-3CC3-4BB7-8291-B1789482E863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1902550879" sldId="2147483703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1902550879" sldId="2147483703"/>
              <ac:spMk id="2" creationId="{A9B1446D-9FAC-4157-A41A-51675C8BE929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1902550879" sldId="2147483703"/>
              <ac:spMk id="3" creationId="{92AF8D4A-8F93-4399-9546-64F286400D24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3061477870" sldId="2147483704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061477870" sldId="2147483704"/>
              <ac:spMk id="3" creationId="{E915834E-691F-4728-88F5-A0C4696695EB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061477870" sldId="2147483704"/>
              <ac:spMk id="4" creationId="{13876374-880F-4E25-9F88-79E3C1AB1F9D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368863400" sldId="2147483705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68863400" sldId="2147483705"/>
              <ac:spMk id="2" creationId="{2E42FE79-D5BE-43E8-B6C5-2675B7F4D818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68863400" sldId="2147483705"/>
              <ac:spMk id="3" creationId="{F69D3A07-BA51-4113-902E-830A887D2394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68863400" sldId="2147483705"/>
              <ac:spMk id="4" creationId="{28E320A9-E274-4E1B-B02D-9A3F510A1F22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68863400" sldId="2147483705"/>
              <ac:spMk id="5" creationId="{DBE80D3A-C2A8-4B78-B7E2-4908C74B1C43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368863400" sldId="2147483705"/>
              <ac:spMk id="6" creationId="{FC5D84DD-9460-4B08-86AD-27486A940047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2546184279" sldId="2147483706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546184279" sldId="2147483706"/>
              <ac:spMk id="2" creationId="{766D87C0-272E-4E50-A316-78079B2B923E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2061134990" sldId="2147483708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061134990" sldId="2147483708"/>
              <ac:spMk id="2" creationId="{B9E035BB-74CC-43E9-B71F-A5C05D17EB78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061134990" sldId="2147483708"/>
              <ac:spMk id="3" creationId="{DCAADC9E-7845-4DB1-87E3-6FBFB2B03B8A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061134990" sldId="2147483708"/>
              <ac:spMk id="4" creationId="{75C925A8-2A07-43B9-B549-061F3684986B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2239519571" sldId="2147483709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239519571" sldId="2147483709"/>
              <ac:spMk id="2" creationId="{1D78ADB4-BA7B-42C2-9C6C-58B2763F8617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239519571" sldId="2147483709"/>
              <ac:spMk id="3" creationId="{E9519B58-B546-4E6B-BE00-3D1D64DA8699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239519571" sldId="2147483709"/>
              <ac:spMk id="4" creationId="{3FAA0AB8-41A9-4548-9B83-3EFF79A00793}"/>
            </ac:spMkLst>
          </pc:spChg>
        </pc:sldLayoutChg>
        <pc:sldLayoutChg chg="modSp">
          <pc:chgData name="Ted Soo" userId="5bc1eb85af73b535" providerId="LiveId" clId="{F44931B1-AC11-4063-A7B7-109BC9FD956D}" dt="2021-06-29T03:20:04.242" v="1481"/>
          <pc:sldLayoutMkLst>
            <pc:docMk/>
            <pc:sldMasterMk cId="4156085544" sldId="2147483712"/>
            <pc:sldLayoutMk cId="2722016321" sldId="2147483711"/>
          </pc:sldLayoutMkLst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722016321" sldId="2147483711"/>
              <ac:spMk id="2" creationId="{EEC66EF0-6ED8-49A7-BDAD-E20A143FAEAC}"/>
            </ac:spMkLst>
          </pc:spChg>
          <pc:spChg chg="mod">
            <ac:chgData name="Ted Soo" userId="5bc1eb85af73b535" providerId="LiveId" clId="{F44931B1-AC11-4063-A7B7-109BC9FD956D}" dt="2021-06-29T03:20:04.242" v="1481"/>
            <ac:spMkLst>
              <pc:docMk/>
              <pc:sldMasterMk cId="4156085544" sldId="2147483712"/>
              <pc:sldLayoutMk cId="2722016321" sldId="2147483711"/>
              <ac:spMk id="3" creationId="{90FCE9CD-90A9-44BA-B293-0662E077DDE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F0ED5-4134-42E8-AC01-B2ED4FF3D0D8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7E0D2-4208-48A8-893D-B9042686B6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69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A335-C502-4889-9477-312DAA362907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F985-6217-4780-B240-4D81EB7F12D0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6FF4-5E1B-4106-9DEB-5E8F155A463A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8CE1-529F-483C-B95C-3EFB0D1D799A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1709745"/>
            <a:ext cx="10570211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1" y="4589470"/>
            <a:ext cx="105702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A27A-A902-4419-9FC4-E277D3A8074B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52F0-8EAC-4681-876B-C05788D1069E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3" y="365129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5" y="1801819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5" y="2825756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801819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825756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167-B0DE-4B6C-9929-2B831850FD4C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3" y="365129"/>
            <a:ext cx="1065911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5B3D-E564-4401-9672-8CD0BA60C54E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CF1F-46E3-4431-B27C-FDF93FDBBCCA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5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2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5" y="3092457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FE92-EF9E-440A-BD0E-7600D735DF8C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5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2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5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73AC-670C-4168-BB7F-439AFCA49E99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01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75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BE58-E3AB-4CC6-BC2A-7971FA2811E4}" type="datetime1">
              <a:rPr lang="en-US" smtClean="0"/>
              <a:t>6/29/2021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75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1" y="6488275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3" y="365129"/>
            <a:ext cx="106591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3" y="1825625"/>
            <a:ext cx="106591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0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5400" kern="1200" spc="211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5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5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5"/>
            <a:ext cx="12192001" cy="6858001"/>
            <a:chOff x="-1" y="-1"/>
            <a:chExt cx="12192001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4F88479-B476-45DA-9CE6-31F6D891C3A1}"/>
              </a:ext>
            </a:extLst>
          </p:cNvPr>
          <p:cNvSpPr txBox="1">
            <a:spLocks/>
          </p:cNvSpPr>
          <p:nvPr/>
        </p:nvSpPr>
        <p:spPr>
          <a:xfrm>
            <a:off x="2293635" y="316438"/>
            <a:ext cx="7737179" cy="76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kern="1200" spc="21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400" b="1" spc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CÔNG NGHỆ THÔNG TIN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sz="2400" b="1" spc="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QUỐC GIA THÀNH PHỐ HỒ CHÍ MINH</a:t>
            </a: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30" y="289695"/>
            <a:ext cx="5461375" cy="5966848"/>
            <a:chOff x="6008627" y="289695"/>
            <a:chExt cx="5461374" cy="596684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E11B6A2-C718-4FD7-918B-0F902A1BD269}"/>
              </a:ext>
            </a:extLst>
          </p:cNvPr>
          <p:cNvSpPr txBox="1">
            <a:spLocks/>
          </p:cNvSpPr>
          <p:nvPr/>
        </p:nvSpPr>
        <p:spPr>
          <a:xfrm>
            <a:off x="348223" y="5072657"/>
            <a:ext cx="11117631" cy="1245065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kern="1200" spc="21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b="1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Huỳnh Trọng Khoa – 18520918</a:t>
            </a:r>
          </a:p>
          <a:p>
            <a:pPr algn="l">
              <a:spcAft>
                <a:spcPts val="600"/>
              </a:spcAft>
            </a:pP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– 18521259</a:t>
            </a:r>
          </a:p>
          <a:p>
            <a:pPr algn="l">
              <a:spcAft>
                <a:spcPts val="600"/>
              </a:spcAft>
            </a:pP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sz="2000" spc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2000" b="1" spc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pc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CS229.L21.KHCL</a:t>
            </a:r>
          </a:p>
        </p:txBody>
      </p:sp>
      <p:pic>
        <p:nvPicPr>
          <p:cNvPr id="1026" name="Picture 2" descr="Install swi-prolog on Linux Mint using the Snap Store | Snapcraft">
            <a:extLst>
              <a:ext uri="{FF2B5EF4-FFF2-40B4-BE49-F238E27FC236}">
                <a16:creationId xmlns:a16="http://schemas.microsoft.com/office/drawing/2014/main" id="{F47D5595-E029-45E9-BA7C-CA065A5F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88" y="3930960"/>
            <a:ext cx="2325033" cy="23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1D540-9140-4D04-8701-5B56DF925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63" y="2402474"/>
            <a:ext cx="10852391" cy="784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2" descr="Install swi-prolog on Linux Mint using the Snap Store | Snapcraft">
            <a:extLst>
              <a:ext uri="{FF2B5EF4-FFF2-40B4-BE49-F238E27FC236}">
                <a16:creationId xmlns:a16="http://schemas.microsoft.com/office/drawing/2014/main" id="{1FC071D0-C956-45FA-8FA4-8BBEEF81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88" y="-1"/>
            <a:ext cx="7292808" cy="72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07E722D-E688-4F58-AA1A-535C00E04B58}"/>
              </a:ext>
            </a:extLst>
          </p:cNvPr>
          <p:cNvGrpSpPr/>
          <p:nvPr/>
        </p:nvGrpSpPr>
        <p:grpSpPr>
          <a:xfrm>
            <a:off x="41157" y="49987"/>
            <a:ext cx="1816371" cy="1116564"/>
            <a:chOff x="5368063" y="952310"/>
            <a:chExt cx="2283313" cy="1506501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BDE8D3CC-6C0A-497A-9EED-71AA2A88F0DF}"/>
                </a:ext>
              </a:extLst>
            </p:cNvPr>
            <p:cNvSpPr/>
            <p:nvPr/>
          </p:nvSpPr>
          <p:spPr>
            <a:xfrm>
              <a:off x="5368063" y="952310"/>
              <a:ext cx="2283313" cy="1506501"/>
            </a:xfrm>
            <a:prstGeom prst="round2DiagRect">
              <a:avLst>
                <a:gd name="adj1" fmla="val 16667"/>
                <a:gd name="adj2" fmla="val 27671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D23A080-838C-4110-AAE7-105D7BA7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142" y="1464497"/>
              <a:ext cx="1175367" cy="832160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2585D643-9E1B-4E2C-8185-19970C45D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353" y="1464497"/>
              <a:ext cx="875845" cy="72474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35A27-89C6-458F-97DC-C60ABB67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6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6" y="1731289"/>
            <a:ext cx="10283687" cy="2231115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drs([], [con_mèo(P)]))) --&gt; [con,mèo].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drs([], [học_sinh(P)]))) --&gt; [học,sinh].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drs([], [con_chó(P)]))) --&gt; [con,chó].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drs([], [con_mèo_mun(P)]))) --&gt; [con,mèo,mun].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jj(lambda(P, drs([],[giỏi(P)]))) --&gt; [giỏi].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6" y="1330279"/>
            <a:ext cx="9550723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DRS: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ngôi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A63B-22EB-4944-ABAD-F50A2EA45BA5}"/>
              </a:ext>
            </a:extLst>
          </p:cNvPr>
          <p:cNvSpPr txBox="1"/>
          <p:nvPr/>
        </p:nvSpPr>
        <p:spPr>
          <a:xfrm>
            <a:off x="3988910" y="5140577"/>
            <a:ext cx="2610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5D0F87-3486-4AB8-902E-ABEC8A5CCF39}"/>
              </a:ext>
            </a:extLst>
          </p:cNvPr>
          <p:cNvGrpSpPr/>
          <p:nvPr/>
        </p:nvGrpSpPr>
        <p:grpSpPr>
          <a:xfrm>
            <a:off x="4982823" y="4575447"/>
            <a:ext cx="2504661" cy="1953128"/>
            <a:chOff x="3472070" y="4903304"/>
            <a:chExt cx="1219200" cy="12439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857DC6-D99B-4C19-8A07-6F2D220F7799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BD39ED-849C-4656-B59A-5174E28CE41C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Từ_vựng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(X,Y)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C6AA2-0581-4C03-9BC7-5F49A3CE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4" y="1731288"/>
            <a:ext cx="10482469" cy="2443149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vb(lambda(P,lambda(X,P@ lambda(Y,drs([],[mua(X,Y)])))))--&gt;[mua].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vb(lambda(P,lambda(X,P@ lambda(Y,drs([],[học(X,Y)])))))--&gt;[học].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lambda(X, P@ lambda(Y, drs([],[em(X,Y)]))))) --&gt; [em].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lambda(X, P@ lambda(Y, drs([],[bạn(X,Y)]))))) --&gt; [bạn].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nn(lambda(P, lambda(X, P@ lambda(Y, drs([],[anh(X,Y)]))))) --&gt; [anh].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5" y="1330279"/>
            <a:ext cx="9676080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DRS: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ngôi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8D355-1EA9-4311-ABAC-D6B39C8012BA}"/>
              </a:ext>
            </a:extLst>
          </p:cNvPr>
          <p:cNvSpPr txBox="1"/>
          <p:nvPr/>
        </p:nvSpPr>
        <p:spPr>
          <a:xfrm>
            <a:off x="1325219" y="5140575"/>
            <a:ext cx="8819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X.(P@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				)	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F6E4EC-6614-46EB-A770-54394B5BA3AB}"/>
              </a:ext>
            </a:extLst>
          </p:cNvPr>
          <p:cNvGrpSpPr/>
          <p:nvPr/>
        </p:nvGrpSpPr>
        <p:grpSpPr>
          <a:xfrm>
            <a:off x="4982823" y="4575447"/>
            <a:ext cx="2504661" cy="1953128"/>
            <a:chOff x="3472070" y="4903304"/>
            <a:chExt cx="1219200" cy="12439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0E2BF-729D-4607-B453-F57209918039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D6027-5588-4E75-8A7E-A52B3A3EA018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Từ_vựng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(X,Y)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D7EC2-B68D-4FB5-BAEA-0968AAA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1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3" y="1731289"/>
            <a:ext cx="10813775" cy="1697715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cc(lambda(P,lambda(Q,lambda(X,(P@X) x (Q@X))))) --&gt; [và].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dt(lambda(P, lambda(Q, (drs([(X,_)],[]) x (P@X)) x (Q@X)))) --&gt;[một].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7" y="1330279"/>
            <a:ext cx="4759523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C3A2D-171A-47A9-A2D2-1266DFBDD582}"/>
              </a:ext>
            </a:extLst>
          </p:cNvPr>
          <p:cNvSpPr txBox="1"/>
          <p:nvPr/>
        </p:nvSpPr>
        <p:spPr>
          <a:xfrm>
            <a:off x="594355" y="3830012"/>
            <a:ext cx="88014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X.((P@X) x (Q@X))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0C925-CE12-414A-BB2B-B0A262E32576}"/>
              </a:ext>
            </a:extLst>
          </p:cNvPr>
          <p:cNvSpPr txBox="1"/>
          <p:nvPr/>
        </p:nvSpPr>
        <p:spPr>
          <a:xfrm>
            <a:off x="594355" y="5000463"/>
            <a:ext cx="10590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(			  x (P@X)) x (Q@X)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71481A-49A6-42A8-A821-72EFAF802530}"/>
              </a:ext>
            </a:extLst>
          </p:cNvPr>
          <p:cNvGrpSpPr/>
          <p:nvPr/>
        </p:nvGrpSpPr>
        <p:grpSpPr>
          <a:xfrm>
            <a:off x="2849223" y="4793339"/>
            <a:ext cx="2504661" cy="1953128"/>
            <a:chOff x="3472070" y="4903304"/>
            <a:chExt cx="1219200" cy="12439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33BD2-4FBA-4922-864C-E7B0CB6A3EFE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681363-467A-4E02-B843-01CC889971F6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86B221-F5CE-457E-A0D5-4768979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8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6" y="1731287"/>
            <a:ext cx="9978887" cy="2337132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prp(lambda(P, drs([(X,người)],[]) x (P@X)))--&gt;[ai].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prp(lambda(P, drs([(X,_)],[]) x (P@X))) --&gt; [cái,gì].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Yes/No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5" y="1330279"/>
            <a:ext cx="5408880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670D00-BCBC-4C77-8377-63EC4134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6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6" y="1330279"/>
            <a:ext cx="6787107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1437C-D015-4E32-AED0-EE895EC06BC8}"/>
              </a:ext>
            </a:extLst>
          </p:cNvPr>
          <p:cNvSpPr txBox="1"/>
          <p:nvPr/>
        </p:nvSpPr>
        <p:spPr>
          <a:xfrm>
            <a:off x="7191345" y="212598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AFEBC-A2B6-4097-ACE7-33519E4C9A60}"/>
              </a:ext>
            </a:extLst>
          </p:cNvPr>
          <p:cNvSpPr txBox="1"/>
          <p:nvPr/>
        </p:nvSpPr>
        <p:spPr>
          <a:xfrm>
            <a:off x="5649825" y="32238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01EC8-2039-4DF9-A1BE-539A5958BA8B}"/>
              </a:ext>
            </a:extLst>
          </p:cNvPr>
          <p:cNvSpPr txBox="1"/>
          <p:nvPr/>
        </p:nvSpPr>
        <p:spPr>
          <a:xfrm>
            <a:off x="5531201" y="4174592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7BF70-3DD5-4D85-B5E0-408AF8BC15D1}"/>
              </a:ext>
            </a:extLst>
          </p:cNvPr>
          <p:cNvSpPr txBox="1"/>
          <p:nvPr/>
        </p:nvSpPr>
        <p:spPr>
          <a:xfrm>
            <a:off x="8528990" y="299302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207D8-9D0B-4172-8A44-6E9C37477A75}"/>
              </a:ext>
            </a:extLst>
          </p:cNvPr>
          <p:cNvSpPr txBox="1"/>
          <p:nvPr/>
        </p:nvSpPr>
        <p:spPr>
          <a:xfrm>
            <a:off x="7760362" y="394375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48E2E-A0B6-4BCC-B7A1-E6FBDC0D1848}"/>
              </a:ext>
            </a:extLst>
          </p:cNvPr>
          <p:cNvSpPr txBox="1"/>
          <p:nvPr/>
        </p:nvSpPr>
        <p:spPr>
          <a:xfrm>
            <a:off x="9807825" y="39437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F427F-6BA6-4907-AE31-D81AB3CE45A9}"/>
              </a:ext>
            </a:extLst>
          </p:cNvPr>
          <p:cNvSpPr txBox="1"/>
          <p:nvPr/>
        </p:nvSpPr>
        <p:spPr>
          <a:xfrm>
            <a:off x="8869002" y="4828844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587E1-E3B7-4E88-93EF-2ACB9B7CE586}"/>
              </a:ext>
            </a:extLst>
          </p:cNvPr>
          <p:cNvSpPr txBox="1"/>
          <p:nvPr/>
        </p:nvSpPr>
        <p:spPr>
          <a:xfrm>
            <a:off x="10730937" y="482884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0F571-4786-4D57-922F-0A74A8ED919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961770" y="2587645"/>
            <a:ext cx="1419691" cy="63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3E0D8D-532E-4288-B43C-EF9225DFC87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381461" y="2587645"/>
            <a:ext cx="1445047" cy="405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A957E3-A3C5-44CE-9D45-4F41FCFC9C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961768" y="3685521"/>
            <a:ext cx="2" cy="48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6D0B9-EFCB-4203-9F0D-A1C08130872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062689" y="3454689"/>
            <a:ext cx="763819" cy="48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E5BE3-6E2A-4031-90D3-F6363BC7EE5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826508" y="3454689"/>
            <a:ext cx="1293262" cy="48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1757B7-FC86-48AC-9870-C7A0AD1146C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172130" y="4405421"/>
            <a:ext cx="947640" cy="42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CE688B-06A6-4911-AA2B-F75A10A4CA2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119770" y="4405421"/>
            <a:ext cx="940745" cy="42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6D2889-AB37-49AF-9E50-7F97693CAA0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61768" y="4636257"/>
            <a:ext cx="1" cy="141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0FC367-527C-4CFF-9C5B-D3D22BD6134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062689" y="4405421"/>
            <a:ext cx="0" cy="1642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609C21-BC9E-442E-B675-FD6D574329E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172130" y="5290509"/>
            <a:ext cx="7" cy="75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D1801C-1E95-4506-91CF-C7404CBD542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1060515" y="5290506"/>
            <a:ext cx="3" cy="75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A6A361-872C-4179-A0AB-A443578E5131}"/>
              </a:ext>
            </a:extLst>
          </p:cNvPr>
          <p:cNvSpPr txBox="1"/>
          <p:nvPr/>
        </p:nvSpPr>
        <p:spPr>
          <a:xfrm>
            <a:off x="5532050" y="604792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5B102A-97E2-496E-9DCF-1C52F028FFC3}"/>
              </a:ext>
            </a:extLst>
          </p:cNvPr>
          <p:cNvSpPr txBox="1"/>
          <p:nvPr/>
        </p:nvSpPr>
        <p:spPr>
          <a:xfrm>
            <a:off x="7585068" y="6066916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D56B5-CC80-4B7C-85FC-E64F306BF6DC}"/>
              </a:ext>
            </a:extLst>
          </p:cNvPr>
          <p:cNvSpPr txBox="1"/>
          <p:nvPr/>
        </p:nvSpPr>
        <p:spPr>
          <a:xfrm>
            <a:off x="8658138" y="6041780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C72525-5730-4DDD-ADB2-C5DB67EE3EFA}"/>
              </a:ext>
            </a:extLst>
          </p:cNvPr>
          <p:cNvSpPr txBox="1"/>
          <p:nvPr/>
        </p:nvSpPr>
        <p:spPr>
          <a:xfrm>
            <a:off x="10467237" y="6066916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B247F0-424A-4924-BF8C-57AA251404D6}"/>
              </a:ext>
            </a:extLst>
          </p:cNvPr>
          <p:cNvSpPr txBox="1"/>
          <p:nvPr/>
        </p:nvSpPr>
        <p:spPr>
          <a:xfrm>
            <a:off x="204417" y="2346149"/>
            <a:ext cx="7566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		X (</a:t>
            </a:r>
            <a:r>
              <a:rPr lang="en-US" sz="24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P@hoàng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6F469B-A9BA-4E52-81BC-76A07A3E5F9A}"/>
              </a:ext>
            </a:extLst>
          </p:cNvPr>
          <p:cNvGrpSpPr/>
          <p:nvPr/>
        </p:nvGrpSpPr>
        <p:grpSpPr>
          <a:xfrm>
            <a:off x="800151" y="2125973"/>
            <a:ext cx="1214180" cy="827403"/>
            <a:chOff x="3472070" y="4903304"/>
            <a:chExt cx="1219200" cy="124397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FBDD40-0E0D-431F-9605-C7BFCF678A91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FED30E-B1A3-4D8D-9D14-60EA26673445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813877-7AFF-4A0B-ACFE-C11032F31A36}"/>
              </a:ext>
            </a:extLst>
          </p:cNvPr>
          <p:cNvSpPr txBox="1"/>
          <p:nvPr/>
        </p:nvSpPr>
        <p:spPr>
          <a:xfrm>
            <a:off x="173791" y="3369356"/>
            <a:ext cx="8819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X.(P@</a:t>
            </a:r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	      )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060462-8C31-4E35-B7CB-49DDC48D6973}"/>
              </a:ext>
            </a:extLst>
          </p:cNvPr>
          <p:cNvGrpSpPr/>
          <p:nvPr/>
        </p:nvGrpSpPr>
        <p:grpSpPr>
          <a:xfrm>
            <a:off x="2245442" y="3284623"/>
            <a:ext cx="1149103" cy="594101"/>
            <a:chOff x="3472070" y="4903304"/>
            <a:chExt cx="1219200" cy="12439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29F8001-F640-4B28-90B6-2E14B90532C4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8F6E3E-ACE3-46B2-ACA0-53FB1A4292A9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mua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(X,Y)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5A8EEF9-A648-4066-B37B-6D08E48C7F90}"/>
              </a:ext>
            </a:extLst>
          </p:cNvPr>
          <p:cNvSpPr txBox="1"/>
          <p:nvPr/>
        </p:nvSpPr>
        <p:spPr>
          <a:xfrm>
            <a:off x="173791" y="4353167"/>
            <a:ext cx="4968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(	     x (P@X)) x (Q@X)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1111E8-4058-4710-B6DD-E1406D5ABCAE}"/>
              </a:ext>
            </a:extLst>
          </p:cNvPr>
          <p:cNvGrpSpPr/>
          <p:nvPr/>
        </p:nvGrpSpPr>
        <p:grpSpPr>
          <a:xfrm>
            <a:off x="1458016" y="4307745"/>
            <a:ext cx="915296" cy="663641"/>
            <a:chOff x="3472070" y="4903304"/>
            <a:chExt cx="1219200" cy="12439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5325CE-B025-4497-98D8-53784CD5370B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1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124EA6-24A4-42AD-8625-A595AB2DB5A9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993F3BE-DEB0-49B4-8F71-8166B7BE697D}"/>
              </a:ext>
            </a:extLst>
          </p:cNvPr>
          <p:cNvSpPr txBox="1"/>
          <p:nvPr/>
        </p:nvSpPr>
        <p:spPr>
          <a:xfrm>
            <a:off x="245502" y="5577845"/>
            <a:ext cx="9229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X.(P@</a:t>
            </a:r>
            <a:r>
              <a:rPr lang="el-GR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	       )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BC04E9-8CF9-4565-811E-8722B722E152}"/>
              </a:ext>
            </a:extLst>
          </p:cNvPr>
          <p:cNvGrpSpPr/>
          <p:nvPr/>
        </p:nvGrpSpPr>
        <p:grpSpPr>
          <a:xfrm>
            <a:off x="2317151" y="5493112"/>
            <a:ext cx="1202507" cy="594101"/>
            <a:chOff x="3472070" y="4903304"/>
            <a:chExt cx="1219200" cy="124397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AD6A7D-6C3F-4886-B9AA-FBFF20A8646E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7F2B5A-F68E-4D96-A864-0D87E318505F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Con_mèo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45145-498A-4393-9310-8F0680E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0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6" y="1330279"/>
            <a:ext cx="6787107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1437C-D015-4E32-AED0-EE895EC06BC8}"/>
              </a:ext>
            </a:extLst>
          </p:cNvPr>
          <p:cNvSpPr txBox="1"/>
          <p:nvPr/>
        </p:nvSpPr>
        <p:spPr>
          <a:xfrm>
            <a:off x="9283015" y="113117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AFEBC-A2B6-4097-ACE7-33519E4C9A60}"/>
              </a:ext>
            </a:extLst>
          </p:cNvPr>
          <p:cNvSpPr txBox="1"/>
          <p:nvPr/>
        </p:nvSpPr>
        <p:spPr>
          <a:xfrm>
            <a:off x="7285065" y="3588722"/>
            <a:ext cx="6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01EC8-2039-4DF9-A1BE-539A5958BA8B}"/>
              </a:ext>
            </a:extLst>
          </p:cNvPr>
          <p:cNvSpPr txBox="1"/>
          <p:nvPr/>
        </p:nvSpPr>
        <p:spPr>
          <a:xfrm>
            <a:off x="7184354" y="4706867"/>
            <a:ext cx="86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7BF70-3DD5-4D85-B5E0-408AF8BC15D1}"/>
              </a:ext>
            </a:extLst>
          </p:cNvPr>
          <p:cNvSpPr txBox="1"/>
          <p:nvPr/>
        </p:nvSpPr>
        <p:spPr>
          <a:xfrm>
            <a:off x="10134193" y="2737770"/>
            <a:ext cx="59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207D8-9D0B-4172-8A44-6E9C37477A75}"/>
              </a:ext>
            </a:extLst>
          </p:cNvPr>
          <p:cNvSpPr txBox="1"/>
          <p:nvPr/>
        </p:nvSpPr>
        <p:spPr>
          <a:xfrm>
            <a:off x="8552815" y="4152410"/>
            <a:ext cx="60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48E2E-A0B6-4BCC-B7A1-E6FBDC0D1848}"/>
              </a:ext>
            </a:extLst>
          </p:cNvPr>
          <p:cNvSpPr txBox="1"/>
          <p:nvPr/>
        </p:nvSpPr>
        <p:spPr>
          <a:xfrm>
            <a:off x="10588913" y="3921578"/>
            <a:ext cx="6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F427F-6BA6-4907-AE31-D81AB3CE45A9}"/>
              </a:ext>
            </a:extLst>
          </p:cNvPr>
          <p:cNvSpPr txBox="1"/>
          <p:nvPr/>
        </p:nvSpPr>
        <p:spPr>
          <a:xfrm>
            <a:off x="9637015" y="5095341"/>
            <a:ext cx="6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587E1-E3B7-4E88-93EF-2ACB9B7CE586}"/>
              </a:ext>
            </a:extLst>
          </p:cNvPr>
          <p:cNvSpPr txBox="1"/>
          <p:nvPr/>
        </p:nvSpPr>
        <p:spPr>
          <a:xfrm>
            <a:off x="11085273" y="4841026"/>
            <a:ext cx="65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0F571-4786-4D57-922F-0A74A8ED919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7597010" y="1592841"/>
            <a:ext cx="1876121" cy="199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3E0D8D-532E-4288-B43C-EF9225DFC87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9473131" y="1592841"/>
            <a:ext cx="958580" cy="114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A957E3-A3C5-44CE-9D45-4F41FCFC9C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597010" y="4050387"/>
            <a:ext cx="17911" cy="65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6D0B9-EFCB-4203-9F0D-A1C08130872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855142" y="3199435"/>
            <a:ext cx="1576569" cy="9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E5BE3-6E2A-4031-90D3-F6363BC7EE5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431711" y="3199435"/>
            <a:ext cx="469147" cy="72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1757B7-FC86-48AC-9870-C7A0AD1146C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940143" y="4383243"/>
            <a:ext cx="960715" cy="71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CE688B-06A6-4911-AA2B-F75A10A4CA2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900858" y="4383243"/>
            <a:ext cx="513993" cy="45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6D2889-AB37-49AF-9E50-7F97693CAA0E}"/>
              </a:ext>
            </a:extLst>
          </p:cNvPr>
          <p:cNvCxnSpPr>
            <a:cxnSpLocks/>
            <a:stCxn id="7" idx="2"/>
            <a:endCxn id="49" idx="0"/>
          </p:cNvCxnSpPr>
          <p:nvPr/>
        </p:nvCxnSpPr>
        <p:spPr>
          <a:xfrm>
            <a:off x="7614921" y="5168532"/>
            <a:ext cx="1" cy="91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0FC367-527C-4CFF-9C5B-D3D22BD613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855140" y="4614075"/>
            <a:ext cx="2" cy="164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609C21-BC9E-442E-B675-FD6D574329E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940143" y="5557006"/>
            <a:ext cx="0" cy="75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D1801C-1E95-4506-91CF-C7404CBD542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1414851" y="5302691"/>
            <a:ext cx="0" cy="75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A6A361-872C-4179-A0AB-A443578E5131}"/>
              </a:ext>
            </a:extLst>
          </p:cNvPr>
          <p:cNvSpPr txBox="1"/>
          <p:nvPr/>
        </p:nvSpPr>
        <p:spPr>
          <a:xfrm>
            <a:off x="7021650" y="6083583"/>
            <a:ext cx="118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5B102A-97E2-496E-9DCF-1C52F028FFC3}"/>
              </a:ext>
            </a:extLst>
          </p:cNvPr>
          <p:cNvSpPr txBox="1"/>
          <p:nvPr/>
        </p:nvSpPr>
        <p:spPr>
          <a:xfrm>
            <a:off x="8389379" y="6088506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D56B5-CC80-4B7C-85FC-E64F306BF6DC}"/>
              </a:ext>
            </a:extLst>
          </p:cNvPr>
          <p:cNvSpPr txBox="1"/>
          <p:nvPr/>
        </p:nvSpPr>
        <p:spPr>
          <a:xfrm>
            <a:off x="9512456" y="6083583"/>
            <a:ext cx="79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C72525-5730-4DDD-ADB2-C5DB67EE3EFA}"/>
              </a:ext>
            </a:extLst>
          </p:cNvPr>
          <p:cNvSpPr txBox="1"/>
          <p:nvPr/>
        </p:nvSpPr>
        <p:spPr>
          <a:xfrm>
            <a:off x="10467240" y="6066914"/>
            <a:ext cx="149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942397-EF05-43AE-A39F-3C53EAE369F8}"/>
              </a:ext>
            </a:extLst>
          </p:cNvPr>
          <p:cNvGrpSpPr/>
          <p:nvPr/>
        </p:nvGrpSpPr>
        <p:grpSpPr>
          <a:xfrm>
            <a:off x="2429733" y="2373196"/>
            <a:ext cx="583799" cy="1548379"/>
            <a:chOff x="3472070" y="4903304"/>
            <a:chExt cx="1219200" cy="124397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8B1F2A-F39D-4358-B3F2-4D064CA0A3F4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22D200-1A93-4942-9779-A876C8DEAFEB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1A0D4F-A8C2-4FE7-B94A-8D2E547BDFEF}"/>
              </a:ext>
            </a:extLst>
          </p:cNvPr>
          <p:cNvGrpSpPr/>
          <p:nvPr/>
        </p:nvGrpSpPr>
        <p:grpSpPr>
          <a:xfrm>
            <a:off x="182293" y="2348549"/>
            <a:ext cx="1618371" cy="1590447"/>
            <a:chOff x="3472070" y="4903303"/>
            <a:chExt cx="1219200" cy="12439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818164-2635-47C7-85A5-097F06A68767}"/>
                </a:ext>
              </a:extLst>
            </p:cNvPr>
            <p:cNvSpPr/>
            <p:nvPr/>
          </p:nvSpPr>
          <p:spPr>
            <a:xfrm>
              <a:off x="3472070" y="4903303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98E034-5A81-4EEA-ACA2-1A4BDB6BD1FF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B3FD17-3495-45DB-AB28-403AC0E12E18}"/>
              </a:ext>
            </a:extLst>
          </p:cNvPr>
          <p:cNvGrpSpPr/>
          <p:nvPr/>
        </p:nvGrpSpPr>
        <p:grpSpPr>
          <a:xfrm>
            <a:off x="3203647" y="2372033"/>
            <a:ext cx="1618371" cy="1549545"/>
            <a:chOff x="3472070" y="4903304"/>
            <a:chExt cx="1219200" cy="124397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8934BA-76DC-4B98-82E1-59028A1329B9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6A1350F-60AA-4E89-A805-DB7CDA87507F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con_mèo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BE9115-B28D-4A8C-BCD1-716E7DC1DC02}"/>
              </a:ext>
            </a:extLst>
          </p:cNvPr>
          <p:cNvGrpSpPr/>
          <p:nvPr/>
        </p:nvGrpSpPr>
        <p:grpSpPr>
          <a:xfrm>
            <a:off x="5119136" y="2372033"/>
            <a:ext cx="1618371" cy="1549545"/>
            <a:chOff x="3472070" y="4903304"/>
            <a:chExt cx="1219200" cy="124397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D6AC2D4-78AA-4E51-8741-D3064004CFAF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BA5480-6C1A-4EF4-A1C6-227CCD13B96C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mua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hoàng,X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B4A52B-1D2F-4088-B2BE-8B7669C40049}"/>
              </a:ext>
            </a:extLst>
          </p:cNvPr>
          <p:cNvSpPr txBox="1"/>
          <p:nvPr/>
        </p:nvSpPr>
        <p:spPr>
          <a:xfrm>
            <a:off x="1921567" y="3199430"/>
            <a:ext cx="62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X((	  x    		  )x		    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1363B9-5097-41A5-B9D1-AADBDA68FA17}"/>
              </a:ext>
            </a:extLst>
          </p:cNvPr>
          <p:cNvGrpSpPr/>
          <p:nvPr/>
        </p:nvGrpSpPr>
        <p:grpSpPr>
          <a:xfrm>
            <a:off x="180662" y="4507463"/>
            <a:ext cx="1768073" cy="1694080"/>
            <a:chOff x="3472070" y="4903303"/>
            <a:chExt cx="1219200" cy="12439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EDD80E-F436-43DE-9D2C-AB5DF18F06C9}"/>
                </a:ext>
              </a:extLst>
            </p:cNvPr>
            <p:cNvSpPr/>
            <p:nvPr/>
          </p:nvSpPr>
          <p:spPr>
            <a:xfrm>
              <a:off x="3472070" y="4903303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X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D21C47A-4DA1-435A-89CF-4135E98B0228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con_mèo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mua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hoàng,X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F4575-9BF0-474E-8BB8-6555605D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3" y="1731286"/>
            <a:ext cx="10614989" cy="3066001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DRS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logic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 sang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6" y="1330279"/>
            <a:ext cx="6787107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 sang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7D8DE-99C8-4B29-8EE4-80C952F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3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1" y="1731289"/>
            <a:ext cx="5393635" cy="5126715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Nga ?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9" y="1330279"/>
            <a:ext cx="1778957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8FCBCA-6009-48F0-AB4E-72028AC67522}"/>
              </a:ext>
            </a:extLst>
          </p:cNvPr>
          <p:cNvSpPr/>
          <p:nvPr/>
        </p:nvSpPr>
        <p:spPr>
          <a:xfrm>
            <a:off x="5987992" y="1690275"/>
            <a:ext cx="5393635" cy="5126715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Nga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Tuấn,Hoàng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0C894-D2EB-45A2-9F49-04FB21F96D3E}"/>
              </a:ext>
            </a:extLst>
          </p:cNvPr>
          <p:cNvSpPr/>
          <p:nvPr/>
        </p:nvSpPr>
        <p:spPr>
          <a:xfrm>
            <a:off x="6211287" y="1289266"/>
            <a:ext cx="1778957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163E5-933F-486F-84CC-CDEE16A8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8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ười ta bảo: “Tôi đã SAI khi chọn UIT”">
            <a:extLst>
              <a:ext uri="{FF2B5EF4-FFF2-40B4-BE49-F238E27FC236}">
                <a16:creationId xmlns:a16="http://schemas.microsoft.com/office/drawing/2014/main" id="{311C7560-4E81-41E3-B8E2-2FA19297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075" y="0"/>
            <a:ext cx="12788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laxy Note 10 dự báo có phiên bản màu Gradient - Autocar VietNam">
            <a:extLst>
              <a:ext uri="{FF2B5EF4-FFF2-40B4-BE49-F238E27FC236}">
                <a16:creationId xmlns:a16="http://schemas.microsoft.com/office/drawing/2014/main" id="{3CB7C029-0953-4508-B046-D4C4008C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547" y="-107576"/>
            <a:ext cx="14335620" cy="69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12E7C-DC9D-414F-AD7D-A4762BE095A7}"/>
              </a:ext>
            </a:extLst>
          </p:cNvPr>
          <p:cNvSpPr txBox="1"/>
          <p:nvPr/>
        </p:nvSpPr>
        <p:spPr>
          <a:xfrm>
            <a:off x="3030583" y="2927253"/>
            <a:ext cx="5995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highlight>
                  <a:srgbClr val="000000"/>
                </a:highlight>
              </a:rPr>
              <a:t>THANK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/>
              <a:t>YOU !</a:t>
            </a:r>
            <a:endParaRPr lang="vi-VN" sz="6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93810-848B-4730-AB9D-CC586E27E21C}"/>
              </a:ext>
            </a:extLst>
          </p:cNvPr>
          <p:cNvSpPr/>
          <p:nvPr/>
        </p:nvSpPr>
        <p:spPr>
          <a:xfrm>
            <a:off x="757648" y="600891"/>
            <a:ext cx="10541725" cy="57607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A15B91-7032-4AC1-961A-6BE44D8BBDD7}"/>
              </a:ext>
            </a:extLst>
          </p:cNvPr>
          <p:cNvSpPr/>
          <p:nvPr/>
        </p:nvSpPr>
        <p:spPr>
          <a:xfrm rot="13492983">
            <a:off x="2712384" y="112879"/>
            <a:ext cx="6632259" cy="66322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773C-62AC-4491-B09C-834BA4E5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C43F34-1990-4069-A260-35C8E2EED3F8}"/>
              </a:ext>
            </a:extLst>
          </p:cNvPr>
          <p:cNvSpPr/>
          <p:nvPr/>
        </p:nvSpPr>
        <p:spPr>
          <a:xfrm>
            <a:off x="777244" y="1825625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vi-VN" sz="24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96563-3EB7-4EDE-BB08-403A6F74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b="1" spc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vi-VN" b="1" spc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9C2C16-E631-4BA2-80D9-748A1C806453}"/>
              </a:ext>
            </a:extLst>
          </p:cNvPr>
          <p:cNvSpPr/>
          <p:nvPr/>
        </p:nvSpPr>
        <p:spPr>
          <a:xfrm>
            <a:off x="777243" y="2707368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sz="24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5AB5D-38D8-4BA5-86E1-5024E64DBE4D}"/>
              </a:ext>
            </a:extLst>
          </p:cNvPr>
          <p:cNvSpPr/>
          <p:nvPr/>
        </p:nvSpPr>
        <p:spPr>
          <a:xfrm>
            <a:off x="777240" y="3589111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vi-VN" sz="24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FFEC89-FE9F-4D16-9D51-76F5345D89B1}"/>
              </a:ext>
            </a:extLst>
          </p:cNvPr>
          <p:cNvSpPr/>
          <p:nvPr/>
        </p:nvSpPr>
        <p:spPr>
          <a:xfrm>
            <a:off x="777240" y="4470855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vi-VN" sz="24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6D17D6-8B22-4D33-BA1D-55E35DED5D0F}"/>
              </a:ext>
            </a:extLst>
          </p:cNvPr>
          <p:cNvSpPr/>
          <p:nvPr/>
        </p:nvSpPr>
        <p:spPr>
          <a:xfrm>
            <a:off x="777240" y="5352597"/>
            <a:ext cx="7400109" cy="7216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Demo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vi-VN" sz="24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0BBCE7-46A7-4936-8178-1B73DF82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3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C0C5D-2040-49DB-9399-18175C125AEF}"/>
              </a:ext>
            </a:extLst>
          </p:cNvPr>
          <p:cNvSpPr/>
          <p:nvPr/>
        </p:nvSpPr>
        <p:spPr>
          <a:xfrm>
            <a:off x="2220918" y="1770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D86342-27DD-48B0-B7B1-5FE9DEC60D67}"/>
              </a:ext>
            </a:extLst>
          </p:cNvPr>
          <p:cNvGrpSpPr/>
          <p:nvPr/>
        </p:nvGrpSpPr>
        <p:grpSpPr>
          <a:xfrm>
            <a:off x="1057996" y="1881879"/>
            <a:ext cx="8202461" cy="861392"/>
            <a:chOff x="302619" y="1298783"/>
            <a:chExt cx="8202461" cy="8613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393BD48-A663-480A-9058-0B0364E5A978}"/>
                </a:ext>
              </a:extLst>
            </p:cNvPr>
            <p:cNvSpPr/>
            <p:nvPr/>
          </p:nvSpPr>
          <p:spPr>
            <a:xfrm>
              <a:off x="733315" y="1434463"/>
              <a:ext cx="7771765" cy="5900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Một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đoạn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văn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ngắn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gồm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7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câu</a:t>
              </a:r>
              <a:endPara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DE82CE-DD89-4F37-AEAA-D0C5DE6EA694}"/>
                </a:ext>
              </a:extLst>
            </p:cNvPr>
            <p:cNvSpPr/>
            <p:nvPr/>
          </p:nvSpPr>
          <p:spPr>
            <a:xfrm>
              <a:off x="302619" y="1298783"/>
              <a:ext cx="861392" cy="86139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DAC4AD-74DA-4072-8DDD-D574C8574C41}"/>
              </a:ext>
            </a:extLst>
          </p:cNvPr>
          <p:cNvGrpSpPr/>
          <p:nvPr/>
        </p:nvGrpSpPr>
        <p:grpSpPr>
          <a:xfrm>
            <a:off x="1057996" y="3033885"/>
            <a:ext cx="8202461" cy="861392"/>
            <a:chOff x="302619" y="1298783"/>
            <a:chExt cx="8202461" cy="86139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F00F27D-F2FB-47A7-B228-67676B268FE1}"/>
                </a:ext>
              </a:extLst>
            </p:cNvPr>
            <p:cNvSpPr/>
            <p:nvPr/>
          </p:nvSpPr>
          <p:spPr>
            <a:xfrm>
              <a:off x="733315" y="1434463"/>
              <a:ext cx="7771765" cy="5900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Phân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tích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ngữ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nghĩa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sang logic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bậc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E8D6B3-3C17-4914-BAF1-3BFA38454D1F}"/>
                </a:ext>
              </a:extLst>
            </p:cNvPr>
            <p:cNvSpPr/>
            <p:nvPr/>
          </p:nvSpPr>
          <p:spPr>
            <a:xfrm>
              <a:off x="302619" y="1298783"/>
              <a:ext cx="861392" cy="86139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BEB316-C69F-40CE-A119-65A3E8449441}"/>
              </a:ext>
            </a:extLst>
          </p:cNvPr>
          <p:cNvGrpSpPr/>
          <p:nvPr/>
        </p:nvGrpSpPr>
        <p:grpSpPr>
          <a:xfrm>
            <a:off x="1057996" y="4185891"/>
            <a:ext cx="8202461" cy="861392"/>
            <a:chOff x="302619" y="1298783"/>
            <a:chExt cx="8202461" cy="86139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F79DD6D-9AEB-4355-B4B8-877E96CFB739}"/>
                </a:ext>
              </a:extLst>
            </p:cNvPr>
            <p:cNvSpPr/>
            <p:nvPr/>
          </p:nvSpPr>
          <p:spPr>
            <a:xfrm>
              <a:off x="733315" y="1434463"/>
              <a:ext cx="7771765" cy="5900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Trả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lời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câu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hỏi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dựa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văn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endPara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6E4DD9-B129-422A-90BF-DFA96AFFA972}"/>
                </a:ext>
              </a:extLst>
            </p:cNvPr>
            <p:cNvSpPr/>
            <p:nvPr/>
          </p:nvSpPr>
          <p:spPr>
            <a:xfrm>
              <a:off x="302619" y="1298783"/>
              <a:ext cx="861392" cy="86139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90D05-6DEE-47C9-A495-B0A8B97B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1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DEE88C-28DA-482F-B31F-8044E4DCA7DE}"/>
              </a:ext>
            </a:extLst>
          </p:cNvPr>
          <p:cNvSpPr/>
          <p:nvPr/>
        </p:nvSpPr>
        <p:spPr>
          <a:xfrm>
            <a:off x="422081" y="1683027"/>
            <a:ext cx="10935032" cy="1524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397CD-EC28-4864-80C4-B6D3E0A355CA}"/>
              </a:ext>
            </a:extLst>
          </p:cNvPr>
          <p:cNvSpPr/>
          <p:nvPr/>
        </p:nvSpPr>
        <p:spPr>
          <a:xfrm>
            <a:off x="574483" y="1087089"/>
            <a:ext cx="976023" cy="78147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A5209C-07C8-42D1-8CFD-425B67E9A755}"/>
              </a:ext>
            </a:extLst>
          </p:cNvPr>
          <p:cNvSpPr/>
          <p:nvPr/>
        </p:nvSpPr>
        <p:spPr>
          <a:xfrm>
            <a:off x="2220918" y="1770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363A63-7F6B-4254-A0B9-07B26354BF57}"/>
              </a:ext>
            </a:extLst>
          </p:cNvPr>
          <p:cNvSpPr/>
          <p:nvPr/>
        </p:nvSpPr>
        <p:spPr>
          <a:xfrm>
            <a:off x="422085" y="3956570"/>
            <a:ext cx="10935033" cy="26165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Nga ? 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 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?,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6867D2-FB5F-4BAA-B88B-DAC71FC3CFD3}"/>
              </a:ext>
            </a:extLst>
          </p:cNvPr>
          <p:cNvSpPr/>
          <p:nvPr/>
        </p:nvSpPr>
        <p:spPr>
          <a:xfrm>
            <a:off x="574486" y="3429004"/>
            <a:ext cx="976023" cy="8729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Graphic 9" descr="Signature with solid fill">
            <a:extLst>
              <a:ext uri="{FF2B5EF4-FFF2-40B4-BE49-F238E27FC236}">
                <a16:creationId xmlns:a16="http://schemas.microsoft.com/office/drawing/2014/main" id="{D864829A-6013-47EC-8AF3-211EEA6C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95" y="1111335"/>
            <a:ext cx="781471" cy="781471"/>
          </a:xfrm>
          <a:prstGeom prst="rect">
            <a:avLst/>
          </a:prstGeom>
        </p:spPr>
      </p:pic>
      <p:pic>
        <p:nvPicPr>
          <p:cNvPr id="12" name="Graphic 11" descr="Questions with solid fill">
            <a:extLst>
              <a:ext uri="{FF2B5EF4-FFF2-40B4-BE49-F238E27FC236}">
                <a16:creationId xmlns:a16="http://schemas.microsoft.com/office/drawing/2014/main" id="{12BA8351-356F-4395-AC7B-FBD4E9E32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121" y="3429000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701F7-A8AA-46CA-85C2-9A610CB4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DEE88C-28DA-482F-B31F-8044E4DCA7DE}"/>
              </a:ext>
            </a:extLst>
          </p:cNvPr>
          <p:cNvSpPr/>
          <p:nvPr/>
        </p:nvSpPr>
        <p:spPr>
          <a:xfrm>
            <a:off x="422081" y="1683027"/>
            <a:ext cx="10935032" cy="1524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Nga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mèo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397CD-EC28-4864-80C4-B6D3E0A355CA}"/>
              </a:ext>
            </a:extLst>
          </p:cNvPr>
          <p:cNvSpPr/>
          <p:nvPr/>
        </p:nvSpPr>
        <p:spPr>
          <a:xfrm>
            <a:off x="574483" y="1087089"/>
            <a:ext cx="976023" cy="78147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A5209C-07C8-42D1-8CFD-425B67E9A755}"/>
              </a:ext>
            </a:extLst>
          </p:cNvPr>
          <p:cNvSpPr/>
          <p:nvPr/>
        </p:nvSpPr>
        <p:spPr>
          <a:xfrm>
            <a:off x="2220918" y="1770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363A63-7F6B-4254-A0B9-07B26354BF57}"/>
              </a:ext>
            </a:extLst>
          </p:cNvPr>
          <p:cNvSpPr/>
          <p:nvPr/>
        </p:nvSpPr>
        <p:spPr>
          <a:xfrm>
            <a:off x="422085" y="3956570"/>
            <a:ext cx="10935033" cy="26165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từ_vựng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],[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]),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từ_vựng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(hoàng,0),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từ_vựng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(mua,2).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6867D2-FB5F-4BAA-B88B-DAC71FC3CFD3}"/>
              </a:ext>
            </a:extLst>
          </p:cNvPr>
          <p:cNvSpPr/>
          <p:nvPr/>
        </p:nvSpPr>
        <p:spPr>
          <a:xfrm>
            <a:off x="574486" y="3429004"/>
            <a:ext cx="976023" cy="8729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Graphic 9" descr="Signature with solid fill">
            <a:extLst>
              <a:ext uri="{FF2B5EF4-FFF2-40B4-BE49-F238E27FC236}">
                <a16:creationId xmlns:a16="http://schemas.microsoft.com/office/drawing/2014/main" id="{D864829A-6013-47EC-8AF3-211EEA6C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95" y="1111335"/>
            <a:ext cx="781471" cy="781471"/>
          </a:xfrm>
          <a:prstGeom prst="rect">
            <a:avLst/>
          </a:prstGeom>
        </p:spPr>
      </p:pic>
      <p:pic>
        <p:nvPicPr>
          <p:cNvPr id="6" name="Graphic 5" descr="Speech outline">
            <a:extLst>
              <a:ext uri="{FF2B5EF4-FFF2-40B4-BE49-F238E27FC236}">
                <a16:creationId xmlns:a16="http://schemas.microsoft.com/office/drawing/2014/main" id="{B4F23258-3F66-4E19-B1DD-45E287B7D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292" y="3429000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C7BC63-08F9-4A05-86EC-D5D548E3E828}"/>
              </a:ext>
            </a:extLst>
          </p:cNvPr>
          <p:cNvSpPr/>
          <p:nvPr/>
        </p:nvSpPr>
        <p:spPr>
          <a:xfrm>
            <a:off x="594362" y="5950227"/>
            <a:ext cx="1338471" cy="42407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 </a:t>
            </a:r>
            <a:r>
              <a:rPr lang="en-US" b="1" dirty="0" err="1">
                <a:solidFill>
                  <a:schemeClr val="tx1"/>
                </a:solidFill>
              </a:rPr>
              <a:t>ngôi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80CE8-9C40-4978-814A-99D0D1EB9B75}"/>
              </a:ext>
            </a:extLst>
          </p:cNvPr>
          <p:cNvSpPr/>
          <p:nvPr/>
        </p:nvSpPr>
        <p:spPr>
          <a:xfrm>
            <a:off x="2220917" y="5950230"/>
            <a:ext cx="1338471" cy="4240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en-US" b="1" dirty="0" err="1">
                <a:solidFill>
                  <a:schemeClr val="tx1"/>
                </a:solidFill>
              </a:rPr>
              <a:t>ngôi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7DF6B-70CF-40D4-B0FE-A0A24BDDB574}"/>
              </a:ext>
            </a:extLst>
          </p:cNvPr>
          <p:cNvSpPr/>
          <p:nvPr/>
        </p:nvSpPr>
        <p:spPr>
          <a:xfrm>
            <a:off x="3847469" y="5950229"/>
            <a:ext cx="1338471" cy="42407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 </a:t>
            </a:r>
            <a:r>
              <a:rPr lang="en-US" b="1" dirty="0" err="1">
                <a:solidFill>
                  <a:schemeClr val="tx1"/>
                </a:solidFill>
              </a:rPr>
              <a:t>ngôi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9C5D6-9C3E-42AB-8557-44ACEE1E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8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A5209C-07C8-42D1-8CFD-425B67E9A755}"/>
              </a:ext>
            </a:extLst>
          </p:cNvPr>
          <p:cNvSpPr/>
          <p:nvPr/>
        </p:nvSpPr>
        <p:spPr>
          <a:xfrm>
            <a:off x="2220918" y="1770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363A63-7F6B-4254-A0B9-07B26354BF57}"/>
              </a:ext>
            </a:extLst>
          </p:cNvPr>
          <p:cNvSpPr/>
          <p:nvPr/>
        </p:nvSpPr>
        <p:spPr>
          <a:xfrm>
            <a:off x="422085" y="1444491"/>
            <a:ext cx="10935033" cy="5128591"/>
          </a:xfrm>
          <a:prstGeom prst="roundRect">
            <a:avLst>
              <a:gd name="adj" fmla="val 969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(X):-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từ_vựng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(X,0) ,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con_chó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con_mèo_mun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học_sinh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	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học_sinh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</a:p>
          <a:p>
            <a:pPr lvl="2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nga,hoàng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	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</a:t>
            </a:r>
          </a:p>
          <a:p>
            <a:pPr lvl="2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tuấn,hoàng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	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tuấn,con_mèo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	</a:t>
            </a:r>
          </a:p>
          <a:p>
            <a:pPr lvl="2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nga,con_chó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hoàng,con_mèo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2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	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con_mèo_mun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con_mèo_mun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2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(X):-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con_mèo_mun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(X).</a:t>
            </a:r>
          </a:p>
          <a:p>
            <a:pPr lvl="2"/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(X,Y):-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(Y,X).</a:t>
            </a:r>
          </a:p>
          <a:p>
            <a:pPr marL="342882" indent="-342882">
              <a:buFontTx/>
              <a:buChar char="-"/>
            </a:pP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6867D2-FB5F-4BAA-B88B-DAC71FC3CFD3}"/>
              </a:ext>
            </a:extLst>
          </p:cNvPr>
          <p:cNvSpPr/>
          <p:nvPr/>
        </p:nvSpPr>
        <p:spPr>
          <a:xfrm>
            <a:off x="816187" y="755687"/>
            <a:ext cx="976023" cy="8729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5FEF6EFF-63BF-4D33-9DAE-DB00915F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05" y="780755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720B5-1F8E-4D87-941D-3FCE47CB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5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C0C5D-2040-49DB-9399-18175C125AEF}"/>
              </a:ext>
            </a:extLst>
          </p:cNvPr>
          <p:cNvSpPr/>
          <p:nvPr/>
        </p:nvSpPr>
        <p:spPr>
          <a:xfrm>
            <a:off x="2220918" y="1770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D86342-27DD-48B0-B7B1-5FE9DEC60D67}"/>
              </a:ext>
            </a:extLst>
          </p:cNvPr>
          <p:cNvGrpSpPr/>
          <p:nvPr/>
        </p:nvGrpSpPr>
        <p:grpSpPr>
          <a:xfrm>
            <a:off x="368885" y="1232523"/>
            <a:ext cx="5727121" cy="861392"/>
            <a:chOff x="302619" y="1298783"/>
            <a:chExt cx="5727121" cy="8613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393BD48-A663-480A-9058-0B0364E5A978}"/>
                </a:ext>
              </a:extLst>
            </p:cNvPr>
            <p:cNvSpPr/>
            <p:nvPr/>
          </p:nvSpPr>
          <p:spPr>
            <a:xfrm>
              <a:off x="733316" y="1434463"/>
              <a:ext cx="5296424" cy="5900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Phân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tích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cú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pháp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câu</a:t>
              </a:r>
              <a:endPara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DE82CE-DD89-4F37-AEAA-D0C5DE6EA694}"/>
                </a:ext>
              </a:extLst>
            </p:cNvPr>
            <p:cNvSpPr/>
            <p:nvPr/>
          </p:nvSpPr>
          <p:spPr>
            <a:xfrm>
              <a:off x="302619" y="1298783"/>
              <a:ext cx="861392" cy="86139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00F27D-F2FB-47A7-B228-67676B268FE1}"/>
              </a:ext>
            </a:extLst>
          </p:cNvPr>
          <p:cNvSpPr/>
          <p:nvPr/>
        </p:nvSpPr>
        <p:spPr>
          <a:xfrm>
            <a:off x="783029" y="2520214"/>
            <a:ext cx="10706611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E8D6B3-3C17-4914-BAF1-3BFA38454D1F}"/>
              </a:ext>
            </a:extLst>
          </p:cNvPr>
          <p:cNvSpPr/>
          <p:nvPr/>
        </p:nvSpPr>
        <p:spPr>
          <a:xfrm>
            <a:off x="368883" y="2384528"/>
            <a:ext cx="861391" cy="86139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BEB316-C69F-40CE-A119-65A3E8449441}"/>
              </a:ext>
            </a:extLst>
          </p:cNvPr>
          <p:cNvGrpSpPr/>
          <p:nvPr/>
        </p:nvGrpSpPr>
        <p:grpSpPr>
          <a:xfrm>
            <a:off x="368884" y="3612080"/>
            <a:ext cx="7383641" cy="861392"/>
            <a:chOff x="302619" y="1298783"/>
            <a:chExt cx="7383641" cy="86139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F79DD6D-9AEB-4355-B4B8-877E96CFB739}"/>
                </a:ext>
              </a:extLst>
            </p:cNvPr>
            <p:cNvSpPr/>
            <p:nvPr/>
          </p:nvSpPr>
          <p:spPr>
            <a:xfrm>
              <a:off x="733315" y="1434463"/>
              <a:ext cx="6952945" cy="5900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toán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biểu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thức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hợp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DRS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6E4DD9-B129-422A-90BF-DFA96AFFA972}"/>
                </a:ext>
              </a:extLst>
            </p:cNvPr>
            <p:cNvSpPr/>
            <p:nvPr/>
          </p:nvSpPr>
          <p:spPr>
            <a:xfrm>
              <a:off x="302619" y="1298783"/>
              <a:ext cx="861392" cy="86139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8676F-46B5-4867-BB2A-9732872CBD8F}"/>
              </a:ext>
            </a:extLst>
          </p:cNvPr>
          <p:cNvGrpSpPr/>
          <p:nvPr/>
        </p:nvGrpSpPr>
        <p:grpSpPr>
          <a:xfrm>
            <a:off x="368884" y="4764087"/>
            <a:ext cx="8470321" cy="861392"/>
            <a:chOff x="302619" y="1298783"/>
            <a:chExt cx="8470321" cy="86139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5DEEAE1-7D10-4CB7-946A-B4AB70EE667A}"/>
                </a:ext>
              </a:extLst>
            </p:cNvPr>
            <p:cNvSpPr/>
            <p:nvPr/>
          </p:nvSpPr>
          <p:spPr>
            <a:xfrm>
              <a:off x="733315" y="1434463"/>
              <a:ext cx="8039625" cy="5900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Diễn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dịch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DRS sang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ngôn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ngữ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bậc</a:t>
              </a:r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nhất</a:t>
              </a:r>
              <a:endParaRPr lang="en-US" sz="28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FAF342-32D9-493F-BDC9-86167E5C3919}"/>
                </a:ext>
              </a:extLst>
            </p:cNvPr>
            <p:cNvSpPr/>
            <p:nvPr/>
          </p:nvSpPr>
          <p:spPr>
            <a:xfrm>
              <a:off x="302619" y="1298783"/>
              <a:ext cx="861392" cy="861392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6B64B-06FA-4C5D-A895-86D528E0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0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44559" y="1731289"/>
            <a:ext cx="10283687" cy="5126715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s(N@V)--&gt;np(N),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np(N)--&gt;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np(N)--&gt;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np(N)--&gt;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np(D@N)--&gt;dt(D),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np(N1@N2)--&gt;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(N1),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(N2).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np((C@N1)@N2)--&gt;np1(N1),cc(C),np(N2).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np1(N)--&gt;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(N).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np2(N)--&gt;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(V@N)--&gt;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(V),np(N).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(V@N1)--&gt;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(V),np2(N1).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(V@J)--&gt;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(V),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jj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57" y="1330279"/>
            <a:ext cx="4123419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9A8BB-6B80-4121-ABCE-49BAA4EA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7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DF036-B773-4824-83D2-899F1705E7CD}"/>
              </a:ext>
            </a:extLst>
          </p:cNvPr>
          <p:cNvSpPr/>
          <p:nvPr/>
        </p:nvSpPr>
        <p:spPr>
          <a:xfrm>
            <a:off x="2373318" y="329434"/>
            <a:ext cx="7771765" cy="5900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C2C74A-1325-4215-BDF6-3942C3F9B59F}"/>
              </a:ext>
            </a:extLst>
          </p:cNvPr>
          <p:cNvSpPr/>
          <p:nvPr/>
        </p:nvSpPr>
        <p:spPr>
          <a:xfrm>
            <a:off x="371064" y="1731285"/>
            <a:ext cx="10482469" cy="1966072"/>
          </a:xfrm>
          <a:prstGeom prst="roundRect">
            <a:avLst>
              <a:gd name="adj" fmla="val 15892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nnp(lambda(P, drs([(c_Hoàng, người)],[]) x P@c_Hoàng)) --&gt;[hoàng].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nnp(lambda(P, drs([(c_Nga, người)],[]) x P@c_Nga)) --&gt;[nga].</a:t>
            </a: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nnp(lambda(P, drs([(c_Tuấn, người)],[]) x P@c_Tuấn)) --&gt;[tuấn].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vb(lambda(P,P)) --&gt;[là];[thì].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55D141-7318-4AFF-8DA8-AF78E4BA6DDE}"/>
              </a:ext>
            </a:extLst>
          </p:cNvPr>
          <p:cNvSpPr/>
          <p:nvPr/>
        </p:nvSpPr>
        <p:spPr>
          <a:xfrm>
            <a:off x="594360" y="1330279"/>
            <a:ext cx="10086897" cy="5900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DRS: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4B7E7-10DD-4804-9C1D-F8FACA8DA45B}"/>
              </a:ext>
            </a:extLst>
          </p:cNvPr>
          <p:cNvSpPr txBox="1"/>
          <p:nvPr/>
        </p:nvSpPr>
        <p:spPr>
          <a:xfrm>
            <a:off x="371065" y="4875531"/>
            <a:ext cx="75669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				X (</a:t>
            </a:r>
            <a:r>
              <a:rPr lang="en-US" sz="44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P@tên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E6398-ADF5-4A84-9119-0A7C07A09963}"/>
              </a:ext>
            </a:extLst>
          </p:cNvPr>
          <p:cNvGrpSpPr/>
          <p:nvPr/>
        </p:nvGrpSpPr>
        <p:grpSpPr>
          <a:xfrm>
            <a:off x="1364976" y="4310403"/>
            <a:ext cx="2504661" cy="1953128"/>
            <a:chOff x="3472070" y="4903304"/>
            <a:chExt cx="1219200" cy="12439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B02F11-4A80-4BA9-950F-E2DDF82E7F4D}"/>
                </a:ext>
              </a:extLst>
            </p:cNvPr>
            <p:cNvSpPr/>
            <p:nvPr/>
          </p:nvSpPr>
          <p:spPr>
            <a:xfrm>
              <a:off x="3472070" y="4903304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76E81A-7A13-4228-956A-B47449FD59A8}"/>
                </a:ext>
              </a:extLst>
            </p:cNvPr>
            <p:cNvSpPr/>
            <p:nvPr/>
          </p:nvSpPr>
          <p:spPr>
            <a:xfrm>
              <a:off x="3472070" y="5522859"/>
              <a:ext cx="1219200" cy="624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90D55D-A829-400F-A803-EC18FCAAF2F0}"/>
              </a:ext>
            </a:extLst>
          </p:cNvPr>
          <p:cNvSpPr txBox="1"/>
          <p:nvPr/>
        </p:nvSpPr>
        <p:spPr>
          <a:xfrm>
            <a:off x="8514530" y="4835708"/>
            <a:ext cx="23125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4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0B7-C624-48D7-BF8E-54C4D78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8262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D43C93"/>
      </a:accent1>
      <a:accent2>
        <a:srgbClr val="C22AC1"/>
      </a:accent2>
      <a:accent3>
        <a:srgbClr val="963CD4"/>
      </a:accent3>
      <a:accent4>
        <a:srgbClr val="5037C6"/>
      </a:accent4>
      <a:accent5>
        <a:srgbClr val="3C61D4"/>
      </a:accent5>
      <a:accent6>
        <a:srgbClr val="2A8EC2"/>
      </a:accent6>
      <a:hlink>
        <a:srgbClr val="3F49BF"/>
      </a:hlink>
      <a:folHlink>
        <a:srgbClr val="7F7F7F"/>
      </a:folHlink>
    </a:clrScheme>
    <a:fontScheme name="Custom 10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825D4F5940F1A499DB2200D463C8280" ma:contentTypeVersion="7" ma:contentTypeDescription="Tạo tài liệu mới." ma:contentTypeScope="" ma:versionID="adb004411723ca41cd2f685b1676b32b">
  <xsd:schema xmlns:xsd="http://www.w3.org/2001/XMLSchema" xmlns:xs="http://www.w3.org/2001/XMLSchema" xmlns:p="http://schemas.microsoft.com/office/2006/metadata/properties" xmlns:ns3="a68a51ec-1de9-4347-ac44-6268b5d49786" xmlns:ns4="2f043dbf-0909-4585-8f9b-515a1177aeab" targetNamespace="http://schemas.microsoft.com/office/2006/metadata/properties" ma:root="true" ma:fieldsID="b1c6a45f5e3216d0a3e390ba171fe94b" ns3:_="" ns4:_="">
    <xsd:import namespace="a68a51ec-1de9-4347-ac44-6268b5d49786"/>
    <xsd:import namespace="2f043dbf-0909-4585-8f9b-515a1177ae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51ec-1de9-4347-ac44-6268b5d4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43dbf-0909-4585-8f9b-515a1177ae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7540E-2FE1-43B7-A6C6-43E30851C739}">
  <ds:schemaRefs>
    <ds:schemaRef ds:uri="http://schemas.microsoft.com/office/2006/metadata/properties"/>
    <ds:schemaRef ds:uri="http://purl.org/dc/elements/1.1/"/>
    <ds:schemaRef ds:uri="http://purl.org/dc/dcmitype/"/>
    <ds:schemaRef ds:uri="a68a51ec-1de9-4347-ac44-6268b5d49786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2f043dbf-0909-4585-8f9b-515a1177aea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B1967A-9134-4B30-9EA9-0DA76034E5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682B0-EEB0-48BB-917F-898E5430C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a51ec-1de9-4347-ac44-6268b5d49786"/>
    <ds:schemaRef ds:uri="2f043dbf-0909-4585-8f9b-515a1177ae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1285</TotalTime>
  <Words>1629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Microsoft YaHei Light</vt:lpstr>
      <vt:lpstr>Arial</vt:lpstr>
      <vt:lpstr>Calibri</vt:lpstr>
      <vt:lpstr>Tahoma</vt:lpstr>
      <vt:lpstr>Times New Roman</vt:lpstr>
      <vt:lpstr>ConfettiVTI</vt:lpstr>
      <vt:lpstr>Đề tài: Ngữ nghĩa học hình thức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“LẬP TRÌNH LOGIC”</dc:title>
  <dc:creator>Huỳnh Trọng Khoa</dc:creator>
  <cp:lastModifiedBy>Ted Soo</cp:lastModifiedBy>
  <cp:revision>121</cp:revision>
  <dcterms:created xsi:type="dcterms:W3CDTF">2021-04-23T11:54:44Z</dcterms:created>
  <dcterms:modified xsi:type="dcterms:W3CDTF">2021-06-29T04:21:45Z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0x010100C825D4F5940F1A499DB2200D463C8280</vt:lpwstr>
  </property>
</Properties>
</file>