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14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6C72-ECA8-49C0-A4CF-8366D71D3BF1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CEF0-92D9-4042-8BDC-534C0AC90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16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6C72-ECA8-49C0-A4CF-8366D71D3BF1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CEF0-92D9-4042-8BDC-534C0AC90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157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6C72-ECA8-49C0-A4CF-8366D71D3BF1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CEF0-92D9-4042-8BDC-534C0AC90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193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6C72-ECA8-49C0-A4CF-8366D71D3BF1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CEF0-92D9-4042-8BDC-534C0AC90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059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6C72-ECA8-49C0-A4CF-8366D71D3BF1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CEF0-92D9-4042-8BDC-534C0AC90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143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6C72-ECA8-49C0-A4CF-8366D71D3BF1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CEF0-92D9-4042-8BDC-534C0AC90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839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6C72-ECA8-49C0-A4CF-8366D71D3BF1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CEF0-92D9-4042-8BDC-534C0AC90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41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6C72-ECA8-49C0-A4CF-8366D71D3BF1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CEF0-92D9-4042-8BDC-534C0AC90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858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6C72-ECA8-49C0-A4CF-8366D71D3BF1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CEF0-92D9-4042-8BDC-534C0AC90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50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6C72-ECA8-49C0-A4CF-8366D71D3BF1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CEF0-92D9-4042-8BDC-534C0AC90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363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6C72-ECA8-49C0-A4CF-8366D71D3BF1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CEF0-92D9-4042-8BDC-534C0AC90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568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86C72-ECA8-49C0-A4CF-8366D71D3BF1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2CEF0-92D9-4042-8BDC-534C0AC90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747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924" y="0"/>
            <a:ext cx="10515600" cy="1325563"/>
          </a:xfrm>
        </p:spPr>
        <p:txBody>
          <a:bodyPr/>
          <a:lstStyle/>
          <a:p>
            <a:r>
              <a:rPr lang="en-US" dirty="0" smtClean="0"/>
              <a:t>ASIFT: Affine Invariant Image Comparison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8802927">
            <a:off x="870379" y="2416730"/>
            <a:ext cx="3334659" cy="34158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2878" y="1455909"/>
            <a:ext cx="2425962" cy="51026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6624" y="2284167"/>
            <a:ext cx="3712051" cy="368094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9658" y="1805496"/>
            <a:ext cx="2488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1965 USGS Air Photo non-</a:t>
            </a:r>
            <a:r>
              <a:rPr lang="en-US" dirty="0" err="1" smtClean="0"/>
              <a:t>geolocated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53954" y="1250867"/>
            <a:ext cx="3441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2016 WorldView-1 Satellite Strip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0883788" y="3874882"/>
            <a:ext cx="275129" cy="2647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9" idx="0"/>
          </p:cNvCxnSpPr>
          <p:nvPr/>
        </p:nvCxnSpPr>
        <p:spPr>
          <a:xfrm flipH="1" flipV="1">
            <a:off x="9598675" y="2284168"/>
            <a:ext cx="1422678" cy="159071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2"/>
          </p:cNvCxnSpPr>
          <p:nvPr/>
        </p:nvCxnSpPr>
        <p:spPr>
          <a:xfrm flipH="1">
            <a:off x="9598675" y="4139620"/>
            <a:ext cx="1422678" cy="182549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2885511" y="3770888"/>
            <a:ext cx="5400733" cy="103994"/>
          </a:xfrm>
          <a:prstGeom prst="straightConnector1">
            <a:avLst/>
          </a:prstGeom>
          <a:ln>
            <a:solidFill>
              <a:schemeClr val="accent2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381125" y="3938549"/>
            <a:ext cx="5562600" cy="126975"/>
          </a:xfrm>
          <a:prstGeom prst="straightConnector1">
            <a:avLst/>
          </a:prstGeom>
          <a:ln>
            <a:solidFill>
              <a:schemeClr val="accent2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2390775" y="4440838"/>
            <a:ext cx="5351874" cy="98012"/>
          </a:xfrm>
          <a:prstGeom prst="straightConnector1">
            <a:avLst/>
          </a:prstGeom>
          <a:ln>
            <a:solidFill>
              <a:schemeClr val="accent2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628900" y="2662623"/>
            <a:ext cx="5210175" cy="208443"/>
          </a:xfrm>
          <a:prstGeom prst="straightConnector1">
            <a:avLst/>
          </a:prstGeom>
          <a:ln>
            <a:solidFill>
              <a:schemeClr val="accent2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805364" y="5878761"/>
            <a:ext cx="4205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Auto-locate matching </a:t>
            </a:r>
            <a:r>
              <a:rPr lang="en-US" dirty="0" err="1" smtClean="0"/>
              <a:t>keypoints</a:t>
            </a:r>
            <a:r>
              <a:rPr lang="en-US" dirty="0" smtClean="0"/>
              <a:t>,</a:t>
            </a:r>
          </a:p>
          <a:p>
            <a:r>
              <a:rPr lang="en-US" dirty="0" smtClean="0"/>
              <a:t>geo-locate </a:t>
            </a:r>
            <a:r>
              <a:rPr lang="en-US" dirty="0" smtClean="0"/>
              <a:t>historical airborne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494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3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23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ASIFT: Affine Invariant Image Comparison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MacFerrin</dc:creator>
  <cp:lastModifiedBy>Mike MacFerrin</cp:lastModifiedBy>
  <cp:revision>5</cp:revision>
  <dcterms:created xsi:type="dcterms:W3CDTF">2018-04-17T17:57:32Z</dcterms:created>
  <dcterms:modified xsi:type="dcterms:W3CDTF">2018-06-22T18:51:47Z</dcterms:modified>
</cp:coreProperties>
</file>