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1887200" cy="146304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FDDDD"/>
    <a:srgbClr val="FFCCCC"/>
    <a:srgbClr val="FF99CC"/>
    <a:srgbClr val="66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0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394374"/>
            <a:ext cx="10104120" cy="5093547"/>
          </a:xfrm>
        </p:spPr>
        <p:txBody>
          <a:bodyPr anchor="b"/>
          <a:lstStyle>
            <a:lvl1pPr algn="ctr">
              <a:defRPr sz="7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7684348"/>
            <a:ext cx="8915400" cy="3532292"/>
          </a:xfrm>
        </p:spPr>
        <p:txBody>
          <a:bodyPr/>
          <a:lstStyle>
            <a:lvl1pPr marL="0" indent="0" algn="ctr">
              <a:buNone/>
              <a:defRPr sz="3120"/>
            </a:lvl1pPr>
            <a:lvl2pPr marL="594360" indent="0" algn="ctr">
              <a:buNone/>
              <a:defRPr sz="2600"/>
            </a:lvl2pPr>
            <a:lvl3pPr marL="1188720" indent="0" algn="ctr">
              <a:buNone/>
              <a:defRPr sz="2340"/>
            </a:lvl3pPr>
            <a:lvl4pPr marL="1783080" indent="0" algn="ctr">
              <a:buNone/>
              <a:defRPr sz="2080"/>
            </a:lvl4pPr>
            <a:lvl5pPr marL="2377440" indent="0" algn="ctr">
              <a:buNone/>
              <a:defRPr sz="2080"/>
            </a:lvl5pPr>
            <a:lvl6pPr marL="2971800" indent="0" algn="ctr">
              <a:buNone/>
              <a:defRPr sz="2080"/>
            </a:lvl6pPr>
            <a:lvl7pPr marL="3566160" indent="0" algn="ctr">
              <a:buNone/>
              <a:defRPr sz="2080"/>
            </a:lvl7pPr>
            <a:lvl8pPr marL="4160520" indent="0" algn="ctr">
              <a:buNone/>
              <a:defRPr sz="2080"/>
            </a:lvl8pPr>
            <a:lvl9pPr marL="4754880" indent="0" algn="ctr">
              <a:buNone/>
              <a:defRPr sz="20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3025-1080-453B-B405-7A88F89A5DB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31A0-B57F-4E53-83B7-46E955E5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3025-1080-453B-B405-7A88F89A5DB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31A0-B57F-4E53-83B7-46E955E5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9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8" y="778933"/>
            <a:ext cx="2563178" cy="12398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778933"/>
            <a:ext cx="7540943" cy="1239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3025-1080-453B-B405-7A88F89A5DB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31A0-B57F-4E53-83B7-46E955E5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2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3025-1080-453B-B405-7A88F89A5DB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31A0-B57F-4E53-83B7-46E955E5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3647444"/>
            <a:ext cx="10252710" cy="6085839"/>
          </a:xfrm>
        </p:spPr>
        <p:txBody>
          <a:bodyPr anchor="b"/>
          <a:lstStyle>
            <a:lvl1pPr>
              <a:defRPr sz="7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9790858"/>
            <a:ext cx="10252710" cy="3200399"/>
          </a:xfrm>
        </p:spPr>
        <p:txBody>
          <a:bodyPr/>
          <a:lstStyle>
            <a:lvl1pPr marL="0" indent="0">
              <a:buNone/>
              <a:defRPr sz="3120">
                <a:solidFill>
                  <a:schemeClr val="tx1"/>
                </a:solidFill>
              </a:defRPr>
            </a:lvl1pPr>
            <a:lvl2pPr marL="59436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3025-1080-453B-B405-7A88F89A5DB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31A0-B57F-4E53-83B7-46E955E5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9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3894667"/>
            <a:ext cx="5052060" cy="9282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3894667"/>
            <a:ext cx="5052060" cy="9282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3025-1080-453B-B405-7A88F89A5DB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31A0-B57F-4E53-83B7-46E955E5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8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778936"/>
            <a:ext cx="10252710" cy="28278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5" y="3586481"/>
            <a:ext cx="5028842" cy="1757679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5" y="5344160"/>
            <a:ext cx="5028842" cy="78604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6" y="3586481"/>
            <a:ext cx="5053608" cy="1757679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6" y="5344160"/>
            <a:ext cx="5053608" cy="78604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3025-1080-453B-B405-7A88F89A5DB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31A0-B57F-4E53-83B7-46E955E5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3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3025-1080-453B-B405-7A88F89A5DB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31A0-B57F-4E53-83B7-46E955E5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9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3025-1080-453B-B405-7A88F89A5DB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31A0-B57F-4E53-83B7-46E955E5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2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975360"/>
            <a:ext cx="3833931" cy="341376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2106510"/>
            <a:ext cx="6017895" cy="10397067"/>
          </a:xfrm>
        </p:spPr>
        <p:txBody>
          <a:bodyPr/>
          <a:lstStyle>
            <a:lvl1pPr>
              <a:defRPr sz="4160"/>
            </a:lvl1pPr>
            <a:lvl2pPr>
              <a:defRPr sz="3640"/>
            </a:lvl2pPr>
            <a:lvl3pPr>
              <a:defRPr sz="312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4389120"/>
            <a:ext cx="3833931" cy="8131388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3025-1080-453B-B405-7A88F89A5DB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31A0-B57F-4E53-83B7-46E955E5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0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975360"/>
            <a:ext cx="3833931" cy="341376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2106510"/>
            <a:ext cx="6017895" cy="10397067"/>
          </a:xfrm>
        </p:spPr>
        <p:txBody>
          <a:bodyPr anchor="t"/>
          <a:lstStyle>
            <a:lvl1pPr marL="0" indent="0">
              <a:buNone/>
              <a:defRPr sz="4160"/>
            </a:lvl1pPr>
            <a:lvl2pPr marL="594360" indent="0">
              <a:buNone/>
              <a:defRPr sz="3640"/>
            </a:lvl2pPr>
            <a:lvl3pPr marL="1188720" indent="0">
              <a:buNone/>
              <a:defRPr sz="3120"/>
            </a:lvl3pPr>
            <a:lvl4pPr marL="1783080" indent="0">
              <a:buNone/>
              <a:defRPr sz="2600"/>
            </a:lvl4pPr>
            <a:lvl5pPr marL="2377440" indent="0">
              <a:buNone/>
              <a:defRPr sz="2600"/>
            </a:lvl5pPr>
            <a:lvl6pPr marL="2971800" indent="0">
              <a:buNone/>
              <a:defRPr sz="2600"/>
            </a:lvl6pPr>
            <a:lvl7pPr marL="3566160" indent="0">
              <a:buNone/>
              <a:defRPr sz="2600"/>
            </a:lvl7pPr>
            <a:lvl8pPr marL="4160520" indent="0">
              <a:buNone/>
              <a:defRPr sz="2600"/>
            </a:lvl8pPr>
            <a:lvl9pPr marL="4754880" indent="0">
              <a:buNone/>
              <a:defRPr sz="2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4389120"/>
            <a:ext cx="3833931" cy="8131388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3025-1080-453B-B405-7A88F89A5DB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31A0-B57F-4E53-83B7-46E955E5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7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778936"/>
            <a:ext cx="1025271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3894667"/>
            <a:ext cx="1025271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13560217"/>
            <a:ext cx="26746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83025-1080-453B-B405-7A88F89A5DB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13560217"/>
            <a:ext cx="401193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13560217"/>
            <a:ext cx="26746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031A0-B57F-4E53-83B7-46E955E5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2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188720" rtl="0" eaLnBrk="1" latinLnBrk="0" hangingPunct="1">
        <a:lnSpc>
          <a:spcPct val="90000"/>
        </a:lnSpc>
        <a:spcBef>
          <a:spcPct val="0"/>
        </a:spcBef>
        <a:buNone/>
        <a:defRPr sz="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72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59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802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33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77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520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44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5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8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3069603" y="6988732"/>
            <a:ext cx="7438739" cy="32904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97241" y="5606973"/>
            <a:ext cx="5332893" cy="27970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740229" y="2873830"/>
            <a:ext cx="6008914" cy="2588610"/>
          </a:xfrm>
          <a:prstGeom prst="rect">
            <a:avLst/>
          </a:prstGeom>
          <a:solidFill>
            <a:srgbClr val="66FFFF">
              <a:alpha val="16863"/>
            </a:srgbClr>
          </a:solidFill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069603" y="10383108"/>
            <a:ext cx="7438739" cy="4058606"/>
          </a:xfrm>
          <a:prstGeom prst="rect">
            <a:avLst/>
          </a:prstGeom>
          <a:solidFill>
            <a:srgbClr val="FFDDDD"/>
          </a:solidFill>
          <a:ln w="28575">
            <a:solidFill>
              <a:srgbClr val="FF6699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>
            <a:off x="2383421" y="568022"/>
            <a:ext cx="2525005" cy="1082145"/>
          </a:xfrm>
          <a:prstGeom prst="flowChartInputOutp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72" dirty="0"/>
              <a:t>Aerial Photo, un-located</a:t>
            </a:r>
          </a:p>
        </p:txBody>
      </p:sp>
      <p:sp>
        <p:nvSpPr>
          <p:cNvPr id="6" name="Flowchart: Stored Data 5"/>
          <p:cNvSpPr/>
          <p:nvPr/>
        </p:nvSpPr>
        <p:spPr>
          <a:xfrm>
            <a:off x="7385393" y="569609"/>
            <a:ext cx="2213477" cy="1082145"/>
          </a:xfrm>
          <a:prstGeom prst="flowChartOnlineStorag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72" dirty="0" err="1"/>
              <a:t>WorldView</a:t>
            </a:r>
            <a:r>
              <a:rPr lang="en-US" sz="1872" dirty="0"/>
              <a:t> </a:t>
            </a:r>
            <a:r>
              <a:rPr lang="en-US" sz="1872" dirty="0" err="1"/>
              <a:t>Orthophoto</a:t>
            </a:r>
            <a:r>
              <a:rPr lang="en-US" sz="1872" dirty="0"/>
              <a:t> </a:t>
            </a:r>
            <a:r>
              <a:rPr lang="en-US" sz="1872" dirty="0" smtClean="0"/>
              <a:t>database (SECURED)</a:t>
            </a:r>
            <a:endParaRPr lang="en-US" sz="1872" dirty="0"/>
          </a:p>
        </p:txBody>
      </p:sp>
      <p:sp>
        <p:nvSpPr>
          <p:cNvPr id="7" name="Flowchart: Data 6"/>
          <p:cNvSpPr/>
          <p:nvPr/>
        </p:nvSpPr>
        <p:spPr>
          <a:xfrm>
            <a:off x="192840" y="553236"/>
            <a:ext cx="2553701" cy="1082145"/>
          </a:xfrm>
          <a:prstGeom prst="flowChartInputOutp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72" dirty="0"/>
              <a:t>Search </a:t>
            </a:r>
            <a:r>
              <a:rPr lang="en-US" sz="1872" dirty="0" smtClean="0"/>
              <a:t>Area (Shapefile, </a:t>
            </a:r>
            <a:r>
              <a:rPr lang="en-US" sz="1872" dirty="0" err="1" smtClean="0"/>
              <a:t>lat</a:t>
            </a:r>
            <a:r>
              <a:rPr lang="en-US" sz="1872" dirty="0" smtClean="0"/>
              <a:t>/</a:t>
            </a:r>
            <a:r>
              <a:rPr lang="en-US" sz="1872" dirty="0" err="1" smtClean="0"/>
              <a:t>lons</a:t>
            </a:r>
            <a:r>
              <a:rPr lang="en-US" sz="1872" dirty="0" smtClean="0"/>
              <a:t>, </a:t>
            </a:r>
            <a:r>
              <a:rPr lang="en-US" sz="1872" dirty="0"/>
              <a:t>e.g.)</a:t>
            </a:r>
          </a:p>
        </p:txBody>
      </p:sp>
      <p:sp>
        <p:nvSpPr>
          <p:cNvPr id="8" name="Flowchart: Stored Data 7"/>
          <p:cNvSpPr/>
          <p:nvPr/>
        </p:nvSpPr>
        <p:spPr>
          <a:xfrm>
            <a:off x="9463404" y="569609"/>
            <a:ext cx="2187648" cy="1082145"/>
          </a:xfrm>
          <a:prstGeom prst="flowChartOnlineStorag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72" dirty="0"/>
              <a:t>Regional DEM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3178773" y="3222000"/>
            <a:ext cx="2995028" cy="7105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72" dirty="0"/>
              <a:t>ASIFT Algorithm</a:t>
            </a:r>
          </a:p>
        </p:txBody>
      </p:sp>
      <p:cxnSp>
        <p:nvCxnSpPr>
          <p:cNvPr id="13" name="Elbow Connector 12"/>
          <p:cNvCxnSpPr>
            <a:stCxn id="5" idx="4"/>
            <a:endCxn id="11" idx="0"/>
          </p:cNvCxnSpPr>
          <p:nvPr/>
        </p:nvCxnSpPr>
        <p:spPr>
          <a:xfrm rot="16200000" flipH="1">
            <a:off x="3375189" y="1920901"/>
            <a:ext cx="1571833" cy="1030363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2"/>
            <a:endCxn id="11" idx="0"/>
          </p:cNvCxnSpPr>
          <p:nvPr/>
        </p:nvCxnSpPr>
        <p:spPr>
          <a:xfrm rot="5400000">
            <a:off x="5799087" y="528955"/>
            <a:ext cx="1570246" cy="3815845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3"/>
            <a:endCxn id="11" idx="0"/>
          </p:cNvCxnSpPr>
          <p:nvPr/>
        </p:nvCxnSpPr>
        <p:spPr>
          <a:xfrm rot="16200000" flipH="1">
            <a:off x="2151994" y="697706"/>
            <a:ext cx="1586619" cy="3461967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lowchart: Data 22"/>
          <p:cNvSpPr/>
          <p:nvPr/>
        </p:nvSpPr>
        <p:spPr>
          <a:xfrm>
            <a:off x="3425353" y="4435106"/>
            <a:ext cx="2501860" cy="888412"/>
          </a:xfrm>
          <a:prstGeom prst="flowChartInputOutp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72" dirty="0"/>
              <a:t>GCP Matches &amp; </a:t>
            </a:r>
          </a:p>
          <a:p>
            <a:pPr algn="ctr"/>
            <a:r>
              <a:rPr lang="en-US" sz="1872" dirty="0"/>
              <a:t>Fit Statistics</a:t>
            </a:r>
          </a:p>
        </p:txBody>
      </p:sp>
      <p:cxnSp>
        <p:nvCxnSpPr>
          <p:cNvPr id="24" name="Elbow Connector 23"/>
          <p:cNvCxnSpPr>
            <a:stCxn id="11" idx="2"/>
            <a:endCxn id="23" idx="1"/>
          </p:cNvCxnSpPr>
          <p:nvPr/>
        </p:nvCxnSpPr>
        <p:spPr>
          <a:xfrm rot="5400000">
            <a:off x="4424985" y="4183806"/>
            <a:ext cx="502606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3633223" y="5660571"/>
            <a:ext cx="2086120" cy="1403076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20" dirty="0" smtClean="0"/>
              <a:t>RANSAC Quality Filter</a:t>
            </a:r>
          </a:p>
        </p:txBody>
      </p:sp>
      <p:cxnSp>
        <p:nvCxnSpPr>
          <p:cNvPr id="41" name="Elbow Connector 40"/>
          <p:cNvCxnSpPr>
            <a:stCxn id="23" idx="4"/>
            <a:endCxn id="40" idx="0"/>
          </p:cNvCxnSpPr>
          <p:nvPr/>
        </p:nvCxnSpPr>
        <p:spPr>
          <a:xfrm rot="5400000">
            <a:off x="4507757" y="5492044"/>
            <a:ext cx="337053" cy="12700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0" idx="1"/>
            <a:endCxn id="49" idx="3"/>
          </p:cNvCxnSpPr>
          <p:nvPr/>
        </p:nvCxnSpPr>
        <p:spPr>
          <a:xfrm rot="10800000" flipV="1">
            <a:off x="2762687" y="6362109"/>
            <a:ext cx="870537" cy="4326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Flowchart: Document 48"/>
          <p:cNvSpPr/>
          <p:nvPr/>
        </p:nvSpPr>
        <p:spPr>
          <a:xfrm>
            <a:off x="1156530" y="5848491"/>
            <a:ext cx="1606156" cy="1035888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20" dirty="0"/>
              <a:t>ASIFT GCP Matches, Stats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06786" y="6023222"/>
            <a:ext cx="126250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0" dirty="0"/>
              <a:t>Fail</a:t>
            </a:r>
          </a:p>
        </p:txBody>
      </p:sp>
      <p:cxnSp>
        <p:nvCxnSpPr>
          <p:cNvPr id="52" name="Elbow Connector 51"/>
          <p:cNvCxnSpPr>
            <a:stCxn id="40" idx="2"/>
            <a:endCxn id="59" idx="1"/>
          </p:cNvCxnSpPr>
          <p:nvPr/>
        </p:nvCxnSpPr>
        <p:spPr>
          <a:xfrm rot="16200000" flipH="1">
            <a:off x="5302314" y="6437615"/>
            <a:ext cx="1287131" cy="2539193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637435" y="7078970"/>
            <a:ext cx="126250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0" dirty="0"/>
              <a:t>Pass</a:t>
            </a:r>
          </a:p>
        </p:txBody>
      </p:sp>
      <p:sp>
        <p:nvSpPr>
          <p:cNvPr id="59" name="Flowchart: Process 58"/>
          <p:cNvSpPr/>
          <p:nvPr/>
        </p:nvSpPr>
        <p:spPr>
          <a:xfrm>
            <a:off x="7215476" y="7995528"/>
            <a:ext cx="2995028" cy="7105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72" dirty="0"/>
              <a:t>Calculate Camera Geometry (X, Y, Z, roll, pitch, yaw)</a:t>
            </a:r>
          </a:p>
        </p:txBody>
      </p:sp>
      <p:cxnSp>
        <p:nvCxnSpPr>
          <p:cNvPr id="62" name="Elbow Connector 61"/>
          <p:cNvCxnSpPr>
            <a:stCxn id="59" idx="2"/>
            <a:endCxn id="77" idx="0"/>
          </p:cNvCxnSpPr>
          <p:nvPr/>
        </p:nvCxnSpPr>
        <p:spPr>
          <a:xfrm rot="5400000">
            <a:off x="8576730" y="8829408"/>
            <a:ext cx="259641" cy="12880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8" idx="2"/>
          </p:cNvCxnSpPr>
          <p:nvPr/>
        </p:nvCxnSpPr>
        <p:spPr>
          <a:xfrm rot="5400000">
            <a:off x="7094473" y="4532773"/>
            <a:ext cx="6343774" cy="581736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Flowchart: Process 69"/>
          <p:cNvSpPr/>
          <p:nvPr/>
        </p:nvSpPr>
        <p:spPr>
          <a:xfrm>
            <a:off x="7573102" y="10611591"/>
            <a:ext cx="2254016" cy="7105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72" dirty="0"/>
              <a:t>Image Stretch &amp; Ortho-rectification</a:t>
            </a:r>
          </a:p>
        </p:txBody>
      </p:sp>
      <p:sp>
        <p:nvSpPr>
          <p:cNvPr id="77" name="Parallelogram 76"/>
          <p:cNvSpPr/>
          <p:nvPr/>
        </p:nvSpPr>
        <p:spPr>
          <a:xfrm>
            <a:off x="7215476" y="8965669"/>
            <a:ext cx="2969267" cy="947973"/>
          </a:xfrm>
          <a:prstGeom prst="parallelogram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20" dirty="0"/>
              <a:t>Camera Geometry, Goodness-of-fit stats</a:t>
            </a:r>
          </a:p>
        </p:txBody>
      </p:sp>
      <p:cxnSp>
        <p:nvCxnSpPr>
          <p:cNvPr id="78" name="Elbow Connector 77"/>
          <p:cNvCxnSpPr>
            <a:stCxn id="77" idx="4"/>
          </p:cNvCxnSpPr>
          <p:nvPr/>
        </p:nvCxnSpPr>
        <p:spPr>
          <a:xfrm rot="16200000" flipH="1">
            <a:off x="8341832" y="10271922"/>
            <a:ext cx="716562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Parallelogram 81"/>
          <p:cNvSpPr/>
          <p:nvPr/>
        </p:nvSpPr>
        <p:spPr>
          <a:xfrm>
            <a:off x="7215476" y="13202489"/>
            <a:ext cx="2969267" cy="947973"/>
          </a:xfrm>
          <a:prstGeom prst="parallelogram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20" dirty="0" err="1"/>
              <a:t>Geolocated</a:t>
            </a:r>
            <a:r>
              <a:rPr lang="en-US" sz="1920" dirty="0"/>
              <a:t>, Ortho-rectified Aerial Image</a:t>
            </a:r>
          </a:p>
        </p:txBody>
      </p:sp>
      <p:cxnSp>
        <p:nvCxnSpPr>
          <p:cNvPr id="83" name="Elbow Connector 82"/>
          <p:cNvCxnSpPr>
            <a:stCxn id="70" idx="2"/>
            <a:endCxn id="95" idx="0"/>
          </p:cNvCxnSpPr>
          <p:nvPr/>
        </p:nvCxnSpPr>
        <p:spPr>
          <a:xfrm rot="16200000" flipH="1">
            <a:off x="8464495" y="11557707"/>
            <a:ext cx="478003" cy="6773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40" idx="2"/>
            <a:endCxn id="49" idx="2"/>
          </p:cNvCxnSpPr>
          <p:nvPr/>
        </p:nvCxnSpPr>
        <p:spPr>
          <a:xfrm rot="5400000" flipH="1">
            <a:off x="3194070" y="5581434"/>
            <a:ext cx="247752" cy="2716675"/>
          </a:xfrm>
          <a:prstGeom prst="bentConnector3">
            <a:avLst>
              <a:gd name="adj1" fmla="val -144997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Flowchart: Document 89"/>
          <p:cNvSpPr/>
          <p:nvPr/>
        </p:nvSpPr>
        <p:spPr>
          <a:xfrm>
            <a:off x="3320770" y="8824761"/>
            <a:ext cx="2411312" cy="1229787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20" dirty="0"/>
              <a:t>Camera Geometry, Goodness-of-fit stats</a:t>
            </a:r>
          </a:p>
        </p:txBody>
      </p:sp>
      <p:cxnSp>
        <p:nvCxnSpPr>
          <p:cNvPr id="91" name="Elbow Connector 90"/>
          <p:cNvCxnSpPr>
            <a:stCxn id="77" idx="5"/>
            <a:endCxn id="90" idx="3"/>
          </p:cNvCxnSpPr>
          <p:nvPr/>
        </p:nvCxnSpPr>
        <p:spPr>
          <a:xfrm rot="10800000">
            <a:off x="5732083" y="9439656"/>
            <a:ext cx="1601893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Flowchart: Process 94"/>
          <p:cNvSpPr/>
          <p:nvPr/>
        </p:nvSpPr>
        <p:spPr>
          <a:xfrm>
            <a:off x="7579875" y="11800094"/>
            <a:ext cx="2254016" cy="7105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72" dirty="0" err="1"/>
              <a:t>Regridding</a:t>
            </a:r>
            <a:endParaRPr lang="en-US" sz="1872" dirty="0"/>
          </a:p>
        </p:txBody>
      </p:sp>
      <p:cxnSp>
        <p:nvCxnSpPr>
          <p:cNvPr id="97" name="Elbow Connector 96"/>
          <p:cNvCxnSpPr>
            <a:endCxn id="82" idx="0"/>
          </p:cNvCxnSpPr>
          <p:nvPr/>
        </p:nvCxnSpPr>
        <p:spPr>
          <a:xfrm rot="5400000">
            <a:off x="8357551" y="12853153"/>
            <a:ext cx="691891" cy="6773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Flowchart: Document 101"/>
          <p:cNvSpPr/>
          <p:nvPr/>
        </p:nvSpPr>
        <p:spPr>
          <a:xfrm>
            <a:off x="3320770" y="13202487"/>
            <a:ext cx="2411312" cy="947975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20" dirty="0"/>
              <a:t>Image Summary, </a:t>
            </a:r>
            <a:r>
              <a:rPr lang="en-US" sz="1920" dirty="0" smtClean="0"/>
              <a:t>Boundary Outline</a:t>
            </a:r>
            <a:endParaRPr lang="en-US" sz="1920" dirty="0"/>
          </a:p>
        </p:txBody>
      </p:sp>
      <p:cxnSp>
        <p:nvCxnSpPr>
          <p:cNvPr id="103" name="Elbow Connector 102"/>
          <p:cNvCxnSpPr>
            <a:endCxn id="102" idx="3"/>
          </p:cNvCxnSpPr>
          <p:nvPr/>
        </p:nvCxnSpPr>
        <p:spPr>
          <a:xfrm rot="10800000">
            <a:off x="5732081" y="13676476"/>
            <a:ext cx="1601900" cy="3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82491" y="2945599"/>
            <a:ext cx="2588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Phase 1:</a:t>
            </a:r>
          </a:p>
          <a:p>
            <a:r>
              <a:rPr lang="en-US" sz="2800" b="1" dirty="0" smtClean="0"/>
              <a:t>Generate GCPs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178773" y="10430358"/>
            <a:ext cx="2856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Phase </a:t>
            </a:r>
            <a:r>
              <a:rPr lang="en-US" sz="2800" b="1" dirty="0" smtClean="0"/>
              <a:t>4:</a:t>
            </a:r>
            <a:endParaRPr lang="en-US" sz="2800" b="1" dirty="0" smtClean="0"/>
          </a:p>
          <a:p>
            <a:r>
              <a:rPr lang="en-US" sz="2800" b="1" dirty="0" smtClean="0"/>
              <a:t>Ortho-rectify</a:t>
            </a:r>
            <a:endParaRPr lang="en-US" sz="2800" b="1" dirty="0" smtClean="0"/>
          </a:p>
        </p:txBody>
      </p:sp>
      <p:sp>
        <p:nvSpPr>
          <p:cNvPr id="121" name="Rectangle 120"/>
          <p:cNvSpPr/>
          <p:nvPr/>
        </p:nvSpPr>
        <p:spPr>
          <a:xfrm>
            <a:off x="7285323" y="159657"/>
            <a:ext cx="4410884" cy="1721831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103404" y="156438"/>
            <a:ext cx="7061132" cy="173439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2249714" y="156438"/>
            <a:ext cx="301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Inputs: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8193840" y="183528"/>
            <a:ext cx="301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Internal Storage:</a:t>
            </a:r>
            <a:endParaRPr lang="en-US" dirty="0"/>
          </a:p>
        </p:txBody>
      </p:sp>
      <p:sp>
        <p:nvSpPr>
          <p:cNvPr id="129" name="Flowchart: Data 128"/>
          <p:cNvSpPr/>
          <p:nvPr/>
        </p:nvSpPr>
        <p:spPr>
          <a:xfrm>
            <a:off x="103404" y="12904231"/>
            <a:ext cx="1580735" cy="622135"/>
          </a:xfrm>
          <a:prstGeom prst="flowChartInputOutp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72" dirty="0" smtClean="0"/>
              <a:t>Data outputs</a:t>
            </a:r>
            <a:endParaRPr lang="en-US" sz="1872" dirty="0"/>
          </a:p>
        </p:txBody>
      </p:sp>
      <p:sp>
        <p:nvSpPr>
          <p:cNvPr id="130" name="Flowchart: Document 129"/>
          <p:cNvSpPr/>
          <p:nvPr/>
        </p:nvSpPr>
        <p:spPr>
          <a:xfrm>
            <a:off x="358357" y="13658891"/>
            <a:ext cx="1042836" cy="782823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20" dirty="0" smtClean="0"/>
              <a:t>Text reports</a:t>
            </a:r>
            <a:endParaRPr lang="en-US" sz="1920" dirty="0"/>
          </a:p>
        </p:txBody>
      </p:sp>
      <p:sp>
        <p:nvSpPr>
          <p:cNvPr id="149" name="Flowchart: Data 148"/>
          <p:cNvSpPr/>
          <p:nvPr/>
        </p:nvSpPr>
        <p:spPr>
          <a:xfrm>
            <a:off x="4567633" y="545585"/>
            <a:ext cx="2525005" cy="1082145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72" dirty="0"/>
              <a:t>Aerial </a:t>
            </a:r>
            <a:r>
              <a:rPr lang="en-US" sz="1872" dirty="0" smtClean="0"/>
              <a:t>Camera Data (optional)</a:t>
            </a:r>
            <a:endParaRPr lang="en-US" sz="1872" dirty="0"/>
          </a:p>
        </p:txBody>
      </p:sp>
      <p:cxnSp>
        <p:nvCxnSpPr>
          <p:cNvPr id="151" name="Elbow Connector 150"/>
          <p:cNvCxnSpPr>
            <a:stCxn id="149" idx="4"/>
          </p:cNvCxnSpPr>
          <p:nvPr/>
        </p:nvCxnSpPr>
        <p:spPr>
          <a:xfrm rot="16200000" flipH="1">
            <a:off x="4305256" y="3152609"/>
            <a:ext cx="6360137" cy="3310377"/>
          </a:xfrm>
          <a:prstGeom prst="bentConnector3">
            <a:avLst>
              <a:gd name="adj1" fmla="val 8560"/>
            </a:avLst>
          </a:prstGeom>
          <a:ln w="19050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1917" y="7457626"/>
            <a:ext cx="2588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Phase </a:t>
            </a:r>
            <a:r>
              <a:rPr lang="en-US" sz="2800" b="1" dirty="0" smtClean="0"/>
              <a:t>2:</a:t>
            </a:r>
            <a:endParaRPr lang="en-US" sz="2800" b="1" dirty="0" smtClean="0"/>
          </a:p>
          <a:p>
            <a:r>
              <a:rPr lang="en-US" sz="2800" b="1" dirty="0" smtClean="0"/>
              <a:t>Quality Check</a:t>
            </a:r>
            <a:endParaRPr lang="en-US" sz="2800" b="1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5985746" y="7051992"/>
            <a:ext cx="2856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Phase </a:t>
            </a:r>
            <a:r>
              <a:rPr lang="en-US" sz="2800" b="1" dirty="0"/>
              <a:t>3</a:t>
            </a:r>
            <a:r>
              <a:rPr lang="en-US" sz="2800" b="1" dirty="0" smtClean="0"/>
              <a:t>:</a:t>
            </a:r>
            <a:endParaRPr lang="en-US" sz="2800" b="1" dirty="0" smtClean="0"/>
          </a:p>
          <a:p>
            <a:r>
              <a:rPr lang="en-US" sz="2800" b="1" dirty="0" smtClean="0"/>
              <a:t>Geo-locate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12104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113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MacFerrin</dc:creator>
  <cp:lastModifiedBy>Mike MacFerrin</cp:lastModifiedBy>
  <cp:revision>13</cp:revision>
  <cp:lastPrinted>2018-03-16T16:16:44Z</cp:lastPrinted>
  <dcterms:created xsi:type="dcterms:W3CDTF">2018-03-15T20:46:58Z</dcterms:created>
  <dcterms:modified xsi:type="dcterms:W3CDTF">2018-03-16T18:20:32Z</dcterms:modified>
</cp:coreProperties>
</file>