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7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6C72-ECA8-49C0-A4CF-8366D71D3B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4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24" y="0"/>
            <a:ext cx="10515600" cy="1325563"/>
          </a:xfrm>
        </p:spPr>
        <p:txBody>
          <a:bodyPr/>
          <a:lstStyle/>
          <a:p>
            <a:r>
              <a:rPr lang="en-US" dirty="0" smtClean="0"/>
              <a:t>ASIFT: Affine Invariant Image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02927">
            <a:off x="870379" y="2416730"/>
            <a:ext cx="3334659" cy="3415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878" y="1455909"/>
            <a:ext cx="2425962" cy="5102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624" y="2284167"/>
            <a:ext cx="3712051" cy="36809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58" y="1805496"/>
            <a:ext cx="248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1965 USGS Air Photo non-</a:t>
            </a:r>
            <a:r>
              <a:rPr lang="en-US" dirty="0" err="1" smtClean="0"/>
              <a:t>geolocated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3954" y="1250867"/>
            <a:ext cx="34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 </a:t>
            </a:r>
            <a:r>
              <a:rPr lang="en-US" dirty="0" smtClean="0"/>
              <a:t>WorldView-1 Satellite Strip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883788" y="3874882"/>
            <a:ext cx="275129" cy="264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9598675" y="2284168"/>
            <a:ext cx="1422678" cy="15907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9598675" y="4139620"/>
            <a:ext cx="1422678" cy="18254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85511" y="3770888"/>
            <a:ext cx="5400733" cy="103994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81125" y="3938549"/>
            <a:ext cx="5562600" cy="126975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90775" y="4440838"/>
            <a:ext cx="5351874" cy="98012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28900" y="2662623"/>
            <a:ext cx="5210175" cy="208443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5364" y="5878761"/>
            <a:ext cx="326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Auto-locate matching </a:t>
            </a:r>
            <a:r>
              <a:rPr lang="en-US" dirty="0" err="1" smtClean="0"/>
              <a:t>keypoints</a:t>
            </a:r>
            <a:r>
              <a:rPr lang="en-US" dirty="0" smtClean="0"/>
              <a:t>,</a:t>
            </a:r>
          </a:p>
          <a:p>
            <a:r>
              <a:rPr lang="en-US" dirty="0" smtClean="0"/>
              <a:t>geo-locate image, </a:t>
            </a:r>
          </a:p>
          <a:p>
            <a:r>
              <a:rPr lang="en-US" dirty="0" err="1" smtClean="0"/>
              <a:t>ortho</a:t>
            </a:r>
            <a:r>
              <a:rPr lang="en-US" dirty="0" smtClean="0"/>
              <a:t>-rectify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ASIFT: Affine Invariant Image 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MacFerrin</dc:creator>
  <cp:lastModifiedBy>Mike MacFerrin</cp:lastModifiedBy>
  <cp:revision>4</cp:revision>
  <dcterms:created xsi:type="dcterms:W3CDTF">2018-04-17T17:57:32Z</dcterms:created>
  <dcterms:modified xsi:type="dcterms:W3CDTF">2018-04-17T18:12:40Z</dcterms:modified>
</cp:coreProperties>
</file>