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29D165-44E1-41DA-95A4-07BDC837732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0DC98D-A719-4548-972E-814575A69B93}">
      <dgm:prSet phldrT="[Text]"/>
      <dgm:spPr/>
      <dgm:t>
        <a:bodyPr/>
        <a:lstStyle/>
        <a:p>
          <a:r>
            <a:rPr lang="en-US" dirty="0" smtClean="0"/>
            <a:t>Image Preprocessing</a:t>
          </a:r>
          <a:endParaRPr lang="en-US" dirty="0"/>
        </a:p>
      </dgm:t>
    </dgm:pt>
    <dgm:pt modelId="{F4578D6D-8AD2-4BDE-B0DC-7F747207ACF0}" type="parTrans" cxnId="{ECFDB5C3-56A7-4559-8F08-D1AA2F732DA2}">
      <dgm:prSet/>
      <dgm:spPr/>
      <dgm:t>
        <a:bodyPr/>
        <a:lstStyle/>
        <a:p>
          <a:endParaRPr lang="en-US"/>
        </a:p>
      </dgm:t>
    </dgm:pt>
    <dgm:pt modelId="{E3DF50F6-C5BA-4738-A2AA-DBDFF5448F88}" type="sibTrans" cxnId="{ECFDB5C3-56A7-4559-8F08-D1AA2F732DA2}">
      <dgm:prSet/>
      <dgm:spPr/>
      <dgm:t>
        <a:bodyPr/>
        <a:lstStyle/>
        <a:p>
          <a:endParaRPr lang="en-US"/>
        </a:p>
      </dgm:t>
    </dgm:pt>
    <dgm:pt modelId="{BB318543-8D6D-4697-85A8-9A904A9A8B19}">
      <dgm:prSet phldrT="[Text]"/>
      <dgm:spPr/>
      <dgm:t>
        <a:bodyPr/>
        <a:lstStyle/>
        <a:p>
          <a:r>
            <a:rPr lang="en-US" dirty="0" smtClean="0"/>
            <a:t>Tiling</a:t>
          </a:r>
          <a:endParaRPr lang="en-US" dirty="0"/>
        </a:p>
      </dgm:t>
    </dgm:pt>
    <dgm:pt modelId="{9CBF4347-6F04-43F0-95C9-C6C4987C3137}" type="parTrans" cxnId="{216A2EE5-26A8-4188-828D-530C2521E87C}">
      <dgm:prSet/>
      <dgm:spPr/>
      <dgm:t>
        <a:bodyPr/>
        <a:lstStyle/>
        <a:p>
          <a:endParaRPr lang="en-US"/>
        </a:p>
      </dgm:t>
    </dgm:pt>
    <dgm:pt modelId="{9914C12F-2AC2-476A-BBCE-F554D43EEF68}" type="sibTrans" cxnId="{216A2EE5-26A8-4188-828D-530C2521E87C}">
      <dgm:prSet/>
      <dgm:spPr/>
      <dgm:t>
        <a:bodyPr/>
        <a:lstStyle/>
        <a:p>
          <a:endParaRPr lang="en-US"/>
        </a:p>
      </dgm:t>
    </dgm:pt>
    <dgm:pt modelId="{DE4C0C69-045A-4EBA-996F-9BC4D4EA6EDE}">
      <dgm:prSet phldrT="[Text]"/>
      <dgm:spPr/>
      <dgm:t>
        <a:bodyPr/>
        <a:lstStyle/>
        <a:p>
          <a:r>
            <a:rPr lang="en-US" dirty="0" smtClean="0"/>
            <a:t>CNN Training</a:t>
          </a:r>
          <a:endParaRPr lang="en-US" dirty="0"/>
        </a:p>
      </dgm:t>
    </dgm:pt>
    <dgm:pt modelId="{42AF7A14-7314-45FB-985C-966D0FF62D8C}" type="parTrans" cxnId="{584CCEFB-E46C-4864-879B-8107A8037F3D}">
      <dgm:prSet/>
      <dgm:spPr/>
      <dgm:t>
        <a:bodyPr/>
        <a:lstStyle/>
        <a:p>
          <a:endParaRPr lang="en-US"/>
        </a:p>
      </dgm:t>
    </dgm:pt>
    <dgm:pt modelId="{C15B4369-C704-403E-96B1-5E66A8D15516}" type="sibTrans" cxnId="{584CCEFB-E46C-4864-879B-8107A8037F3D}">
      <dgm:prSet/>
      <dgm:spPr/>
      <dgm:t>
        <a:bodyPr/>
        <a:lstStyle/>
        <a:p>
          <a:endParaRPr lang="en-US"/>
        </a:p>
      </dgm:t>
    </dgm:pt>
    <dgm:pt modelId="{C50F61D7-6B1C-4205-8728-F01F1DD02EC5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AFB52B9A-FEEF-4C7E-88DF-0C5219342646}" type="parTrans" cxnId="{F24EA04F-C3E2-4806-9757-030AC7C48D72}">
      <dgm:prSet/>
      <dgm:spPr/>
      <dgm:t>
        <a:bodyPr/>
        <a:lstStyle/>
        <a:p>
          <a:endParaRPr lang="en-US"/>
        </a:p>
      </dgm:t>
    </dgm:pt>
    <dgm:pt modelId="{C2870437-2188-498A-A5AC-92F90A17F100}" type="sibTrans" cxnId="{F24EA04F-C3E2-4806-9757-030AC7C48D72}">
      <dgm:prSet/>
      <dgm:spPr/>
      <dgm:t>
        <a:bodyPr/>
        <a:lstStyle/>
        <a:p>
          <a:endParaRPr lang="en-US"/>
        </a:p>
      </dgm:t>
    </dgm:pt>
    <dgm:pt modelId="{228CBCED-5CFC-45A6-9036-FA3383B6DA85}" type="pres">
      <dgm:prSet presAssocID="{4329D165-44E1-41DA-95A4-07BDC8377321}" presName="outerComposite" presStyleCnt="0">
        <dgm:presLayoutVars>
          <dgm:chMax val="5"/>
          <dgm:dir/>
          <dgm:resizeHandles val="exact"/>
        </dgm:presLayoutVars>
      </dgm:prSet>
      <dgm:spPr/>
    </dgm:pt>
    <dgm:pt modelId="{79F7744D-D5DE-4FC0-9E68-4B259A78DBAF}" type="pres">
      <dgm:prSet presAssocID="{4329D165-44E1-41DA-95A4-07BDC8377321}" presName="dummyMaxCanvas" presStyleCnt="0">
        <dgm:presLayoutVars/>
      </dgm:prSet>
      <dgm:spPr/>
    </dgm:pt>
    <dgm:pt modelId="{0A29D200-A0BF-4DBC-8AFD-48D58907F412}" type="pres">
      <dgm:prSet presAssocID="{4329D165-44E1-41DA-95A4-07BDC8377321}" presName="FourNodes_1" presStyleLbl="node1" presStyleIdx="0" presStyleCnt="4">
        <dgm:presLayoutVars>
          <dgm:bulletEnabled val="1"/>
        </dgm:presLayoutVars>
      </dgm:prSet>
      <dgm:spPr/>
    </dgm:pt>
    <dgm:pt modelId="{013FC925-2981-486E-846B-B85A4F6B93AE}" type="pres">
      <dgm:prSet presAssocID="{4329D165-44E1-41DA-95A4-07BDC8377321}" presName="FourNodes_2" presStyleLbl="node1" presStyleIdx="1" presStyleCnt="4">
        <dgm:presLayoutVars>
          <dgm:bulletEnabled val="1"/>
        </dgm:presLayoutVars>
      </dgm:prSet>
      <dgm:spPr/>
    </dgm:pt>
    <dgm:pt modelId="{4B115FF2-84A6-4623-A43C-5148ED64ED10}" type="pres">
      <dgm:prSet presAssocID="{4329D165-44E1-41DA-95A4-07BDC8377321}" presName="FourNodes_3" presStyleLbl="node1" presStyleIdx="2" presStyleCnt="4">
        <dgm:presLayoutVars>
          <dgm:bulletEnabled val="1"/>
        </dgm:presLayoutVars>
      </dgm:prSet>
      <dgm:spPr/>
    </dgm:pt>
    <dgm:pt modelId="{64636B40-7049-4F78-A309-53DED4E975B3}" type="pres">
      <dgm:prSet presAssocID="{4329D165-44E1-41DA-95A4-07BDC8377321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E69BA-9D5F-4495-9D06-27343FFA0D34}" type="pres">
      <dgm:prSet presAssocID="{4329D165-44E1-41DA-95A4-07BDC8377321}" presName="FourConn_1-2" presStyleLbl="fgAccFollowNode1" presStyleIdx="0" presStyleCnt="3">
        <dgm:presLayoutVars>
          <dgm:bulletEnabled val="1"/>
        </dgm:presLayoutVars>
      </dgm:prSet>
      <dgm:spPr/>
    </dgm:pt>
    <dgm:pt modelId="{7DDFC79B-50A4-42FF-875F-70974533EEA8}" type="pres">
      <dgm:prSet presAssocID="{4329D165-44E1-41DA-95A4-07BDC8377321}" presName="FourConn_2-3" presStyleLbl="fgAccFollowNode1" presStyleIdx="1" presStyleCnt="3">
        <dgm:presLayoutVars>
          <dgm:bulletEnabled val="1"/>
        </dgm:presLayoutVars>
      </dgm:prSet>
      <dgm:spPr/>
    </dgm:pt>
    <dgm:pt modelId="{A7B6D3D6-8DA3-49D7-BD23-17F607AE66C5}" type="pres">
      <dgm:prSet presAssocID="{4329D165-44E1-41DA-95A4-07BDC8377321}" presName="FourConn_3-4" presStyleLbl="fgAccFollowNode1" presStyleIdx="2" presStyleCnt="3">
        <dgm:presLayoutVars>
          <dgm:bulletEnabled val="1"/>
        </dgm:presLayoutVars>
      </dgm:prSet>
      <dgm:spPr/>
    </dgm:pt>
    <dgm:pt modelId="{9B718E2C-7726-415D-B9ED-84977314FA90}" type="pres">
      <dgm:prSet presAssocID="{4329D165-44E1-41DA-95A4-07BDC8377321}" presName="FourNodes_1_text" presStyleLbl="node1" presStyleIdx="3" presStyleCnt="4">
        <dgm:presLayoutVars>
          <dgm:bulletEnabled val="1"/>
        </dgm:presLayoutVars>
      </dgm:prSet>
      <dgm:spPr/>
    </dgm:pt>
    <dgm:pt modelId="{7EF5B603-514E-46CE-9DE4-3AAF249CC49C}" type="pres">
      <dgm:prSet presAssocID="{4329D165-44E1-41DA-95A4-07BDC8377321}" presName="FourNodes_2_text" presStyleLbl="node1" presStyleIdx="3" presStyleCnt="4">
        <dgm:presLayoutVars>
          <dgm:bulletEnabled val="1"/>
        </dgm:presLayoutVars>
      </dgm:prSet>
      <dgm:spPr/>
    </dgm:pt>
    <dgm:pt modelId="{1655C12B-7B1B-4A91-B93E-2B3E83C8B2B9}" type="pres">
      <dgm:prSet presAssocID="{4329D165-44E1-41DA-95A4-07BDC8377321}" presName="FourNodes_3_text" presStyleLbl="node1" presStyleIdx="3" presStyleCnt="4">
        <dgm:presLayoutVars>
          <dgm:bulletEnabled val="1"/>
        </dgm:presLayoutVars>
      </dgm:prSet>
      <dgm:spPr/>
    </dgm:pt>
    <dgm:pt modelId="{B6855D27-412A-4C5F-853C-DFEA7EB4768F}" type="pres">
      <dgm:prSet presAssocID="{4329D165-44E1-41DA-95A4-07BDC8377321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6CEA8D-24D9-4754-8B9F-073C81FADF20}" type="presOf" srcId="{C50F61D7-6B1C-4205-8728-F01F1DD02EC5}" destId="{64636B40-7049-4F78-A309-53DED4E975B3}" srcOrd="0" destOrd="0" presId="urn:microsoft.com/office/officeart/2005/8/layout/vProcess5"/>
    <dgm:cxn modelId="{E658C433-23CF-4860-A9D6-72B354DC608D}" type="presOf" srcId="{E3DF50F6-C5BA-4738-A2AA-DBDFF5448F88}" destId="{09BE69BA-9D5F-4495-9D06-27343FFA0D34}" srcOrd="0" destOrd="0" presId="urn:microsoft.com/office/officeart/2005/8/layout/vProcess5"/>
    <dgm:cxn modelId="{4469F9A0-91B1-4331-8C0A-668752D76A76}" type="presOf" srcId="{BB318543-8D6D-4697-85A8-9A904A9A8B19}" destId="{013FC925-2981-486E-846B-B85A4F6B93AE}" srcOrd="0" destOrd="0" presId="urn:microsoft.com/office/officeart/2005/8/layout/vProcess5"/>
    <dgm:cxn modelId="{911A5ADB-D696-40E2-9D7A-23AAF2177D07}" type="presOf" srcId="{BB318543-8D6D-4697-85A8-9A904A9A8B19}" destId="{7EF5B603-514E-46CE-9DE4-3AAF249CC49C}" srcOrd="1" destOrd="0" presId="urn:microsoft.com/office/officeart/2005/8/layout/vProcess5"/>
    <dgm:cxn modelId="{216A2EE5-26A8-4188-828D-530C2521E87C}" srcId="{4329D165-44E1-41DA-95A4-07BDC8377321}" destId="{BB318543-8D6D-4697-85A8-9A904A9A8B19}" srcOrd="1" destOrd="0" parTransId="{9CBF4347-6F04-43F0-95C9-C6C4987C3137}" sibTransId="{9914C12F-2AC2-476A-BBCE-F554D43EEF68}"/>
    <dgm:cxn modelId="{584CCEFB-E46C-4864-879B-8107A8037F3D}" srcId="{4329D165-44E1-41DA-95A4-07BDC8377321}" destId="{DE4C0C69-045A-4EBA-996F-9BC4D4EA6EDE}" srcOrd="2" destOrd="0" parTransId="{42AF7A14-7314-45FB-985C-966D0FF62D8C}" sibTransId="{C15B4369-C704-403E-96B1-5E66A8D15516}"/>
    <dgm:cxn modelId="{49D0CFB5-C973-415C-886F-80ACE22BD63E}" type="presOf" srcId="{500DC98D-A719-4548-972E-814575A69B93}" destId="{0A29D200-A0BF-4DBC-8AFD-48D58907F412}" srcOrd="0" destOrd="0" presId="urn:microsoft.com/office/officeart/2005/8/layout/vProcess5"/>
    <dgm:cxn modelId="{08197B2B-4102-4116-B94F-641316BD5610}" type="presOf" srcId="{DE4C0C69-045A-4EBA-996F-9BC4D4EA6EDE}" destId="{4B115FF2-84A6-4623-A43C-5148ED64ED10}" srcOrd="0" destOrd="0" presId="urn:microsoft.com/office/officeart/2005/8/layout/vProcess5"/>
    <dgm:cxn modelId="{FCA13BBA-0EBC-4E4D-BA19-F1E34E262707}" type="presOf" srcId="{4329D165-44E1-41DA-95A4-07BDC8377321}" destId="{228CBCED-5CFC-45A6-9036-FA3383B6DA85}" srcOrd="0" destOrd="0" presId="urn:microsoft.com/office/officeart/2005/8/layout/vProcess5"/>
    <dgm:cxn modelId="{F24EA04F-C3E2-4806-9757-030AC7C48D72}" srcId="{4329D165-44E1-41DA-95A4-07BDC8377321}" destId="{C50F61D7-6B1C-4205-8728-F01F1DD02EC5}" srcOrd="3" destOrd="0" parTransId="{AFB52B9A-FEEF-4C7E-88DF-0C5219342646}" sibTransId="{C2870437-2188-498A-A5AC-92F90A17F100}"/>
    <dgm:cxn modelId="{E0CEBB0A-55C9-4B9E-A9FE-FCDDECE775E5}" type="presOf" srcId="{500DC98D-A719-4548-972E-814575A69B93}" destId="{9B718E2C-7726-415D-B9ED-84977314FA90}" srcOrd="1" destOrd="0" presId="urn:microsoft.com/office/officeart/2005/8/layout/vProcess5"/>
    <dgm:cxn modelId="{60DA36C4-1DF7-4B0D-8982-E3A6440DC085}" type="presOf" srcId="{C50F61D7-6B1C-4205-8728-F01F1DD02EC5}" destId="{B6855D27-412A-4C5F-853C-DFEA7EB4768F}" srcOrd="1" destOrd="0" presId="urn:microsoft.com/office/officeart/2005/8/layout/vProcess5"/>
    <dgm:cxn modelId="{B6A39C64-DB1B-4A5D-9502-7F8F4460972C}" type="presOf" srcId="{C15B4369-C704-403E-96B1-5E66A8D15516}" destId="{A7B6D3D6-8DA3-49D7-BD23-17F607AE66C5}" srcOrd="0" destOrd="0" presId="urn:microsoft.com/office/officeart/2005/8/layout/vProcess5"/>
    <dgm:cxn modelId="{059C495D-93B3-427E-A8B5-1478D05F8B9C}" type="presOf" srcId="{DE4C0C69-045A-4EBA-996F-9BC4D4EA6EDE}" destId="{1655C12B-7B1B-4A91-B93E-2B3E83C8B2B9}" srcOrd="1" destOrd="0" presId="urn:microsoft.com/office/officeart/2005/8/layout/vProcess5"/>
    <dgm:cxn modelId="{ECFDB5C3-56A7-4559-8F08-D1AA2F732DA2}" srcId="{4329D165-44E1-41DA-95A4-07BDC8377321}" destId="{500DC98D-A719-4548-972E-814575A69B93}" srcOrd="0" destOrd="0" parTransId="{F4578D6D-8AD2-4BDE-B0DC-7F747207ACF0}" sibTransId="{E3DF50F6-C5BA-4738-A2AA-DBDFF5448F88}"/>
    <dgm:cxn modelId="{5B527A0C-785B-4184-A10A-0D90615549D0}" type="presOf" srcId="{9914C12F-2AC2-476A-BBCE-F554D43EEF68}" destId="{7DDFC79B-50A4-42FF-875F-70974533EEA8}" srcOrd="0" destOrd="0" presId="urn:microsoft.com/office/officeart/2005/8/layout/vProcess5"/>
    <dgm:cxn modelId="{EAD73CB5-1E9A-482C-8F17-7D671DF89E99}" type="presParOf" srcId="{228CBCED-5CFC-45A6-9036-FA3383B6DA85}" destId="{79F7744D-D5DE-4FC0-9E68-4B259A78DBAF}" srcOrd="0" destOrd="0" presId="urn:microsoft.com/office/officeart/2005/8/layout/vProcess5"/>
    <dgm:cxn modelId="{2D9851B8-78E3-4058-8636-FDB554BEECD4}" type="presParOf" srcId="{228CBCED-5CFC-45A6-9036-FA3383B6DA85}" destId="{0A29D200-A0BF-4DBC-8AFD-48D58907F412}" srcOrd="1" destOrd="0" presId="urn:microsoft.com/office/officeart/2005/8/layout/vProcess5"/>
    <dgm:cxn modelId="{4ABDF7B8-9016-436A-9E83-D94C72BE5335}" type="presParOf" srcId="{228CBCED-5CFC-45A6-9036-FA3383B6DA85}" destId="{013FC925-2981-486E-846B-B85A4F6B93AE}" srcOrd="2" destOrd="0" presId="urn:microsoft.com/office/officeart/2005/8/layout/vProcess5"/>
    <dgm:cxn modelId="{730F7C30-DBAF-42A4-9FF4-5FFB07027B20}" type="presParOf" srcId="{228CBCED-5CFC-45A6-9036-FA3383B6DA85}" destId="{4B115FF2-84A6-4623-A43C-5148ED64ED10}" srcOrd="3" destOrd="0" presId="urn:microsoft.com/office/officeart/2005/8/layout/vProcess5"/>
    <dgm:cxn modelId="{948C094C-C7ED-4292-AE9D-E6248511E3B2}" type="presParOf" srcId="{228CBCED-5CFC-45A6-9036-FA3383B6DA85}" destId="{64636B40-7049-4F78-A309-53DED4E975B3}" srcOrd="4" destOrd="0" presId="urn:microsoft.com/office/officeart/2005/8/layout/vProcess5"/>
    <dgm:cxn modelId="{6C8C9B47-9E71-4843-B25F-340396560927}" type="presParOf" srcId="{228CBCED-5CFC-45A6-9036-FA3383B6DA85}" destId="{09BE69BA-9D5F-4495-9D06-27343FFA0D34}" srcOrd="5" destOrd="0" presId="urn:microsoft.com/office/officeart/2005/8/layout/vProcess5"/>
    <dgm:cxn modelId="{613BE86D-4CF0-4A30-82AC-88D86B3E2D0C}" type="presParOf" srcId="{228CBCED-5CFC-45A6-9036-FA3383B6DA85}" destId="{7DDFC79B-50A4-42FF-875F-70974533EEA8}" srcOrd="6" destOrd="0" presId="urn:microsoft.com/office/officeart/2005/8/layout/vProcess5"/>
    <dgm:cxn modelId="{FFDAC7CC-481B-4966-B7A5-F6015B8048D8}" type="presParOf" srcId="{228CBCED-5CFC-45A6-9036-FA3383B6DA85}" destId="{A7B6D3D6-8DA3-49D7-BD23-17F607AE66C5}" srcOrd="7" destOrd="0" presId="urn:microsoft.com/office/officeart/2005/8/layout/vProcess5"/>
    <dgm:cxn modelId="{420AD7DF-E419-401B-893F-A09868134E38}" type="presParOf" srcId="{228CBCED-5CFC-45A6-9036-FA3383B6DA85}" destId="{9B718E2C-7726-415D-B9ED-84977314FA90}" srcOrd="8" destOrd="0" presId="urn:microsoft.com/office/officeart/2005/8/layout/vProcess5"/>
    <dgm:cxn modelId="{87984E94-A57F-4308-AADA-21A8ADBDD802}" type="presParOf" srcId="{228CBCED-5CFC-45A6-9036-FA3383B6DA85}" destId="{7EF5B603-514E-46CE-9DE4-3AAF249CC49C}" srcOrd="9" destOrd="0" presId="urn:microsoft.com/office/officeart/2005/8/layout/vProcess5"/>
    <dgm:cxn modelId="{4E9F5747-242B-4B4F-9D35-A34200C6A60D}" type="presParOf" srcId="{228CBCED-5CFC-45A6-9036-FA3383B6DA85}" destId="{1655C12B-7B1B-4A91-B93E-2B3E83C8B2B9}" srcOrd="10" destOrd="0" presId="urn:microsoft.com/office/officeart/2005/8/layout/vProcess5"/>
    <dgm:cxn modelId="{C542F617-E570-48F1-BD4B-5E33C390D1C5}" type="presParOf" srcId="{228CBCED-5CFC-45A6-9036-FA3383B6DA85}" destId="{B6855D27-412A-4C5F-853C-DFEA7EB4768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0183A8-021A-4F81-BFA9-E90CE501EFE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249BBA-6C4F-4C91-81E4-E6F48E302960}">
      <dgm:prSet phldrT="[Text]"/>
      <dgm:spPr/>
      <dgm:t>
        <a:bodyPr/>
        <a:lstStyle/>
        <a:p>
          <a:r>
            <a:rPr lang="en-US" dirty="0" smtClean="0"/>
            <a:t>Preprocessing</a:t>
          </a:r>
          <a:endParaRPr lang="en-US" dirty="0"/>
        </a:p>
      </dgm:t>
    </dgm:pt>
    <dgm:pt modelId="{8071DBA2-F47A-4FAD-A685-CA7BDF0D308A}" type="parTrans" cxnId="{647E680E-E40B-4791-A0A7-79F6AD386FE3}">
      <dgm:prSet/>
      <dgm:spPr/>
      <dgm:t>
        <a:bodyPr/>
        <a:lstStyle/>
        <a:p>
          <a:endParaRPr lang="en-US"/>
        </a:p>
      </dgm:t>
    </dgm:pt>
    <dgm:pt modelId="{1D2C6E71-D3D7-43D6-B946-E8AE8F2CB267}" type="sibTrans" cxnId="{647E680E-E40B-4791-A0A7-79F6AD386FE3}">
      <dgm:prSet/>
      <dgm:spPr/>
      <dgm:t>
        <a:bodyPr/>
        <a:lstStyle/>
        <a:p>
          <a:endParaRPr lang="en-US"/>
        </a:p>
      </dgm:t>
    </dgm:pt>
    <dgm:pt modelId="{345AE6A5-D962-41EE-8F9B-27FC5AEA61D1}">
      <dgm:prSet phldrT="[Text]"/>
      <dgm:spPr/>
      <dgm:t>
        <a:bodyPr/>
        <a:lstStyle/>
        <a:p>
          <a:r>
            <a:rPr lang="en-US" dirty="0" smtClean="0"/>
            <a:t>Post Processing</a:t>
          </a:r>
          <a:endParaRPr lang="en-US" dirty="0"/>
        </a:p>
      </dgm:t>
    </dgm:pt>
    <dgm:pt modelId="{958C75A0-8242-4950-90AC-9FA25E489C7A}" type="parTrans" cxnId="{67B73D5C-C1E0-44A0-9A47-A0021BD098CD}">
      <dgm:prSet/>
      <dgm:spPr/>
      <dgm:t>
        <a:bodyPr/>
        <a:lstStyle/>
        <a:p>
          <a:endParaRPr lang="en-US"/>
        </a:p>
      </dgm:t>
    </dgm:pt>
    <dgm:pt modelId="{B2734D33-7C9B-4AF4-B7EC-3A106F360F38}" type="sibTrans" cxnId="{67B73D5C-C1E0-44A0-9A47-A0021BD098CD}">
      <dgm:prSet/>
      <dgm:spPr/>
      <dgm:t>
        <a:bodyPr/>
        <a:lstStyle/>
        <a:p>
          <a:endParaRPr lang="en-US"/>
        </a:p>
      </dgm:t>
    </dgm:pt>
    <dgm:pt modelId="{5C9C2806-758D-4FB2-855A-9074C3CD5D65}">
      <dgm:prSet phldrT="[Text]"/>
      <dgm:spPr/>
      <dgm:t>
        <a:bodyPr/>
        <a:lstStyle/>
        <a:p>
          <a:r>
            <a:rPr lang="en-US" dirty="0" smtClean="0"/>
            <a:t>Tiling</a:t>
          </a:r>
          <a:endParaRPr lang="en-US" dirty="0"/>
        </a:p>
      </dgm:t>
    </dgm:pt>
    <dgm:pt modelId="{0AE2B755-98D4-4D0B-987E-F154BF3069C8}" type="parTrans" cxnId="{9B15603E-344C-4538-B260-A8180671264D}">
      <dgm:prSet/>
      <dgm:spPr/>
      <dgm:t>
        <a:bodyPr/>
        <a:lstStyle/>
        <a:p>
          <a:endParaRPr lang="en-US"/>
        </a:p>
      </dgm:t>
    </dgm:pt>
    <dgm:pt modelId="{84A3AE0F-95FC-4370-8F7A-BF62416BFCAF}" type="sibTrans" cxnId="{9B15603E-344C-4538-B260-A8180671264D}">
      <dgm:prSet/>
      <dgm:spPr/>
      <dgm:t>
        <a:bodyPr/>
        <a:lstStyle/>
        <a:p>
          <a:endParaRPr lang="en-US"/>
        </a:p>
      </dgm:t>
    </dgm:pt>
    <dgm:pt modelId="{5F3D0F5D-8C29-4816-AC7D-689880E6621C}">
      <dgm:prSet phldrT="[Text]"/>
      <dgm:spPr/>
      <dgm:t>
        <a:bodyPr/>
        <a:lstStyle/>
        <a:p>
          <a:r>
            <a:rPr lang="en-US" dirty="0" smtClean="0"/>
            <a:t>Prediction</a:t>
          </a:r>
          <a:endParaRPr lang="en-US" dirty="0"/>
        </a:p>
      </dgm:t>
    </dgm:pt>
    <dgm:pt modelId="{9D741551-8020-4338-A4E7-C429243779DD}" type="parTrans" cxnId="{8D0A46B9-C5FB-4731-820A-363618A40C55}">
      <dgm:prSet/>
      <dgm:spPr/>
      <dgm:t>
        <a:bodyPr/>
        <a:lstStyle/>
        <a:p>
          <a:endParaRPr lang="en-US"/>
        </a:p>
      </dgm:t>
    </dgm:pt>
    <dgm:pt modelId="{F72AD39C-E8CC-497C-BFBA-7E5D1EE10218}" type="sibTrans" cxnId="{8D0A46B9-C5FB-4731-820A-363618A40C55}">
      <dgm:prSet/>
      <dgm:spPr/>
      <dgm:t>
        <a:bodyPr/>
        <a:lstStyle/>
        <a:p>
          <a:endParaRPr lang="en-US"/>
        </a:p>
      </dgm:t>
    </dgm:pt>
    <dgm:pt modelId="{FF6FF666-82A1-4DD5-9E19-E7F2AC6F6CDC}">
      <dgm:prSet phldrT="[Text]"/>
      <dgm:spPr/>
      <dgm:t>
        <a:bodyPr/>
        <a:lstStyle/>
        <a:p>
          <a:r>
            <a:rPr lang="en-US" altLang="zh-CN" dirty="0" smtClean="0"/>
            <a:t>Image Mosaic</a:t>
          </a:r>
          <a:endParaRPr lang="en-US" dirty="0"/>
        </a:p>
      </dgm:t>
    </dgm:pt>
    <dgm:pt modelId="{271BB54D-3A63-40A8-8D1F-0CAC13E01E16}" type="parTrans" cxnId="{85659BF6-E377-42DE-B36C-80543170DED5}">
      <dgm:prSet/>
      <dgm:spPr/>
      <dgm:t>
        <a:bodyPr/>
        <a:lstStyle/>
        <a:p>
          <a:endParaRPr lang="en-US"/>
        </a:p>
      </dgm:t>
    </dgm:pt>
    <dgm:pt modelId="{F8180643-EA77-4BF7-B78E-7C02B770B420}" type="sibTrans" cxnId="{85659BF6-E377-42DE-B36C-80543170DED5}">
      <dgm:prSet/>
      <dgm:spPr/>
      <dgm:t>
        <a:bodyPr/>
        <a:lstStyle/>
        <a:p>
          <a:endParaRPr lang="en-US"/>
        </a:p>
      </dgm:t>
    </dgm:pt>
    <dgm:pt modelId="{F828D2A4-828D-405C-9B82-A23B349D228D}">
      <dgm:prSet phldrT="[Text]"/>
      <dgm:spPr/>
      <dgm:t>
        <a:bodyPr/>
        <a:lstStyle/>
        <a:p>
          <a:r>
            <a:rPr lang="en-US" dirty="0" smtClean="0"/>
            <a:t>River Vector File Extraction</a:t>
          </a:r>
          <a:endParaRPr lang="en-US" dirty="0"/>
        </a:p>
      </dgm:t>
    </dgm:pt>
    <dgm:pt modelId="{D048CF53-726A-4023-9CF9-5CA24F2BD026}" type="parTrans" cxnId="{96D42967-06BB-4448-94B4-F1B414C40406}">
      <dgm:prSet/>
      <dgm:spPr/>
    </dgm:pt>
    <dgm:pt modelId="{C95913F1-FD9F-4F63-A944-876F03E75247}" type="sibTrans" cxnId="{96D42967-06BB-4448-94B4-F1B414C40406}">
      <dgm:prSet/>
      <dgm:spPr/>
    </dgm:pt>
    <dgm:pt modelId="{1E9D2392-DA45-4415-B888-DE547B7DDFCB}">
      <dgm:prSet phldrT="[Text]"/>
      <dgm:spPr/>
      <dgm:t>
        <a:bodyPr/>
        <a:lstStyle/>
        <a:p>
          <a:endParaRPr lang="en-US" dirty="0"/>
        </a:p>
      </dgm:t>
    </dgm:pt>
    <dgm:pt modelId="{F88620EA-841C-44BD-B288-97A99A8C9A23}" type="parTrans" cxnId="{AC3CA921-A012-4AC3-9747-20328CE4697E}">
      <dgm:prSet/>
      <dgm:spPr/>
    </dgm:pt>
    <dgm:pt modelId="{78400CBE-218E-42A2-A1C1-A5544523189F}" type="sibTrans" cxnId="{AC3CA921-A012-4AC3-9747-20328CE4697E}">
      <dgm:prSet/>
      <dgm:spPr/>
    </dgm:pt>
    <dgm:pt modelId="{38C07828-D2FE-4951-972D-9D77CE63A7DB}">
      <dgm:prSet phldrT="[Text]"/>
      <dgm:spPr/>
      <dgm:t>
        <a:bodyPr/>
        <a:lstStyle/>
        <a:p>
          <a:r>
            <a:rPr lang="en-US" dirty="0" smtClean="0"/>
            <a:t>Image Filtering</a:t>
          </a:r>
          <a:endParaRPr lang="en-US" dirty="0"/>
        </a:p>
      </dgm:t>
    </dgm:pt>
    <dgm:pt modelId="{DE03FCD6-7D20-4972-8607-751A76DF3FD6}" type="parTrans" cxnId="{19D5742F-56D2-49F0-9E61-AA0B7339B998}">
      <dgm:prSet/>
      <dgm:spPr/>
    </dgm:pt>
    <dgm:pt modelId="{DEEA71B4-9D1D-4F00-8DAD-811D17973AA4}" type="sibTrans" cxnId="{19D5742F-56D2-49F0-9E61-AA0B7339B998}">
      <dgm:prSet/>
      <dgm:spPr/>
    </dgm:pt>
    <dgm:pt modelId="{52469BC2-2A8F-4D2F-B15C-22AC55A21A19}" type="pres">
      <dgm:prSet presAssocID="{740183A8-021A-4F81-BFA9-E90CE501EFED}" presName="outerComposite" presStyleCnt="0">
        <dgm:presLayoutVars>
          <dgm:chMax val="5"/>
          <dgm:dir/>
          <dgm:resizeHandles val="exact"/>
        </dgm:presLayoutVars>
      </dgm:prSet>
      <dgm:spPr/>
    </dgm:pt>
    <dgm:pt modelId="{0E13CBAB-922E-474E-9EE0-B62C30AA6863}" type="pres">
      <dgm:prSet presAssocID="{740183A8-021A-4F81-BFA9-E90CE501EFED}" presName="dummyMaxCanvas" presStyleCnt="0">
        <dgm:presLayoutVars/>
      </dgm:prSet>
      <dgm:spPr/>
    </dgm:pt>
    <dgm:pt modelId="{24294B61-BF31-42D6-9A1B-465834812CC7}" type="pres">
      <dgm:prSet presAssocID="{740183A8-021A-4F81-BFA9-E90CE501EFED}" presName="FiveNodes_1" presStyleLbl="node1" presStyleIdx="0" presStyleCnt="5">
        <dgm:presLayoutVars>
          <dgm:bulletEnabled val="1"/>
        </dgm:presLayoutVars>
      </dgm:prSet>
      <dgm:spPr/>
    </dgm:pt>
    <dgm:pt modelId="{079CA66C-1F98-4D24-9E4F-19637FDB3647}" type="pres">
      <dgm:prSet presAssocID="{740183A8-021A-4F81-BFA9-E90CE501EFED}" presName="FiveNodes_2" presStyleLbl="node1" presStyleIdx="1" presStyleCnt="5">
        <dgm:presLayoutVars>
          <dgm:bulletEnabled val="1"/>
        </dgm:presLayoutVars>
      </dgm:prSet>
      <dgm:spPr/>
    </dgm:pt>
    <dgm:pt modelId="{C135D2C1-634B-4C9A-BC8D-75BFE52C26E3}" type="pres">
      <dgm:prSet presAssocID="{740183A8-021A-4F81-BFA9-E90CE501EFED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A576BB-D406-4708-A1F0-6F082EA46E57}" type="pres">
      <dgm:prSet presAssocID="{740183A8-021A-4F81-BFA9-E90CE501EFED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FC5D3A-7D25-46F0-9325-C34191E9FF4B}" type="pres">
      <dgm:prSet presAssocID="{740183A8-021A-4F81-BFA9-E90CE501EFED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37F4C-8FAF-424A-9334-C045E89FFC72}" type="pres">
      <dgm:prSet presAssocID="{740183A8-021A-4F81-BFA9-E90CE501EFED}" presName="FiveConn_1-2" presStyleLbl="fgAccFollowNode1" presStyleIdx="0" presStyleCnt="4">
        <dgm:presLayoutVars>
          <dgm:bulletEnabled val="1"/>
        </dgm:presLayoutVars>
      </dgm:prSet>
      <dgm:spPr/>
    </dgm:pt>
    <dgm:pt modelId="{2FAFF148-FF6F-4C50-9860-797FAFCAACCD}" type="pres">
      <dgm:prSet presAssocID="{740183A8-021A-4F81-BFA9-E90CE501EFED}" presName="FiveConn_2-3" presStyleLbl="fgAccFollowNode1" presStyleIdx="1" presStyleCnt="4">
        <dgm:presLayoutVars>
          <dgm:bulletEnabled val="1"/>
        </dgm:presLayoutVars>
      </dgm:prSet>
      <dgm:spPr/>
    </dgm:pt>
    <dgm:pt modelId="{6052211D-0BB9-4E47-9759-47B91296F88E}" type="pres">
      <dgm:prSet presAssocID="{740183A8-021A-4F81-BFA9-E90CE501EFED}" presName="FiveConn_3-4" presStyleLbl="fgAccFollowNode1" presStyleIdx="2" presStyleCnt="4">
        <dgm:presLayoutVars>
          <dgm:bulletEnabled val="1"/>
        </dgm:presLayoutVars>
      </dgm:prSet>
      <dgm:spPr/>
    </dgm:pt>
    <dgm:pt modelId="{ECB86DE1-B273-47FD-BB24-21CA16D5FA18}" type="pres">
      <dgm:prSet presAssocID="{740183A8-021A-4F81-BFA9-E90CE501EFED}" presName="FiveConn_4-5" presStyleLbl="fgAccFollowNode1" presStyleIdx="3" presStyleCnt="4">
        <dgm:presLayoutVars>
          <dgm:bulletEnabled val="1"/>
        </dgm:presLayoutVars>
      </dgm:prSet>
      <dgm:spPr/>
    </dgm:pt>
    <dgm:pt modelId="{AA63DEA6-0EA8-457C-889D-86013BE97BD9}" type="pres">
      <dgm:prSet presAssocID="{740183A8-021A-4F81-BFA9-E90CE501EFED}" presName="FiveNodes_1_text" presStyleLbl="node1" presStyleIdx="4" presStyleCnt="5">
        <dgm:presLayoutVars>
          <dgm:bulletEnabled val="1"/>
        </dgm:presLayoutVars>
      </dgm:prSet>
      <dgm:spPr/>
    </dgm:pt>
    <dgm:pt modelId="{C73B9287-7539-4E46-8E82-2B01991EF844}" type="pres">
      <dgm:prSet presAssocID="{740183A8-021A-4F81-BFA9-E90CE501EFED}" presName="FiveNodes_2_text" presStyleLbl="node1" presStyleIdx="4" presStyleCnt="5">
        <dgm:presLayoutVars>
          <dgm:bulletEnabled val="1"/>
        </dgm:presLayoutVars>
      </dgm:prSet>
      <dgm:spPr/>
    </dgm:pt>
    <dgm:pt modelId="{BC656137-5A56-4923-8E0B-FB718F9E3188}" type="pres">
      <dgm:prSet presAssocID="{740183A8-021A-4F81-BFA9-E90CE501EFED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476DB-0021-4D1E-B462-0F0BDD596918}" type="pres">
      <dgm:prSet presAssocID="{740183A8-021A-4F81-BFA9-E90CE501EFED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3916D7-36B0-41C5-9B54-CDDDB01C876A}" type="pres">
      <dgm:prSet presAssocID="{740183A8-021A-4F81-BFA9-E90CE501EFED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3717DC-A53A-486E-96BF-45A9FFEB48D2}" type="presOf" srcId="{5F3D0F5D-8C29-4816-AC7D-689880E6621C}" destId="{C135D2C1-634B-4C9A-BC8D-75BFE52C26E3}" srcOrd="0" destOrd="0" presId="urn:microsoft.com/office/officeart/2005/8/layout/vProcess5"/>
    <dgm:cxn modelId="{65710535-8F4E-483A-9F3B-173DD5E52D0D}" type="presOf" srcId="{38C07828-D2FE-4951-972D-9D77CE63A7DB}" destId="{43FC5D3A-7D25-46F0-9325-C34191E9FF4B}" srcOrd="0" destOrd="1" presId="urn:microsoft.com/office/officeart/2005/8/layout/vProcess5"/>
    <dgm:cxn modelId="{67B73D5C-C1E0-44A0-9A47-A0021BD098CD}" srcId="{740183A8-021A-4F81-BFA9-E90CE501EFED}" destId="{345AE6A5-D962-41EE-8F9B-27FC5AEA61D1}" srcOrd="4" destOrd="0" parTransId="{958C75A0-8242-4950-90AC-9FA25E489C7A}" sibTransId="{B2734D33-7C9B-4AF4-B7EC-3A106F360F38}"/>
    <dgm:cxn modelId="{4A36D63A-B40E-47EC-A08D-A9D2E443D683}" type="presOf" srcId="{38C07828-D2FE-4951-972D-9D77CE63A7DB}" destId="{DF3916D7-36B0-41C5-9B54-CDDDB01C876A}" srcOrd="1" destOrd="1" presId="urn:microsoft.com/office/officeart/2005/8/layout/vProcess5"/>
    <dgm:cxn modelId="{647E680E-E40B-4791-A0A7-79F6AD386FE3}" srcId="{740183A8-021A-4F81-BFA9-E90CE501EFED}" destId="{E0249BBA-6C4F-4C91-81E4-E6F48E302960}" srcOrd="0" destOrd="0" parTransId="{8071DBA2-F47A-4FAD-A685-CA7BDF0D308A}" sibTransId="{1D2C6E71-D3D7-43D6-B946-E8AE8F2CB267}"/>
    <dgm:cxn modelId="{855872C8-27B0-4A0B-9DC9-4C71D4465637}" type="presOf" srcId="{FF6FF666-82A1-4DD5-9E19-E7F2AC6F6CDC}" destId="{3B1476DB-0021-4D1E-B462-0F0BDD596918}" srcOrd="1" destOrd="0" presId="urn:microsoft.com/office/officeart/2005/8/layout/vProcess5"/>
    <dgm:cxn modelId="{779C36C2-04B4-4C72-BB34-7E46EE12B487}" type="presOf" srcId="{84A3AE0F-95FC-4370-8F7A-BF62416BFCAF}" destId="{2FAFF148-FF6F-4C50-9860-797FAFCAACCD}" srcOrd="0" destOrd="0" presId="urn:microsoft.com/office/officeart/2005/8/layout/vProcess5"/>
    <dgm:cxn modelId="{85659BF6-E377-42DE-B36C-80543170DED5}" srcId="{740183A8-021A-4F81-BFA9-E90CE501EFED}" destId="{FF6FF666-82A1-4DD5-9E19-E7F2AC6F6CDC}" srcOrd="3" destOrd="0" parTransId="{271BB54D-3A63-40A8-8D1F-0CAC13E01E16}" sibTransId="{F8180643-EA77-4BF7-B78E-7C02B770B420}"/>
    <dgm:cxn modelId="{95E6022C-F987-4BF9-B21F-C648143E8176}" type="presOf" srcId="{E0249BBA-6C4F-4C91-81E4-E6F48E302960}" destId="{AA63DEA6-0EA8-457C-889D-86013BE97BD9}" srcOrd="1" destOrd="0" presId="urn:microsoft.com/office/officeart/2005/8/layout/vProcess5"/>
    <dgm:cxn modelId="{FC818C11-DEE6-4F1B-A177-88266FF1C912}" type="presOf" srcId="{F828D2A4-828D-405C-9B82-A23B349D228D}" destId="{43FC5D3A-7D25-46F0-9325-C34191E9FF4B}" srcOrd="0" destOrd="2" presId="urn:microsoft.com/office/officeart/2005/8/layout/vProcess5"/>
    <dgm:cxn modelId="{19D5742F-56D2-49F0-9E61-AA0B7339B998}" srcId="{345AE6A5-D962-41EE-8F9B-27FC5AEA61D1}" destId="{38C07828-D2FE-4951-972D-9D77CE63A7DB}" srcOrd="0" destOrd="0" parTransId="{DE03FCD6-7D20-4972-8607-751A76DF3FD6}" sibTransId="{DEEA71B4-9D1D-4F00-8DAD-811D17973AA4}"/>
    <dgm:cxn modelId="{4E172E38-B275-495D-9671-AC195E0BBCDC}" type="presOf" srcId="{F828D2A4-828D-405C-9B82-A23B349D228D}" destId="{DF3916D7-36B0-41C5-9B54-CDDDB01C876A}" srcOrd="1" destOrd="2" presId="urn:microsoft.com/office/officeart/2005/8/layout/vProcess5"/>
    <dgm:cxn modelId="{459CE3D0-58E9-452A-AD09-38736E4A1226}" type="presOf" srcId="{740183A8-021A-4F81-BFA9-E90CE501EFED}" destId="{52469BC2-2A8F-4D2F-B15C-22AC55A21A19}" srcOrd="0" destOrd="0" presId="urn:microsoft.com/office/officeart/2005/8/layout/vProcess5"/>
    <dgm:cxn modelId="{8E499782-FA13-433A-A0A5-8921DE939AED}" type="presOf" srcId="{5F3D0F5D-8C29-4816-AC7D-689880E6621C}" destId="{BC656137-5A56-4923-8E0B-FB718F9E3188}" srcOrd="1" destOrd="0" presId="urn:microsoft.com/office/officeart/2005/8/layout/vProcess5"/>
    <dgm:cxn modelId="{8EC8DBED-DB14-4124-8CA3-78ACB7462D4C}" type="presOf" srcId="{345AE6A5-D962-41EE-8F9B-27FC5AEA61D1}" destId="{43FC5D3A-7D25-46F0-9325-C34191E9FF4B}" srcOrd="0" destOrd="0" presId="urn:microsoft.com/office/officeart/2005/8/layout/vProcess5"/>
    <dgm:cxn modelId="{5E5ECFA5-0955-411B-9F8C-939F38E98813}" type="presOf" srcId="{FF6FF666-82A1-4DD5-9E19-E7F2AC6F6CDC}" destId="{27A576BB-D406-4708-A1F0-6F082EA46E57}" srcOrd="0" destOrd="0" presId="urn:microsoft.com/office/officeart/2005/8/layout/vProcess5"/>
    <dgm:cxn modelId="{2C5D5ADB-E6E8-439E-BE89-B85FFA10C2B3}" type="presOf" srcId="{1D2C6E71-D3D7-43D6-B946-E8AE8F2CB267}" destId="{D4D37F4C-8FAF-424A-9334-C045E89FFC72}" srcOrd="0" destOrd="0" presId="urn:microsoft.com/office/officeart/2005/8/layout/vProcess5"/>
    <dgm:cxn modelId="{D00C5381-E620-44C3-BD2E-DC7ACB08F801}" type="presOf" srcId="{5C9C2806-758D-4FB2-855A-9074C3CD5D65}" destId="{C73B9287-7539-4E46-8E82-2B01991EF844}" srcOrd="1" destOrd="0" presId="urn:microsoft.com/office/officeart/2005/8/layout/vProcess5"/>
    <dgm:cxn modelId="{9B15603E-344C-4538-B260-A8180671264D}" srcId="{740183A8-021A-4F81-BFA9-E90CE501EFED}" destId="{5C9C2806-758D-4FB2-855A-9074C3CD5D65}" srcOrd="1" destOrd="0" parTransId="{0AE2B755-98D4-4D0B-987E-F154BF3069C8}" sibTransId="{84A3AE0F-95FC-4370-8F7A-BF62416BFCAF}"/>
    <dgm:cxn modelId="{6642289F-58E3-423C-9B12-3F30A2A72CE0}" type="presOf" srcId="{F8180643-EA77-4BF7-B78E-7C02B770B420}" destId="{ECB86DE1-B273-47FD-BB24-21CA16D5FA18}" srcOrd="0" destOrd="0" presId="urn:microsoft.com/office/officeart/2005/8/layout/vProcess5"/>
    <dgm:cxn modelId="{8D0A46B9-C5FB-4731-820A-363618A40C55}" srcId="{740183A8-021A-4F81-BFA9-E90CE501EFED}" destId="{5F3D0F5D-8C29-4816-AC7D-689880E6621C}" srcOrd="2" destOrd="0" parTransId="{9D741551-8020-4338-A4E7-C429243779DD}" sibTransId="{F72AD39C-E8CC-497C-BFBA-7E5D1EE10218}"/>
    <dgm:cxn modelId="{EFBDB4B1-C0DF-427D-B0E0-A9BB3F4FF022}" type="presOf" srcId="{5C9C2806-758D-4FB2-855A-9074C3CD5D65}" destId="{079CA66C-1F98-4D24-9E4F-19637FDB3647}" srcOrd="0" destOrd="0" presId="urn:microsoft.com/office/officeart/2005/8/layout/vProcess5"/>
    <dgm:cxn modelId="{E4400E18-B5BA-4BA6-8F18-A867DC5074C1}" type="presOf" srcId="{F72AD39C-E8CC-497C-BFBA-7E5D1EE10218}" destId="{6052211D-0BB9-4E47-9759-47B91296F88E}" srcOrd="0" destOrd="0" presId="urn:microsoft.com/office/officeart/2005/8/layout/vProcess5"/>
    <dgm:cxn modelId="{96D42967-06BB-4448-94B4-F1B414C40406}" srcId="{345AE6A5-D962-41EE-8F9B-27FC5AEA61D1}" destId="{F828D2A4-828D-405C-9B82-A23B349D228D}" srcOrd="1" destOrd="0" parTransId="{D048CF53-726A-4023-9CF9-5CA24F2BD026}" sibTransId="{C95913F1-FD9F-4F63-A944-876F03E75247}"/>
    <dgm:cxn modelId="{AC3CA921-A012-4AC3-9747-20328CE4697E}" srcId="{740183A8-021A-4F81-BFA9-E90CE501EFED}" destId="{1E9D2392-DA45-4415-B888-DE547B7DDFCB}" srcOrd="5" destOrd="0" parTransId="{F88620EA-841C-44BD-B288-97A99A8C9A23}" sibTransId="{78400CBE-218E-42A2-A1C1-A5544523189F}"/>
    <dgm:cxn modelId="{21F2C449-71D0-4A1E-9ED6-F516B0FC6A4E}" type="presOf" srcId="{E0249BBA-6C4F-4C91-81E4-E6F48E302960}" destId="{24294B61-BF31-42D6-9A1B-465834812CC7}" srcOrd="0" destOrd="0" presId="urn:microsoft.com/office/officeart/2005/8/layout/vProcess5"/>
    <dgm:cxn modelId="{058F9644-6B2C-4B86-BFBC-D4203713A51A}" type="presOf" srcId="{345AE6A5-D962-41EE-8F9B-27FC5AEA61D1}" destId="{DF3916D7-36B0-41C5-9B54-CDDDB01C876A}" srcOrd="1" destOrd="0" presId="urn:microsoft.com/office/officeart/2005/8/layout/vProcess5"/>
    <dgm:cxn modelId="{D5016B55-5D2E-49E3-B028-0D24F5E84AF0}" type="presParOf" srcId="{52469BC2-2A8F-4D2F-B15C-22AC55A21A19}" destId="{0E13CBAB-922E-474E-9EE0-B62C30AA6863}" srcOrd="0" destOrd="0" presId="urn:microsoft.com/office/officeart/2005/8/layout/vProcess5"/>
    <dgm:cxn modelId="{D03CADE0-BFFA-4FC1-9138-343138DAFCCB}" type="presParOf" srcId="{52469BC2-2A8F-4D2F-B15C-22AC55A21A19}" destId="{24294B61-BF31-42D6-9A1B-465834812CC7}" srcOrd="1" destOrd="0" presId="urn:microsoft.com/office/officeart/2005/8/layout/vProcess5"/>
    <dgm:cxn modelId="{3783465A-472A-4AC0-80C0-A870814D9C36}" type="presParOf" srcId="{52469BC2-2A8F-4D2F-B15C-22AC55A21A19}" destId="{079CA66C-1F98-4D24-9E4F-19637FDB3647}" srcOrd="2" destOrd="0" presId="urn:microsoft.com/office/officeart/2005/8/layout/vProcess5"/>
    <dgm:cxn modelId="{22D1D458-4FC7-4241-9F5E-6E170B543BE8}" type="presParOf" srcId="{52469BC2-2A8F-4D2F-B15C-22AC55A21A19}" destId="{C135D2C1-634B-4C9A-BC8D-75BFE52C26E3}" srcOrd="3" destOrd="0" presId="urn:microsoft.com/office/officeart/2005/8/layout/vProcess5"/>
    <dgm:cxn modelId="{F272034A-F71A-4326-9A42-27590903A811}" type="presParOf" srcId="{52469BC2-2A8F-4D2F-B15C-22AC55A21A19}" destId="{27A576BB-D406-4708-A1F0-6F082EA46E57}" srcOrd="4" destOrd="0" presId="urn:microsoft.com/office/officeart/2005/8/layout/vProcess5"/>
    <dgm:cxn modelId="{C5DF6653-2947-4BE1-BAF6-26F2593A6D58}" type="presParOf" srcId="{52469BC2-2A8F-4D2F-B15C-22AC55A21A19}" destId="{43FC5D3A-7D25-46F0-9325-C34191E9FF4B}" srcOrd="5" destOrd="0" presId="urn:microsoft.com/office/officeart/2005/8/layout/vProcess5"/>
    <dgm:cxn modelId="{9CAC62F4-B7D6-4432-B1E9-17B1B2FA57D1}" type="presParOf" srcId="{52469BC2-2A8F-4D2F-B15C-22AC55A21A19}" destId="{D4D37F4C-8FAF-424A-9334-C045E89FFC72}" srcOrd="6" destOrd="0" presId="urn:microsoft.com/office/officeart/2005/8/layout/vProcess5"/>
    <dgm:cxn modelId="{61E6FA7D-D6C6-4809-AC3E-BD70F5844D12}" type="presParOf" srcId="{52469BC2-2A8F-4D2F-B15C-22AC55A21A19}" destId="{2FAFF148-FF6F-4C50-9860-797FAFCAACCD}" srcOrd="7" destOrd="0" presId="urn:microsoft.com/office/officeart/2005/8/layout/vProcess5"/>
    <dgm:cxn modelId="{B7244264-B6C3-4902-A2D3-9F5036CC00AC}" type="presParOf" srcId="{52469BC2-2A8F-4D2F-B15C-22AC55A21A19}" destId="{6052211D-0BB9-4E47-9759-47B91296F88E}" srcOrd="8" destOrd="0" presId="urn:microsoft.com/office/officeart/2005/8/layout/vProcess5"/>
    <dgm:cxn modelId="{76BA14D5-0E2E-4FE0-BF2A-4CD23E176A68}" type="presParOf" srcId="{52469BC2-2A8F-4D2F-B15C-22AC55A21A19}" destId="{ECB86DE1-B273-47FD-BB24-21CA16D5FA18}" srcOrd="9" destOrd="0" presId="urn:microsoft.com/office/officeart/2005/8/layout/vProcess5"/>
    <dgm:cxn modelId="{ECD1E429-FDFD-4FC5-A7FD-2DDFE44F250C}" type="presParOf" srcId="{52469BC2-2A8F-4D2F-B15C-22AC55A21A19}" destId="{AA63DEA6-0EA8-457C-889D-86013BE97BD9}" srcOrd="10" destOrd="0" presId="urn:microsoft.com/office/officeart/2005/8/layout/vProcess5"/>
    <dgm:cxn modelId="{DCBA00EF-7578-4174-AEC6-67BEEF03C9F8}" type="presParOf" srcId="{52469BC2-2A8F-4D2F-B15C-22AC55A21A19}" destId="{C73B9287-7539-4E46-8E82-2B01991EF844}" srcOrd="11" destOrd="0" presId="urn:microsoft.com/office/officeart/2005/8/layout/vProcess5"/>
    <dgm:cxn modelId="{5E2FE84C-8292-4A36-A4CF-62AB3211D46F}" type="presParOf" srcId="{52469BC2-2A8F-4D2F-B15C-22AC55A21A19}" destId="{BC656137-5A56-4923-8E0B-FB718F9E3188}" srcOrd="12" destOrd="0" presId="urn:microsoft.com/office/officeart/2005/8/layout/vProcess5"/>
    <dgm:cxn modelId="{CC763A86-8506-4BAF-92A3-834A8969282D}" type="presParOf" srcId="{52469BC2-2A8F-4D2F-B15C-22AC55A21A19}" destId="{3B1476DB-0021-4D1E-B462-0F0BDD596918}" srcOrd="13" destOrd="0" presId="urn:microsoft.com/office/officeart/2005/8/layout/vProcess5"/>
    <dgm:cxn modelId="{54F0CEC4-AC76-41C8-B430-9FB1141E1302}" type="presParOf" srcId="{52469BC2-2A8F-4D2F-B15C-22AC55A21A19}" destId="{DF3916D7-36B0-41C5-9B54-CDDDB01C876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9D200-A0BF-4DBC-8AFD-48D58907F412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Image Preprocessing</a:t>
          </a:r>
          <a:endParaRPr lang="en-US" sz="4100" kern="1200" dirty="0"/>
        </a:p>
      </dsp:txBody>
      <dsp:txXfrm>
        <a:off x="28038" y="28038"/>
        <a:ext cx="7298593" cy="901218"/>
      </dsp:txXfrm>
    </dsp:sp>
    <dsp:sp modelId="{013FC925-2981-486E-846B-B85A4F6B93AE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Tiling</a:t>
          </a:r>
          <a:endParaRPr lang="en-US" sz="4100" kern="1200" dirty="0"/>
        </a:p>
      </dsp:txBody>
      <dsp:txXfrm>
        <a:off x="732583" y="1159385"/>
        <a:ext cx="7029617" cy="901218"/>
      </dsp:txXfrm>
    </dsp:sp>
    <dsp:sp modelId="{4B115FF2-84A6-4623-A43C-5148ED64ED10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CNN Training</a:t>
          </a:r>
          <a:endParaRPr lang="en-US" sz="4100" kern="1200" dirty="0"/>
        </a:p>
      </dsp:txBody>
      <dsp:txXfrm>
        <a:off x="1426612" y="2290733"/>
        <a:ext cx="7040133" cy="901218"/>
      </dsp:txXfrm>
    </dsp:sp>
    <dsp:sp modelId="{64636B40-7049-4F78-A309-53DED4E975B3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Testing</a:t>
          </a:r>
          <a:endParaRPr lang="en-US" sz="4100" kern="1200" dirty="0"/>
        </a:p>
      </dsp:txBody>
      <dsp:txXfrm>
        <a:off x="2131157" y="3422081"/>
        <a:ext cx="7029617" cy="901218"/>
      </dsp:txXfrm>
    </dsp:sp>
    <dsp:sp modelId="{09BE69BA-9D5F-4495-9D06-27343FFA0D34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7930242" y="733200"/>
        <a:ext cx="342233" cy="468236"/>
      </dsp:txXfrm>
    </dsp:sp>
    <dsp:sp modelId="{7DDFC79B-50A4-42FF-875F-70974533EEA8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8634787" y="1864548"/>
        <a:ext cx="342233" cy="468236"/>
      </dsp:txXfrm>
    </dsp:sp>
    <dsp:sp modelId="{A7B6D3D6-8DA3-49D7-BD23-17F607AE66C5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94B61-BF31-42D6-9A1B-465834812CC7}">
      <dsp:nvSpPr>
        <dsp:cNvPr id="0" name=""/>
        <dsp:cNvSpPr/>
      </dsp:nvSpPr>
      <dsp:spPr>
        <a:xfrm>
          <a:off x="0" y="0"/>
          <a:ext cx="8097012" cy="8933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Preprocessing</a:t>
          </a:r>
          <a:endParaRPr lang="en-US" sz="1600" kern="1200" dirty="0"/>
        </a:p>
      </dsp:txBody>
      <dsp:txXfrm>
        <a:off x="26165" y="26165"/>
        <a:ext cx="7028522" cy="840996"/>
      </dsp:txXfrm>
    </dsp:sp>
    <dsp:sp modelId="{079CA66C-1F98-4D24-9E4F-19637FDB3647}">
      <dsp:nvSpPr>
        <dsp:cNvPr id="0" name=""/>
        <dsp:cNvSpPr/>
      </dsp:nvSpPr>
      <dsp:spPr>
        <a:xfrm>
          <a:off x="604647" y="1017400"/>
          <a:ext cx="8097012" cy="8933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Tiling</a:t>
          </a:r>
          <a:endParaRPr lang="en-US" sz="1600" kern="1200" dirty="0"/>
        </a:p>
      </dsp:txBody>
      <dsp:txXfrm>
        <a:off x="630812" y="1043565"/>
        <a:ext cx="6859372" cy="840996"/>
      </dsp:txXfrm>
    </dsp:sp>
    <dsp:sp modelId="{C135D2C1-634B-4C9A-BC8D-75BFE52C26E3}">
      <dsp:nvSpPr>
        <dsp:cNvPr id="0" name=""/>
        <dsp:cNvSpPr/>
      </dsp:nvSpPr>
      <dsp:spPr>
        <a:xfrm>
          <a:off x="1209293" y="2034800"/>
          <a:ext cx="8097012" cy="8933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Prediction</a:t>
          </a:r>
          <a:endParaRPr lang="en-US" sz="1600" kern="1200" dirty="0"/>
        </a:p>
      </dsp:txBody>
      <dsp:txXfrm>
        <a:off x="1235458" y="2060965"/>
        <a:ext cx="6859372" cy="840996"/>
      </dsp:txXfrm>
    </dsp:sp>
    <dsp:sp modelId="{27A576BB-D406-4708-A1F0-6F082EA46E57}">
      <dsp:nvSpPr>
        <dsp:cNvPr id="0" name=""/>
        <dsp:cNvSpPr/>
      </dsp:nvSpPr>
      <dsp:spPr>
        <a:xfrm>
          <a:off x="1813940" y="3052200"/>
          <a:ext cx="8097012" cy="8933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Image Mosaic</a:t>
          </a:r>
          <a:endParaRPr lang="en-US" sz="1600" kern="1200" dirty="0"/>
        </a:p>
      </dsp:txBody>
      <dsp:txXfrm>
        <a:off x="1840105" y="3078365"/>
        <a:ext cx="6859372" cy="840996"/>
      </dsp:txXfrm>
    </dsp:sp>
    <dsp:sp modelId="{43FC5D3A-7D25-46F0-9325-C34191E9FF4B}">
      <dsp:nvSpPr>
        <dsp:cNvPr id="0" name=""/>
        <dsp:cNvSpPr/>
      </dsp:nvSpPr>
      <dsp:spPr>
        <a:xfrm>
          <a:off x="2418587" y="4069600"/>
          <a:ext cx="8097012" cy="8933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Post Processing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Image Filtering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River Vector File Extraction</a:t>
          </a:r>
          <a:endParaRPr lang="en-US" sz="1200" kern="1200" dirty="0"/>
        </a:p>
      </dsp:txBody>
      <dsp:txXfrm>
        <a:off x="2444752" y="4095765"/>
        <a:ext cx="6859372" cy="840996"/>
      </dsp:txXfrm>
    </dsp:sp>
    <dsp:sp modelId="{D4D37F4C-8FAF-424A-9334-C045E89FFC72}">
      <dsp:nvSpPr>
        <dsp:cNvPr id="0" name=""/>
        <dsp:cNvSpPr/>
      </dsp:nvSpPr>
      <dsp:spPr>
        <a:xfrm>
          <a:off x="7516349" y="652624"/>
          <a:ext cx="580662" cy="5806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7646998" y="652624"/>
        <a:ext cx="319364" cy="436948"/>
      </dsp:txXfrm>
    </dsp:sp>
    <dsp:sp modelId="{2FAFF148-FF6F-4C50-9860-797FAFCAACCD}">
      <dsp:nvSpPr>
        <dsp:cNvPr id="0" name=""/>
        <dsp:cNvSpPr/>
      </dsp:nvSpPr>
      <dsp:spPr>
        <a:xfrm>
          <a:off x="8120996" y="1670024"/>
          <a:ext cx="580662" cy="5806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8251645" y="1670024"/>
        <a:ext cx="319364" cy="436948"/>
      </dsp:txXfrm>
    </dsp:sp>
    <dsp:sp modelId="{6052211D-0BB9-4E47-9759-47B91296F88E}">
      <dsp:nvSpPr>
        <dsp:cNvPr id="0" name=""/>
        <dsp:cNvSpPr/>
      </dsp:nvSpPr>
      <dsp:spPr>
        <a:xfrm>
          <a:off x="8725643" y="2672536"/>
          <a:ext cx="580662" cy="5806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8856292" y="2672536"/>
        <a:ext cx="319364" cy="436948"/>
      </dsp:txXfrm>
    </dsp:sp>
    <dsp:sp modelId="{ECB86DE1-B273-47FD-BB24-21CA16D5FA18}">
      <dsp:nvSpPr>
        <dsp:cNvPr id="0" name=""/>
        <dsp:cNvSpPr/>
      </dsp:nvSpPr>
      <dsp:spPr>
        <a:xfrm>
          <a:off x="9330290" y="3699862"/>
          <a:ext cx="580662" cy="5806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9460939" y="3699862"/>
        <a:ext cx="319364" cy="436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482E-E23A-4ACB-8CA5-409321691608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905C-5683-4887-B374-8841D2A5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482E-E23A-4ACB-8CA5-409321691608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905C-5683-4887-B374-8841D2A5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3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482E-E23A-4ACB-8CA5-409321691608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905C-5683-4887-B374-8841D2A5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482E-E23A-4ACB-8CA5-409321691608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905C-5683-4887-B374-8841D2A5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5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482E-E23A-4ACB-8CA5-409321691608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905C-5683-4887-B374-8841D2A5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482E-E23A-4ACB-8CA5-409321691608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905C-5683-4887-B374-8841D2A5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2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482E-E23A-4ACB-8CA5-409321691608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905C-5683-4887-B374-8841D2A5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4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482E-E23A-4ACB-8CA5-409321691608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905C-5683-4887-B374-8841D2A5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6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482E-E23A-4ACB-8CA5-409321691608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905C-5683-4887-B374-8841D2A5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482E-E23A-4ACB-8CA5-409321691608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905C-5683-4887-B374-8841D2A5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482E-E23A-4ACB-8CA5-409321691608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3905C-5683-4887-B374-8841D2A5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0482E-E23A-4ACB-8CA5-409321691608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3905C-5683-4887-B374-8841D2A5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0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bzhou@geog.ucsb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River Extraction Pipeline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8039"/>
            <a:ext cx="9144000" cy="1655762"/>
          </a:xfrm>
        </p:spPr>
        <p:txBody>
          <a:bodyPr/>
          <a:lstStyle/>
          <a:p>
            <a:r>
              <a:rPr lang="en-US" dirty="0" smtClean="0"/>
              <a:t>Enbo Zhou</a:t>
            </a:r>
          </a:p>
          <a:p>
            <a:r>
              <a:rPr lang="en-US" dirty="0" smtClean="0">
                <a:hlinkClick r:id="rId2"/>
              </a:rPr>
              <a:t>ebzhou@geog.ucsb.edu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3251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035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116771"/>
              </p:ext>
            </p:extLst>
          </p:nvPr>
        </p:nvGraphicFramePr>
        <p:xfrm>
          <a:off x="768752" y="1599918"/>
          <a:ext cx="10515600" cy="4962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2328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River Extraction Pipeline</vt:lpstr>
      <vt:lpstr>Training Process</vt:lpstr>
      <vt:lpstr>Prediction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River Extraction Pipeline</dc:title>
  <dc:creator>Enbo Zhou</dc:creator>
  <cp:lastModifiedBy>Enbo Zhou</cp:lastModifiedBy>
  <cp:revision>1</cp:revision>
  <dcterms:created xsi:type="dcterms:W3CDTF">2019-03-07T22:25:55Z</dcterms:created>
  <dcterms:modified xsi:type="dcterms:W3CDTF">2019-03-07T22:33:52Z</dcterms:modified>
</cp:coreProperties>
</file>