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6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89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070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0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83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5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834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19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022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43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77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11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F7D5-D41D-4EDF-9692-6A83F0B75482}" type="datetimeFigureOut">
              <a:rPr lang="en-ID" smtClean="0"/>
              <a:t>01/11/2018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AC98-0775-4EFD-9FDB-23FECD598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0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48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Syifa Sabrina</dc:creator>
  <cp:lastModifiedBy>Syifa Sabrina</cp:lastModifiedBy>
  <cp:revision>3</cp:revision>
  <dcterms:created xsi:type="dcterms:W3CDTF">2018-11-01T06:41:42Z</dcterms:created>
  <dcterms:modified xsi:type="dcterms:W3CDTF">2018-11-01T11:48:32Z</dcterms:modified>
</cp:coreProperties>
</file>