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BFE7F0-16F3-52C5-6E72-4A2C542CC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748D53-11C5-B0F5-B863-C83C17379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C0F888-C483-9ACA-97DB-5EDB055E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C1D3-D328-4F83-A14B-2980C84C41E1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AC0B21-F4D9-51B6-8337-D294532F9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C4CAFA-E38C-B1AC-E78D-6FE340EC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C030-2169-4026-96A6-38396EDEC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0053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21BE1B-FCB1-AA5A-EFBA-AA56FD732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B06F1D-EDAD-74CA-2D0E-736078109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EB933F-A558-E459-D701-2ED344001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C1D3-D328-4F83-A14B-2980C84C41E1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D1B931-F213-6F49-A107-7E3949EE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CE13B5-6719-6E43-26BE-02EC7A34C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C030-2169-4026-96A6-38396EDEC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576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210D6EB-871C-6B86-4DB2-E3593B10E3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D6C7D4-3A39-8F1A-A022-95299980F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93EEAB-62BE-DA0B-5394-6CAF8399A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C1D3-D328-4F83-A14B-2980C84C41E1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B83B6A-3ACF-820A-1D0A-BB682FB8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4FA143-48CA-9E7F-9E69-056BB795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C030-2169-4026-96A6-38396EDEC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719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64F103-F3D4-6092-B5CC-486217CB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F8A105-C0F2-302C-3662-875A1DF6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64B761-D8BC-4290-BB6A-5925B08B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C1D3-D328-4F83-A14B-2980C84C41E1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11FA436-EFE7-6DEA-ED39-3539409D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BC3FD1-E423-12E2-90B2-8B114AF7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C030-2169-4026-96A6-38396EDEC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81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784406-A31F-DCD3-1E41-C2BE68D3F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FC1274-A507-9666-8D96-2DA3FF254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4A88AE-7A6E-32CE-9287-C3918F718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C1D3-D328-4F83-A14B-2980C84C41E1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AD6B6-F281-3E5A-3FE3-85A5C3FB0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466D95-6232-712F-FE28-E82C0BFA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C030-2169-4026-96A6-38396EDEC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4617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10AA21-A539-1D2C-A104-DF7B85B1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B84844-E43A-1FA1-EC46-2836E9C38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0F40ECF-2F42-5B1F-81D0-2EA7E7E35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1A28D15-1A65-71F5-7152-58418D38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C1D3-D328-4F83-A14B-2980C84C41E1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7E9B70F-BB5F-6664-09F9-5B63CD6B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612381-8801-BA99-DA63-8D671983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C030-2169-4026-96A6-38396EDEC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4766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A62330-1A6E-9580-6E99-718DED85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FE5A0B5-AEE7-6663-73B4-C68F1AF50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C74347E-C66D-A803-2273-CA66F0BD4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020DEE5-4F8B-C62E-6909-BA62CD3C0D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167E39-479F-6948-130D-1C3E8D7BFD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4FD48F8-FEA7-211B-21E4-AFE26F807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C1D3-D328-4F83-A14B-2980C84C41E1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28DE62F-569F-7DC8-4590-F703DE7A2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BA1E53-37C1-D65C-BC55-DE5F8E0F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C030-2169-4026-96A6-38396EDEC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94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8351F4-FDC9-9971-0852-36E8F9B3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DE4807E-0A1C-1726-1425-19C3F020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C1D3-D328-4F83-A14B-2980C84C41E1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C90F432-3B74-49D6-9C6D-145EADE3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1491CD-3723-D7CD-966E-052E4C290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C030-2169-4026-96A6-38396EDEC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952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244656F-CD83-A2AD-52A4-DB33BBD4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C1D3-D328-4F83-A14B-2980C84C41E1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1C2A0F6-AB48-8BFC-F6B1-1C9D0EFB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B2D180E-FBE3-5E09-60D7-43A8998A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C030-2169-4026-96A6-38396EDEC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677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CA37BE-F426-FB52-DE95-694B438B0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7AF77F-5784-E340-1403-56BE883C7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810E3F1-ACF5-835A-E384-CC1DBFD08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9EE3586-50A2-DF4C-4E6A-F0EDA4AD1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C1D3-D328-4F83-A14B-2980C84C41E1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E40694-8DD3-2D29-9300-C960DA7E5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789234B-81BF-32E7-FDD6-336B9558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C030-2169-4026-96A6-38396EDEC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887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1E6A76-28E3-BA62-8440-62FC3DF6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8A2AC63-9544-8F70-3C5C-E069C31F5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8AE0364-2710-D90A-C4F8-B06D5D956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29A661-07AB-F833-07C4-96D2CB18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2C1D3-D328-4F83-A14B-2980C84C41E1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34EF7B-F10A-8EC7-6F6F-603B42E0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C98294-A6CB-F562-F499-52908D098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AC030-2169-4026-96A6-38396EDEC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1229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FD39B10-CB66-8CE1-5565-9D8708F4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FF5A196-94E8-6749-B119-F63708E4F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BAEFA1-6754-0AFB-5AF7-3BC4792C5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2C1D3-D328-4F83-A14B-2980C84C41E1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524F14C-9E3B-1ABE-B4B7-A742609CE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CF778D-D096-DFE1-CD56-41326BEEA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0AC030-2169-4026-96A6-38396EDEC4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6761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23BF85-DAD8-CF25-2B0D-B82F24CAD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TEST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6135D1B-CE74-D808-A2F3-274BE7DFC3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734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壬清 簡</dc:creator>
  <cp:lastModifiedBy>壬清 簡</cp:lastModifiedBy>
  <cp:revision>1</cp:revision>
  <dcterms:created xsi:type="dcterms:W3CDTF">2025-09-17T02:54:21Z</dcterms:created>
  <dcterms:modified xsi:type="dcterms:W3CDTF">2025-09-17T02:54:40Z</dcterms:modified>
</cp:coreProperties>
</file>