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4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7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5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8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9067-0F8E-4D1F-B87E-6BB15D5CD095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FD24-B01D-41C1-AA2D-667DECCEE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Spectral GCN and </a:t>
            </a:r>
            <a:r>
              <a:rPr lang="en-US" altLang="ko-KR" sz="4400" dirty="0" err="1" smtClean="0"/>
              <a:t>Laplacian</a:t>
            </a:r>
            <a:r>
              <a:rPr lang="en-US" altLang="ko-KR" sz="4400" dirty="0" smtClean="0"/>
              <a:t> matrix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GCN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5" y="1480518"/>
            <a:ext cx="9615576" cy="49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600" dirty="0" smtClean="0"/>
              <a:t>Spectral GCN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Signal Processing</a:t>
            </a:r>
            <a:r>
              <a:rPr lang="ko-KR" altLang="en-US" sz="1600" dirty="0" smtClean="0"/>
              <a:t>에서 사용하는 </a:t>
            </a:r>
            <a:r>
              <a:rPr lang="en-US" altLang="ko-KR" sz="1600" dirty="0" smtClean="0"/>
              <a:t>Fourier transform</a:t>
            </a:r>
            <a:r>
              <a:rPr lang="ko-KR" altLang="en-US" sz="1600" dirty="0" smtClean="0"/>
              <a:t>을 활용하여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convolution theory</a:t>
            </a:r>
            <a:r>
              <a:rPr lang="ko-KR" altLang="en-US" sz="1600" dirty="0" smtClean="0"/>
              <a:t>와 연결하여 사용</a:t>
            </a:r>
            <a:endParaRPr lang="en-US" altLang="ko-KR" sz="1600" dirty="0" smtClean="0"/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600" dirty="0" smtClean="0"/>
              <a:t>Fourier transform</a:t>
            </a:r>
            <a:r>
              <a:rPr lang="ko-KR" altLang="en-US" sz="1600" dirty="0" smtClean="0"/>
              <a:t>을 위해 사용하는 것이 </a:t>
            </a:r>
            <a:r>
              <a:rPr lang="en-US" altLang="ko-KR" sz="1600" dirty="0" err="1" smtClean="0"/>
              <a:t>Laplacian</a:t>
            </a:r>
            <a:r>
              <a:rPr lang="en-US" altLang="ko-KR" sz="1600" dirty="0" smtClean="0"/>
              <a:t> operator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600" dirty="0" smtClean="0"/>
              <a:t>Graph </a:t>
            </a:r>
            <a:r>
              <a:rPr lang="en-US" altLang="ko-KR" sz="1600" dirty="0" err="1" smtClean="0"/>
              <a:t>Laplacian</a:t>
            </a:r>
            <a:r>
              <a:rPr lang="en-US" altLang="ko-KR" sz="1600" dirty="0" smtClean="0"/>
              <a:t> operator</a:t>
            </a:r>
            <a:r>
              <a:rPr lang="ko-KR" altLang="en-US" sz="1600" dirty="0" smtClean="0"/>
              <a:t>는 두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간의 거리를 나타내는 방법이다</a:t>
            </a:r>
            <a:r>
              <a:rPr lang="en-US" altLang="ko-KR" sz="1600" dirty="0" smtClean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600" dirty="0" err="1" smtClean="0"/>
              <a:t>Laplacian</a:t>
            </a:r>
            <a:r>
              <a:rPr lang="en-US" altLang="ko-KR" sz="1600" dirty="0" smtClean="0"/>
              <a:t> matrix 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eigen</a:t>
            </a:r>
            <a:r>
              <a:rPr lang="en-US" altLang="ko-KR" sz="1600" dirty="0" smtClean="0"/>
              <a:t> decomposition 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eigenvalue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eigenvector</a:t>
            </a:r>
            <a:r>
              <a:rPr lang="ko-KR" altLang="en-US" sz="1600" dirty="0" smtClean="0"/>
              <a:t>를 활용한다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600" dirty="0" smtClean="0"/>
              <a:t>Fourier transform </a:t>
            </a:r>
            <a:r>
              <a:rPr lang="ko-KR" altLang="en-US" sz="1600" dirty="0" smtClean="0"/>
              <a:t>에 사용하는 </a:t>
            </a:r>
            <a:r>
              <a:rPr lang="en-US" altLang="ko-KR" sz="1600" dirty="0" smtClean="0"/>
              <a:t>eigenvector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Laplacian</a:t>
            </a:r>
            <a:r>
              <a:rPr lang="en-US" altLang="ko-KR" sz="1600" dirty="0" smtClean="0"/>
              <a:t> matrix </a:t>
            </a:r>
            <a:r>
              <a:rPr lang="ko-KR" altLang="en-US" sz="1600" dirty="0" smtClean="0"/>
              <a:t>에서 구한 </a:t>
            </a:r>
            <a:r>
              <a:rPr lang="en-US" altLang="ko-KR" sz="1600" dirty="0" smtClean="0"/>
              <a:t>eigenvector</a:t>
            </a:r>
            <a:r>
              <a:rPr lang="ko-KR" altLang="en-US" sz="1600" dirty="0" smtClean="0"/>
              <a:t>로 사용한다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600" dirty="0" smtClean="0"/>
              <a:t>Convolution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Fourier transform</a:t>
            </a:r>
            <a:r>
              <a:rPr lang="ko-KR" altLang="en-US" sz="1600" dirty="0" smtClean="0"/>
              <a:t>의 곱과 같으므로 </a:t>
            </a:r>
            <a:r>
              <a:rPr lang="en-US" altLang="ko-KR" sz="1600" dirty="0" smtClean="0"/>
              <a:t>convolution </a:t>
            </a:r>
            <a:r>
              <a:rPr lang="ko-KR" altLang="en-US" sz="1600" dirty="0" smtClean="0"/>
              <a:t>연산을 </a:t>
            </a:r>
            <a:r>
              <a:rPr lang="en-US" altLang="ko-KR" sz="1600" dirty="0" smtClean="0"/>
              <a:t>Fourier transform</a:t>
            </a:r>
            <a:r>
              <a:rPr lang="ko-KR" altLang="en-US" sz="1600" dirty="0" smtClean="0"/>
              <a:t>을 활용하여 계산할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74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Laplacian</a:t>
            </a:r>
            <a:r>
              <a:rPr lang="en-US" altLang="ko-KR" dirty="0" smtClean="0"/>
              <a:t>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Graph</a:t>
            </a:r>
            <a:r>
              <a:rPr lang="ko-KR" altLang="en-US" sz="2400" dirty="0" smtClean="0"/>
              <a:t>에서 </a:t>
            </a:r>
            <a:r>
              <a:rPr lang="en-US" altLang="ko-KR" sz="2400" dirty="0" err="1" smtClean="0"/>
              <a:t>laplacian</a:t>
            </a:r>
            <a:r>
              <a:rPr lang="en-US" altLang="ko-KR" sz="2400" dirty="0" smtClean="0"/>
              <a:t> operator </a:t>
            </a:r>
            <a:r>
              <a:rPr lang="ko-KR" altLang="en-US" sz="2400" dirty="0" smtClean="0"/>
              <a:t>를 적용하면 각 </a:t>
            </a:r>
            <a:r>
              <a:rPr lang="ko-KR" altLang="en-US" sz="2400" dirty="0" err="1" smtClean="0"/>
              <a:t>노드와</a:t>
            </a:r>
            <a:r>
              <a:rPr lang="ko-KR" altLang="en-US" sz="2400" dirty="0" smtClean="0"/>
              <a:t> 이웃 </a:t>
            </a:r>
            <a:r>
              <a:rPr lang="ko-KR" altLang="en-US" sz="2400" dirty="0" err="1" smtClean="0"/>
              <a:t>노드</a:t>
            </a:r>
            <a:r>
              <a:rPr lang="ko-KR" altLang="en-US" sz="2400" dirty="0" smtClean="0"/>
              <a:t> 간의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차이를 나타내게 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Laplacian</a:t>
            </a:r>
            <a:r>
              <a:rPr lang="en-US" altLang="ko-KR" sz="2400" dirty="0" smtClean="0"/>
              <a:t> matrix (L) = Degree matrix (D) – Adjacency matrix (A)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63" y="65902"/>
            <a:ext cx="7018074" cy="6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Eigen decomposition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L matrix </a:t>
                </a:r>
                <a:r>
                  <a:rPr lang="ko-KR" altLang="en-US" dirty="0" smtClean="0"/>
                  <a:t>계산 후 </a:t>
                </a:r>
                <a:r>
                  <a:rPr lang="en-US" altLang="ko-KR" dirty="0" err="1" smtClean="0"/>
                  <a:t>eigen</a:t>
                </a:r>
                <a:r>
                  <a:rPr lang="en-US" altLang="ko-KR" dirty="0" smtClean="0"/>
                  <a:t> decomposition </a:t>
                </a:r>
                <a:r>
                  <a:rPr lang="ko-KR" altLang="en-US" dirty="0" smtClean="0"/>
                  <a:t>을 통해 </a:t>
                </a:r>
                <a:r>
                  <a:rPr lang="en-US" altLang="ko-KR" dirty="0" smtClean="0"/>
                  <a:t>eigenvalue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eigenvector</a:t>
                </a:r>
                <a:r>
                  <a:rPr lang="ko-KR" altLang="en-US" dirty="0" smtClean="0"/>
                  <a:t>를 계산 </a:t>
                </a:r>
                <a:r>
                  <a:rPr lang="en-US" altLang="ko-KR" dirty="0" smtClean="0"/>
                  <a:t>(Fourier analysis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basis </a:t>
                </a:r>
                <a:r>
                  <a:rPr lang="ko-KR" altLang="en-US" dirty="0" smtClean="0"/>
                  <a:t>공유하기 위해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en-US" altLang="ko-KR" dirty="0" err="1" smtClean="0"/>
                  <a:t>eigen</a:t>
                </a:r>
                <a:r>
                  <a:rPr lang="en-US" altLang="ko-KR" dirty="0" smtClean="0"/>
                  <a:t> matrix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대각원소가 오름차순으로 정렬된 </a:t>
                </a:r>
                <a:r>
                  <a:rPr lang="en-US" altLang="ko-KR" dirty="0" smtClean="0"/>
                  <a:t>eigenvalue 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가진 </a:t>
                </a:r>
                <a:r>
                  <a:rPr lang="en-US" altLang="ko-KR" dirty="0" smtClean="0"/>
                  <a:t>n*n </a:t>
                </a:r>
                <a:r>
                  <a:rPr lang="ko-KR" altLang="en-US" dirty="0" smtClean="0"/>
                  <a:t>대각행렬 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Graph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spectrum</a:t>
                </a:r>
                <a:r>
                  <a:rPr lang="ko-KR" altLang="en-US" dirty="0" smtClean="0"/>
                  <a:t>은 </a:t>
                </a:r>
                <a:r>
                  <a:rPr lang="ko-KR" altLang="en-US" dirty="0" err="1" smtClean="0"/>
                  <a:t>노드</a:t>
                </a:r>
                <a:r>
                  <a:rPr lang="ko-KR" altLang="en-US" dirty="0" smtClean="0"/>
                  <a:t> 간의 차이를 나타내기 때문에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dirty="0" smtClean="0"/>
                  <a:t> 같이 </a:t>
                </a:r>
                <a:r>
                  <a:rPr lang="en-US" altLang="ko-KR" dirty="0" smtClean="0"/>
                  <a:t>spectrum</a:t>
                </a:r>
                <a:r>
                  <a:rPr lang="ko-KR" altLang="en-US" dirty="0" smtClean="0"/>
                  <a:t>의 값이 작도록 오름차순 정렬하여 사용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7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Fourier Transform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58" y="2005967"/>
            <a:ext cx="8321942" cy="1003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02957"/>
                <a:ext cx="10515600" cy="27740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 smtClean="0">
                    <a:latin typeface="Cambria Math" panose="02040503050406030204" pitchFamily="18" charset="0"/>
                  </a:rPr>
                  <a:t>Fourier transform</a:t>
                </a:r>
                <a:r>
                  <a:rPr lang="ko-KR" altLang="en-US" sz="2400" dirty="0" smtClean="0">
                    <a:latin typeface="Cambria Math" panose="02040503050406030204" pitchFamily="18" charset="0"/>
                  </a:rPr>
                  <a:t>은 </a:t>
                </a:r>
                <a:r>
                  <a:rPr lang="en-US" altLang="ko-KR" sz="2400" dirty="0" smtClean="0">
                    <a:latin typeface="Cambria Math" panose="02040503050406030204" pitchFamily="18" charset="0"/>
                  </a:rPr>
                  <a:t>time domain</a:t>
                </a:r>
                <a:r>
                  <a:rPr lang="ko-KR" altLang="en-US" sz="2400" dirty="0" smtClean="0">
                    <a:latin typeface="Cambria Math" panose="02040503050406030204" pitchFamily="18" charset="0"/>
                  </a:rPr>
                  <a:t>의</a:t>
                </a:r>
                <a:r>
                  <a:rPr lang="en-US" altLang="ko-KR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smtClean="0">
                    <a:latin typeface="Cambria Math" panose="02040503050406030204" pitchFamily="18" charset="0"/>
                  </a:rPr>
                  <a:t>신호를 </a:t>
                </a:r>
                <a:r>
                  <a:rPr lang="en-US" altLang="ko-KR" sz="2400" dirty="0" smtClean="0">
                    <a:latin typeface="Cambria Math" panose="02040503050406030204" pitchFamily="18" charset="0"/>
                  </a:rPr>
                  <a:t>frequency domain</a:t>
                </a:r>
                <a:r>
                  <a:rPr lang="ko-KR" altLang="en-US" sz="2400" dirty="0" smtClean="0">
                    <a:latin typeface="Cambria Math" panose="02040503050406030204" pitchFamily="18" charset="0"/>
                  </a:rPr>
                  <a:t>으로 변환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𝑣𝑥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: frequency</a:t>
                </a:r>
                <a:r>
                  <a:rPr lang="ko-KR" altLang="en-US" sz="2400" dirty="0" smtClean="0"/>
                  <a:t>가 </a:t>
                </a:r>
                <a:r>
                  <a:rPr lang="en-US" altLang="ko-KR" sz="2400" dirty="0" smtClean="0"/>
                  <a:t>v</a:t>
                </a:r>
                <a:r>
                  <a:rPr lang="ko-KR" altLang="en-US" sz="2400" dirty="0" smtClean="0"/>
                  <a:t>인 주기함수 성분</a:t>
                </a:r>
                <a:endParaRPr lang="en-US" altLang="ko-KR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/>
                  <a:t>f(v) : </a:t>
                </a:r>
                <a:r>
                  <a:rPr lang="ko-KR" altLang="en-US" sz="2400" dirty="0" smtClean="0"/>
                  <a:t>해당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주기함수 성분의 계수</a:t>
                </a:r>
                <a:r>
                  <a:rPr lang="en-US" altLang="ko-KR" sz="2400" dirty="0" smtClean="0"/>
                  <a:t>(coefficient) </a:t>
                </a:r>
                <a:r>
                  <a:rPr lang="ko-KR" altLang="en-US" sz="2400" dirty="0" smtClean="0"/>
                  <a:t>혹은 강도</a:t>
                </a:r>
                <a:r>
                  <a:rPr lang="en-US" altLang="ko-KR" sz="2400" dirty="0" smtClean="0"/>
                  <a:t>(amplitude)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02957"/>
                <a:ext cx="10515600" cy="2774006"/>
              </a:xfrm>
              <a:blipFill rotWithShape="0"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Theorem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Convolution in spatial domain is equivalent to multiplication in Fourier domain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48" y="2386334"/>
            <a:ext cx="4602072" cy="43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domain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71160" y="3194163"/>
            <a:ext cx="6248400" cy="16964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Graph domain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signal (node feature)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convolution</a:t>
            </a:r>
            <a:r>
              <a:rPr lang="ko-KR" altLang="en-US" sz="2000" dirty="0" smtClean="0"/>
              <a:t>은 </a:t>
            </a:r>
            <a:r>
              <a:rPr lang="en-US" altLang="ko-KR" sz="2000" dirty="0" err="1" smtClean="0"/>
              <a:t>Laplacian</a:t>
            </a:r>
            <a:r>
              <a:rPr lang="en-US" altLang="ko-KR" sz="2000" dirty="0" smtClean="0"/>
              <a:t> matrix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eigen</a:t>
            </a:r>
            <a:r>
              <a:rPr lang="en-US" altLang="ko-KR" sz="2000" dirty="0" smtClean="0"/>
              <a:t> decomposition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signal</a:t>
            </a:r>
            <a:r>
              <a:rPr lang="ko-KR" altLang="en-US" sz="2000" dirty="0" smtClean="0"/>
              <a:t>의 곱과 같다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240"/>
            <a:ext cx="4229530" cy="50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Polynomial parameterization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63439"/>
                <a:ext cx="10515600" cy="195548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/>
                  <a:t>기존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800" dirty="0" smtClean="0"/>
                  <a:t> 단지 </a:t>
                </a:r>
                <a:r>
                  <a:rPr lang="en-US" altLang="ko-KR" sz="1800" dirty="0" smtClean="0"/>
                  <a:t>1 hop</a:t>
                </a:r>
                <a:r>
                  <a:rPr lang="ko-KR" altLang="en-US" sz="1800" dirty="0" smtClean="0"/>
                  <a:t>만 고려 가능</a:t>
                </a:r>
                <a:endParaRPr lang="en-US" altLang="ko-KR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 smtClean="0"/>
                  <a:t>Localized feature </a:t>
                </a:r>
                <a:r>
                  <a:rPr lang="ko-KR" altLang="en-US" sz="1800" dirty="0" smtClean="0"/>
                  <a:t>를 뽑기 위해 </a:t>
                </a:r>
                <a:r>
                  <a:rPr lang="en-US" altLang="ko-KR" sz="1800" dirty="0" smtClean="0"/>
                  <a:t>polynomial parameterization</a:t>
                </a:r>
                <a:r>
                  <a:rPr lang="ko-KR" altLang="en-US" sz="1800" dirty="0" smtClean="0"/>
                  <a:t>을 진행</a:t>
                </a:r>
                <a:r>
                  <a:rPr lang="en-US" altLang="ko-KR" sz="18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 smtClean="0"/>
                  <a:t>*Localized : </a:t>
                </a:r>
                <a:r>
                  <a:rPr lang="ko-KR" altLang="en-US" sz="1800" dirty="0" err="1" smtClean="0"/>
                  <a:t>이웃노드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(1hop), </a:t>
                </a:r>
                <a:r>
                  <a:rPr lang="ko-KR" altLang="en-US" sz="1800" dirty="0" err="1" smtClean="0"/>
                  <a:t>이웃노드들의</a:t>
                </a:r>
                <a:r>
                  <a:rPr lang="ko-KR" altLang="en-US" sz="1800" dirty="0" smtClean="0"/>
                  <a:t> </a:t>
                </a:r>
                <a:r>
                  <a:rPr lang="ko-KR" altLang="en-US" sz="1800" dirty="0" err="1" smtClean="0"/>
                  <a:t>이웃노드</a:t>
                </a:r>
                <a:r>
                  <a:rPr lang="en-US" altLang="ko-KR" sz="1800" dirty="0" smtClean="0"/>
                  <a:t>(2 hop) </a:t>
                </a:r>
                <a:r>
                  <a:rPr lang="ko-KR" altLang="en-US" sz="1800" dirty="0" smtClean="0"/>
                  <a:t>등 </a:t>
                </a:r>
                <a:r>
                  <a:rPr lang="en-US" altLang="ko-KR" sz="1800" dirty="0" smtClean="0"/>
                  <a:t>k</a:t>
                </a:r>
                <a:r>
                  <a:rPr lang="ko-KR" altLang="en-US" sz="1800" dirty="0"/>
                  <a:t> </a:t>
                </a:r>
                <a:r>
                  <a:rPr lang="en-US" altLang="ko-KR" sz="1800" dirty="0" smtClean="0"/>
                  <a:t>hops </a:t>
                </a:r>
                <a:r>
                  <a:rPr lang="ko-KR" altLang="en-US" sz="1800" dirty="0" smtClean="0"/>
                  <a:t>를 고려하여 이웃 </a:t>
                </a:r>
                <a:r>
                  <a:rPr lang="ko-KR" altLang="en-US" sz="1800" dirty="0" err="1" smtClean="0"/>
                  <a:t>노드의</a:t>
                </a:r>
                <a:r>
                  <a:rPr lang="ko-KR" altLang="en-US" sz="1800" dirty="0" smtClean="0"/>
                  <a:t> 정보를 고려하여 </a:t>
                </a:r>
                <a:r>
                  <a:rPr lang="en-US" altLang="ko-KR" sz="1800" dirty="0" smtClean="0"/>
                  <a:t>feature </a:t>
                </a:r>
                <a:r>
                  <a:rPr lang="ko-KR" altLang="en-US" sz="1800" dirty="0" smtClean="0"/>
                  <a:t>를 뽑겠다는 뜻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63439"/>
                <a:ext cx="10515600" cy="1955483"/>
              </a:xfrm>
              <a:blipFill rotWithShape="0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85" y="1513571"/>
            <a:ext cx="4737395" cy="28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Spectral GCN and Laplacian matrix</vt:lpstr>
      <vt:lpstr>Summary</vt:lpstr>
      <vt:lpstr>Laplacian Operator</vt:lpstr>
      <vt:lpstr>PowerPoint 프레젠테이션</vt:lpstr>
      <vt:lpstr>Eigen decomposition</vt:lpstr>
      <vt:lpstr>Fourier Transform</vt:lpstr>
      <vt:lpstr>Convolution Theorem</vt:lpstr>
      <vt:lpstr>Graph domain convolution</vt:lpstr>
      <vt:lpstr>Polynomial parameterization</vt:lpstr>
      <vt:lpstr>GCN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GCN and Laplacian matrix</dc:title>
  <dc:creator>Kim Hyomin</dc:creator>
  <cp:lastModifiedBy>Kim Hyomin</cp:lastModifiedBy>
  <cp:revision>8</cp:revision>
  <dcterms:created xsi:type="dcterms:W3CDTF">2021-06-20T23:19:25Z</dcterms:created>
  <dcterms:modified xsi:type="dcterms:W3CDTF">2021-06-21T02:55:35Z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D:\중앙대\학부연구생\Graph+Attack\GCN\Spectral GCN and Laplacian matrix.pptx</vt:lpwstr>
  </property>
</Properties>
</file>