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7" r:id="rId10"/>
    <p:sldId id="276" r:id="rId11"/>
    <p:sldId id="258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7" r:id="rId20"/>
    <p:sldId id="288" r:id="rId21"/>
    <p:sldId id="289" r:id="rId22"/>
    <p:sldId id="259" r:id="rId23"/>
    <p:sldId id="290" r:id="rId24"/>
    <p:sldId id="293" r:id="rId25"/>
    <p:sldId id="260" r:id="rId26"/>
    <p:sldId id="294" r:id="rId27"/>
    <p:sldId id="295" r:id="rId28"/>
    <p:sldId id="296" r:id="rId29"/>
    <p:sldId id="297" r:id="rId30"/>
    <p:sldId id="261" r:id="rId31"/>
    <p:sldId id="262" r:id="rId32"/>
    <p:sldId id="263" r:id="rId33"/>
    <p:sldId id="264" r:id="rId34"/>
    <p:sldId id="26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9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E7BA-CB5D-40B4-8B8B-F21EFF311099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5B46-8C6F-48C8-8818-DA35CA056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2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Limitations of Deep Learning in Adversarial Settings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IEEE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4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6" y="352136"/>
            <a:ext cx="5306165" cy="606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8250" y="2649196"/>
            <a:ext cx="5469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Reinforcement learning based attack method that learns the generalizable attack policy, while only requiring prediction labels from the target classifier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9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 Attacks on Neural Networks for Graph Data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KDD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4" y="228014"/>
            <a:ext cx="620164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5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44" y="580185"/>
            <a:ext cx="6944694" cy="2467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795"/>
          <a:stretch/>
        </p:blipFill>
        <p:spPr>
          <a:xfrm>
            <a:off x="2414352" y="3537959"/>
            <a:ext cx="7192379" cy="2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5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16" y="1387572"/>
            <a:ext cx="7087589" cy="5210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288" y="5042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Unnoticeable Perturbations – Graph structure preserving perturbations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14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166497"/>
            <a:ext cx="7144747" cy="452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288" y="5042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Unnoticeable Perturbations – Graph structure preserving perturbations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62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88" y="5042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Unnoticeable Perturbations – Feature statistics preserving perturbations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84" y="1335985"/>
            <a:ext cx="6725589" cy="7335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62" y="2383355"/>
            <a:ext cx="739243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890498"/>
            <a:ext cx="6992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288" y="5042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Generating adversarial graphs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052181"/>
            <a:ext cx="702090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91" y="785319"/>
            <a:ext cx="6278449" cy="567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808" y="1994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 computation of score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3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9" y="1424289"/>
            <a:ext cx="6100484" cy="46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83" y="284017"/>
            <a:ext cx="6252058" cy="63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808" y="199402"/>
            <a:ext cx="82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Fast computation of candidate sets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98" y="885411"/>
            <a:ext cx="5921579" cy="2477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8" y="3556945"/>
            <a:ext cx="5607537" cy="17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Network Embedding as Matrix Factorization : Unifying </a:t>
            </a:r>
            <a:r>
              <a:rPr lang="en-US" altLang="ko-KR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DeepWalk</a:t>
            </a:r>
            <a:r>
              <a:rPr lang="en-US" altLang="ko-KR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LINE, PTE, and node2vec</a:t>
            </a:r>
            <a:endParaRPr lang="ko-KR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WSDM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84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01"/>
            <a:ext cx="632548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7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NetMF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296"/>
          <a:stretch/>
        </p:blipFill>
        <p:spPr>
          <a:xfrm>
            <a:off x="3389519" y="1641634"/>
            <a:ext cx="6144482" cy="681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55" y="2813811"/>
            <a:ext cx="64207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 Attacks on Node </a:t>
            </a:r>
            <a:r>
              <a:rPr lang="en-US" altLang="ko-KR" sz="4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Embeddings</a:t>
            </a:r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via Graph Poisoning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ICML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17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08" y="785061"/>
            <a:ext cx="557290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1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4" y="189108"/>
            <a:ext cx="6430272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6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4" y="79209"/>
            <a:ext cx="5257296" cy="6667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12253"/>
            <a:ext cx="621116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9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1" y="251510"/>
            <a:ext cx="6249272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6" y="2320368"/>
            <a:ext cx="6211167" cy="3991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903" y="626464"/>
            <a:ext cx="647790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63" y="675607"/>
            <a:ext cx="675416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7760" y="1122363"/>
            <a:ext cx="103632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Topology Attack and Defense for Graph Neural Networks : An Optimization Perspective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ICIAJ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 Examples on Graph Data : Deep Insights into Attack and Defense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ICIAJ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36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3600" y="1122363"/>
            <a:ext cx="104648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 Attacks on Graph Neural Networks via Meta Learning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ICLR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2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3760" y="1122363"/>
            <a:ext cx="10668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Restricted Black-box Adversarial Framework Towards Attacking Graph Embedding Models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AAAI 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8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Towards More Practical Adversarial Attacks on Graph Neural Networks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NIPS 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41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0" y="1033945"/>
            <a:ext cx="6582694" cy="1371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241" y="1535174"/>
            <a:ext cx="31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Saliency map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23" y="2802084"/>
            <a:ext cx="6363588" cy="1305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9241" y="3085305"/>
            <a:ext cx="31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Adversary saliency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80521"/>
            <a:ext cx="6697010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7" y="743750"/>
            <a:ext cx="6458851" cy="1066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6672" y="743750"/>
            <a:ext cx="31448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Saliency map aims to find pairs of pixels (p1, p2)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6" y="1918249"/>
            <a:ext cx="659222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49" y="880117"/>
            <a:ext cx="4858428" cy="790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6834" y="801012"/>
            <a:ext cx="38114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Hardness of a target class relatively to a given source class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77" y="3615472"/>
            <a:ext cx="6496957" cy="943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9413" y="3688789"/>
            <a:ext cx="38114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Derived from the trapezoidal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97" y="858262"/>
            <a:ext cx="5334744" cy="800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543" y="961722"/>
            <a:ext cx="46047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Adversarial distance of sample X to class 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94" y="3702452"/>
            <a:ext cx="4648849" cy="638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9542" y="3494428"/>
            <a:ext cx="460475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Robustness of a network </a:t>
            </a:r>
            <a:r>
              <a:rPr lang="en-US" altLang="ko-KR" b="1" i="1" dirty="0" smtClean="0"/>
              <a:t>F</a:t>
            </a:r>
            <a:r>
              <a:rPr lang="en-US" altLang="ko-KR" dirty="0" smtClean="0"/>
              <a:t> against adversarial perturbations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7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7039" y="1105271"/>
            <a:ext cx="10217921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Adversarial Attack on Graph Structured Data</a:t>
            </a:r>
            <a:endParaRPr lang="ko-KR" altLang="en-US" sz="4000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747317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ICML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72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224</Words>
  <Application>Microsoft Office PowerPoint</Application>
  <PresentationFormat>와이드스크린</PresentationFormat>
  <Paragraphs>36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The Limitations of Deep Learning in Adversarial Settings</vt:lpstr>
      <vt:lpstr>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Adversarial Attack on Graph Structured Data</vt:lpstr>
      <vt:lpstr>PowerPoint 프레젠테이션</vt:lpstr>
      <vt:lpstr>Adversarial Attacks on Neural Networks for Graph 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Network Embedding as Matrix Factorization : Unifying DeepWalk, LINE, PTE, and node2vec</vt:lpstr>
      <vt:lpstr>PowerPoint 프레젠테이션</vt:lpstr>
      <vt:lpstr>NetMF</vt:lpstr>
      <vt:lpstr>Adversarial Attacks on Node Embeddings via Graph Poisoning</vt:lpstr>
      <vt:lpstr>PowerPoint 프레젠테이션</vt:lpstr>
      <vt:lpstr>PowerPoint 프레젠테이션</vt:lpstr>
      <vt:lpstr>PowerPoint 프레젠테이션</vt:lpstr>
      <vt:lpstr>PowerPoint 프레젠테이션</vt:lpstr>
      <vt:lpstr>Topology Attack and Defense for Graph Neural Networks : An Optimization Perspective</vt:lpstr>
      <vt:lpstr>Adversarial Examples on Graph Data : Deep Insights into Attack and Defense</vt:lpstr>
      <vt:lpstr>Adversarial Attacks on Graph Neural Networks via Meta Learning</vt:lpstr>
      <vt:lpstr>A Restricted Black-box Adversarial Framework Towards Attacking Graph Embedding Models</vt:lpstr>
      <vt:lpstr>Towards More Practical Adversarial Attacks on Graph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Limitations of Deep Learning in Adversarial Settings</dc:title>
  <dc:creator>Kim Hyomin</dc:creator>
  <cp:lastModifiedBy>Kim Hyomin</cp:lastModifiedBy>
  <cp:revision>8</cp:revision>
  <dcterms:created xsi:type="dcterms:W3CDTF">2021-06-20T15:27:25Z</dcterms:created>
  <dcterms:modified xsi:type="dcterms:W3CDTF">2021-06-20T17:23:50Z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D:\중앙대\학부연구생\Graph+Attack\References\Reference_note.pptx</vt:lpwstr>
  </property>
</Properties>
</file>