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6C1D6-9605-4023-B0FC-39261E719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ASP.NET</a:t>
            </a:r>
            <a:r>
              <a:rPr lang="zh-TW" altLang="en-US" dirty="0"/>
              <a:t> 工具箱常用項目簡介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7D8B17-9475-4C0D-9A80-A5208D29EF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/>
              <a:t>洪浩軒 </a:t>
            </a:r>
            <a:r>
              <a:rPr lang="en-US" altLang="zh-TW" dirty="0"/>
              <a:t>20200217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B134664-710A-48CE-BA2F-0CF55ECC6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500" r="90000">
                        <a14:foregroundMark x1="10083" y1="19000" x2="10083" y2="19000"/>
                        <a14:foregroundMark x1="4500" y1="23750" x2="4500" y2="23750"/>
                        <a14:foregroundMark x1="7917" y1="35750" x2="7917" y2="35750"/>
                        <a14:foregroundMark x1="8667" y1="40000" x2="8667" y2="40000"/>
                        <a14:foregroundMark x1="8333" y1="46000" x2="8333" y2="46000"/>
                        <a14:foregroundMark x1="5500" y1="48000" x2="9667" y2="53250"/>
                        <a14:foregroundMark x1="9667" y1="53250" x2="11750" y2="61000"/>
                        <a14:foregroundMark x1="28500" y1="73500" x2="28500" y2="73500"/>
                        <a14:foregroundMark x1="67333" y1="72250" x2="67333" y2="72250"/>
                        <a14:backgroundMark x1="66250" y1="72750" x2="66250" y2="72750"/>
                        <a14:backgroundMark x1="57333" y1="59000" x2="57500" y2="91500"/>
                        <a14:backgroundMark x1="86833" y1="75000" x2="86833" y2="75000"/>
                        <a14:backgroundMark x1="86583" y1="68250" x2="86583" y2="68250"/>
                        <a14:backgroundMark x1="79500" y1="61750" x2="89750" y2="91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9723" y="2489201"/>
            <a:ext cx="64008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49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30AE583-2777-4217-A226-096BC254A3D9}"/>
              </a:ext>
            </a:extLst>
          </p:cNvPr>
          <p:cNvSpPr txBox="1"/>
          <p:nvPr/>
        </p:nvSpPr>
        <p:spPr>
          <a:xfrm>
            <a:off x="1669234" y="2967335"/>
            <a:ext cx="519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/>
              <a:t>結束了！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A05451-1E92-4F0B-8A04-E8597A85B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63" b="98125" l="10000" r="92292">
                        <a14:foregroundMark x1="30833" y1="1563" x2="24167" y2="9219"/>
                        <a14:foregroundMark x1="31667" y1="1875" x2="31667" y2="1875"/>
                        <a14:foregroundMark x1="74583" y1="37813" x2="92292" y2="40000"/>
                        <a14:foregroundMark x1="52083" y1="68750" x2="52083" y2="68750"/>
                        <a14:foregroundMark x1="40833" y1="84219" x2="40833" y2="84219"/>
                        <a14:foregroundMark x1="39375" y1="77344" x2="30833" y2="84844"/>
                        <a14:foregroundMark x1="30833" y1="84844" x2="28958" y2="89688"/>
                        <a14:foregroundMark x1="32083" y1="95000" x2="44375" y2="96406"/>
                        <a14:foregroundMark x1="66458" y1="92344" x2="40833" y2="98125"/>
                        <a14:foregroundMark x1="40833" y1="98125" x2="29375" y2="97500"/>
                        <a14:foregroundMark x1="25208" y1="96406" x2="25208" y2="964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1026951"/>
            <a:ext cx="3794620" cy="505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6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7ECEA0-6089-408B-968C-EF68F10E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</a:t>
            </a:r>
            <a:r>
              <a:rPr lang="zh-TW" altLang="en-US" dirty="0"/>
              <a:t>控制項：標示文字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478DC9-B419-47FF-AFCD-2C45ACCA5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Label</a:t>
            </a:r>
            <a:r>
              <a:rPr lang="zh-TW" altLang="en-US" dirty="0"/>
              <a:t>常用屬性：</a:t>
            </a:r>
            <a:r>
              <a:rPr lang="en-US" altLang="zh-TW" dirty="0"/>
              <a:t>Text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</a:rPr>
              <a:t>☆程式碼展示</a:t>
            </a:r>
            <a:endParaRPr lang="en-US" altLang="zh-TW" dirty="0">
              <a:solidFill>
                <a:srgbClr val="FFFF00"/>
              </a:solidFill>
            </a:endParaRPr>
          </a:p>
          <a:p>
            <a:r>
              <a:rPr lang="zh-TW" altLang="en-US" dirty="0"/>
              <a:t>與</a:t>
            </a:r>
            <a:r>
              <a:rPr lang="en-US" altLang="zh-TW" dirty="0"/>
              <a:t>Literal</a:t>
            </a:r>
            <a:r>
              <a:rPr lang="zh-TW" altLang="en-US" dirty="0"/>
              <a:t>的不同：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Literal</a:t>
            </a:r>
            <a:r>
              <a:rPr lang="zh-TW" altLang="en-US" dirty="0"/>
              <a:t>只有「</a:t>
            </a:r>
            <a:r>
              <a:rPr lang="en-US" altLang="zh-TW" dirty="0"/>
              <a:t>Text</a:t>
            </a:r>
            <a:r>
              <a:rPr lang="zh-TW" altLang="en-US" dirty="0"/>
              <a:t>」一種屬性。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Literal</a:t>
            </a:r>
            <a:r>
              <a:rPr lang="zh-TW" altLang="en-US" dirty="0"/>
              <a:t>沒有「</a:t>
            </a:r>
            <a:r>
              <a:rPr lang="en-US" altLang="zh-TW" dirty="0"/>
              <a:t>Style</a:t>
            </a:r>
            <a:r>
              <a:rPr lang="zh-TW" altLang="en-US" dirty="0"/>
              <a:t>」屬性，所以無法使用</a:t>
            </a:r>
            <a:r>
              <a:rPr lang="en-US" altLang="zh-TW" dirty="0"/>
              <a:t>CSS</a:t>
            </a:r>
            <a:r>
              <a:rPr lang="zh-TW" altLang="en-US" dirty="0"/>
              <a:t>樣式。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Label</a:t>
            </a:r>
            <a:r>
              <a:rPr lang="zh-TW" altLang="en-US" dirty="0"/>
              <a:t>具有</a:t>
            </a:r>
            <a:r>
              <a:rPr lang="en-US" altLang="zh-TW" dirty="0"/>
              <a:t>span</a:t>
            </a:r>
            <a:r>
              <a:rPr lang="zh-TW" altLang="en-US" dirty="0"/>
              <a:t>屬性。</a:t>
            </a:r>
          </a:p>
        </p:txBody>
      </p:sp>
    </p:spTree>
    <p:extLst>
      <p:ext uri="{BB962C8B-B14F-4D97-AF65-F5344CB8AC3E}">
        <p14:creationId xmlns:p14="http://schemas.microsoft.com/office/powerpoint/2010/main" val="253527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0D726-B522-4B26-9BC7-56E26F8C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TEXTBOX</a:t>
            </a:r>
            <a:r>
              <a:rPr lang="zh-TW" altLang="en-US" dirty="0"/>
              <a:t>控制項：文字輸入方塊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791EDE-CE33-487A-B96B-6669F445C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/>
              <a:t>須注意屬性：</a:t>
            </a:r>
            <a:r>
              <a:rPr lang="en-US" altLang="zh-TW" dirty="0"/>
              <a:t> Text</a:t>
            </a:r>
            <a:r>
              <a:rPr lang="zh-TW" altLang="en-US" dirty="0"/>
              <a:t>、</a:t>
            </a:r>
            <a:r>
              <a:rPr lang="en-US" altLang="zh-TW" dirty="0"/>
              <a:t> </a:t>
            </a:r>
            <a:r>
              <a:rPr lang="en-US" altLang="zh-TW" dirty="0" err="1"/>
              <a:t>TextMode</a:t>
            </a:r>
            <a:r>
              <a:rPr lang="zh-TW" altLang="en-US" dirty="0"/>
              <a:t>、</a:t>
            </a:r>
            <a:r>
              <a:rPr lang="en-US" altLang="zh-TW" dirty="0"/>
              <a:t> Rows</a:t>
            </a:r>
            <a:r>
              <a:rPr lang="zh-TW" altLang="en-US" dirty="0"/>
              <a:t>、</a:t>
            </a:r>
            <a:r>
              <a:rPr lang="en-US" altLang="zh-TW" dirty="0"/>
              <a:t> Columns</a:t>
            </a:r>
            <a:r>
              <a:rPr lang="zh-TW" altLang="en-US" dirty="0"/>
              <a:t>、</a:t>
            </a:r>
            <a:r>
              <a:rPr lang="en-US" altLang="zh-TW" dirty="0"/>
              <a:t> </a:t>
            </a:r>
            <a:r>
              <a:rPr lang="en-US" altLang="zh-TW" dirty="0" err="1"/>
              <a:t>MaxLength</a:t>
            </a:r>
            <a:r>
              <a:rPr lang="zh-TW" altLang="en-US" dirty="0"/>
              <a:t>、</a:t>
            </a:r>
            <a:r>
              <a:rPr lang="en-US" altLang="zh-TW" dirty="0"/>
              <a:t> Wrap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TextMode</a:t>
            </a:r>
            <a:r>
              <a:rPr lang="en-US" altLang="zh-TW" dirty="0"/>
              <a:t>  </a:t>
            </a:r>
            <a:r>
              <a:rPr lang="zh-TW" altLang="en-US" dirty="0"/>
              <a:t>改變其模式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Rows </a:t>
            </a:r>
            <a:r>
              <a:rPr lang="zh-TW" altLang="en-US" dirty="0"/>
              <a:t>改變其多行時顯示的行數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Columns</a:t>
            </a:r>
            <a:r>
              <a:rPr lang="zh-TW" altLang="en-US" dirty="0"/>
              <a:t>，</a:t>
            </a:r>
            <a:r>
              <a:rPr lang="en-US" altLang="zh-TW" dirty="0" err="1"/>
              <a:t>TextBox</a:t>
            </a:r>
            <a:r>
              <a:rPr lang="zh-TW" altLang="en-US" dirty="0"/>
              <a:t>的寬度，以字元為單位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MaxLength</a:t>
            </a:r>
            <a:r>
              <a:rPr lang="en-US" altLang="zh-TW" dirty="0"/>
              <a:t>  </a:t>
            </a:r>
            <a:r>
              <a:rPr lang="zh-TW" altLang="en-US" dirty="0"/>
              <a:t>字元上限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Wrap </a:t>
            </a:r>
            <a:r>
              <a:rPr lang="zh-TW" altLang="en-US" dirty="0"/>
              <a:t>是否換行</a:t>
            </a:r>
            <a:endParaRPr lang="en-US" altLang="zh-TW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</a:rPr>
              <a:t>☆程式碼展示</a:t>
            </a:r>
            <a:endParaRPr lang="en-US" altLang="zh-TW" dirty="0">
              <a:solidFill>
                <a:srgbClr val="FFFF00"/>
              </a:solidFill>
            </a:endParaRPr>
          </a:p>
          <a:p>
            <a:r>
              <a:rPr lang="zh-TW" altLang="en-US" dirty="0"/>
              <a:t>小提醒：原始碼中加上</a:t>
            </a:r>
            <a:r>
              <a:rPr lang="en-US" altLang="zh-TW" dirty="0"/>
              <a:t>required</a:t>
            </a:r>
            <a:r>
              <a:rPr lang="zh-TW" altLang="en-US" dirty="0"/>
              <a:t>，</a:t>
            </a:r>
            <a:r>
              <a:rPr lang="en-US" altLang="zh-TW" dirty="0" err="1"/>
              <a:t>TextBox</a:t>
            </a:r>
            <a:r>
              <a:rPr lang="zh-TW" altLang="en-US" dirty="0"/>
              <a:t>就變得一定要有輸入內容。</a:t>
            </a:r>
            <a:endParaRPr lang="en-US" altLang="zh-TW" dirty="0"/>
          </a:p>
          <a:p>
            <a:r>
              <a:rPr lang="zh-TW" altLang="en-US" dirty="0"/>
              <a:t>延伸閱讀：請嘗試了解</a:t>
            </a:r>
            <a:r>
              <a:rPr lang="en-US" altLang="zh-TW" dirty="0" err="1"/>
              <a:t>TextChange</a:t>
            </a:r>
            <a:r>
              <a:rPr lang="zh-TW" altLang="en-US" dirty="0"/>
              <a:t>與</a:t>
            </a:r>
            <a:r>
              <a:rPr lang="en-US" altLang="zh-TW" dirty="0" err="1"/>
              <a:t>AutoPostBack</a:t>
            </a:r>
            <a:r>
              <a:rPr lang="zh-TW" altLang="en-US" dirty="0"/>
              <a:t>之間的運作。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799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0D726-B522-4B26-9BC7-56E26F8C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</a:t>
            </a:r>
            <a:r>
              <a:rPr lang="zh-TW" altLang="en-US" dirty="0"/>
              <a:t>控制項：圖片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791EDE-CE33-487A-B96B-6669F445C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常用屬性：</a:t>
            </a:r>
            <a:r>
              <a:rPr lang="en-US" altLang="zh-TW" dirty="0"/>
              <a:t> </a:t>
            </a:r>
            <a:r>
              <a:rPr lang="en-US" altLang="zh-TW" dirty="0" err="1"/>
              <a:t>ImageUrl</a:t>
            </a:r>
            <a:r>
              <a:rPr lang="zh-TW" altLang="en-US" dirty="0"/>
              <a:t>、</a:t>
            </a:r>
            <a:r>
              <a:rPr lang="en-US" altLang="zh-TW" dirty="0" err="1"/>
              <a:t>AlternateText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</a:rPr>
              <a:t>☆程式碼展示</a:t>
            </a:r>
            <a:endParaRPr lang="en-US" altLang="zh-TW" dirty="0"/>
          </a:p>
          <a:p>
            <a:r>
              <a:rPr lang="zh-TW" altLang="en-US" dirty="0"/>
              <a:t>小提醒：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圖片路徑：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根目錄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~/</a:t>
            </a:r>
            <a:r>
              <a:rPr lang="zh-TW" altLang="en-US" dirty="0"/>
              <a:t>以根目錄為主的相對路徑</a:t>
            </a:r>
            <a:r>
              <a:rPr lang="en-US" altLang="zh-TW" dirty="0"/>
              <a:t>(ASP.NET</a:t>
            </a:r>
            <a:r>
              <a:rPr lang="zh-TW" altLang="en-US"/>
              <a:t>獨有</a:t>
            </a:r>
            <a:r>
              <a:rPr lang="en-US" altLang="zh-TW"/>
              <a:t>)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en-US" altLang="zh-TW" dirty="0"/>
              <a:t>.</a:t>
            </a:r>
            <a:r>
              <a:rPr lang="zh-TW" altLang="en-US" dirty="0"/>
              <a:t>代表所在目錄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en-US" altLang="zh-TW" dirty="0"/>
              <a:t>..</a:t>
            </a:r>
            <a:r>
              <a:rPr lang="zh-TW" altLang="en-US" dirty="0"/>
              <a:t>代表上層目錄，若目前已經是根目錄則依然為目前所在目錄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58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0D726-B522-4B26-9BC7-56E26F8C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HyperLink</a:t>
            </a:r>
            <a:r>
              <a:rPr lang="zh-TW" altLang="en-US" dirty="0"/>
              <a:t>控制項：超連結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791EDE-CE33-487A-B96B-6669F445C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須注意屬性：</a:t>
            </a:r>
            <a:r>
              <a:rPr lang="en-US" altLang="zh-TW" dirty="0"/>
              <a:t> Text</a:t>
            </a:r>
            <a:r>
              <a:rPr lang="zh-TW" altLang="en-US" dirty="0"/>
              <a:t>、</a:t>
            </a:r>
            <a:r>
              <a:rPr lang="en-US" altLang="zh-TW" dirty="0" err="1"/>
              <a:t>NavigateUrl</a:t>
            </a:r>
            <a:r>
              <a:rPr lang="zh-TW" altLang="en-US" dirty="0"/>
              <a:t>、</a:t>
            </a:r>
            <a:r>
              <a:rPr lang="en-US" altLang="zh-TW" dirty="0"/>
              <a:t>Target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NavigateUrl</a:t>
            </a:r>
            <a:r>
              <a:rPr lang="zh-TW" altLang="en-US" dirty="0"/>
              <a:t> 超連結網址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Target </a:t>
            </a:r>
            <a:r>
              <a:rPr lang="zh-TW" altLang="en-US" dirty="0"/>
              <a:t>超連結打開方式</a:t>
            </a:r>
            <a:endParaRPr lang="en-US" altLang="zh-TW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</a:rPr>
              <a:t>☆程式碼展示</a:t>
            </a:r>
            <a:endParaRPr lang="en-US" altLang="zh-TW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1422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0D726-B522-4B26-9BC7-56E26F8C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button</a:t>
            </a:r>
            <a:r>
              <a:rPr lang="zh-TW" altLang="en-US" dirty="0"/>
              <a:t>控制項：三種按鈕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791EDE-CE33-487A-B96B-6669F445C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三種按鈕：</a:t>
            </a:r>
            <a:r>
              <a:rPr lang="en-US" altLang="zh-TW" dirty="0"/>
              <a:t> Button</a:t>
            </a:r>
            <a:r>
              <a:rPr lang="zh-TW" altLang="en-US" dirty="0"/>
              <a:t>、</a:t>
            </a:r>
            <a:r>
              <a:rPr lang="en-US" altLang="zh-TW" dirty="0" err="1"/>
              <a:t>LinkButton</a:t>
            </a:r>
            <a:r>
              <a:rPr lang="zh-TW" altLang="en-US" dirty="0"/>
              <a:t>、</a:t>
            </a:r>
            <a:r>
              <a:rPr lang="en-US" altLang="zh-TW" dirty="0" err="1"/>
              <a:t>ImageButton</a:t>
            </a:r>
            <a:endParaRPr lang="en-US" altLang="zh-TW" dirty="0"/>
          </a:p>
          <a:p>
            <a:r>
              <a:rPr lang="zh-TW" altLang="en-US" dirty="0"/>
              <a:t>三種型態相異但功能相同，皆能「</a:t>
            </a:r>
            <a:r>
              <a:rPr lang="en-US" altLang="zh-TW" dirty="0"/>
              <a:t>Submit</a:t>
            </a:r>
            <a:r>
              <a:rPr lang="zh-TW" altLang="en-US" dirty="0"/>
              <a:t>（送出）」網頁。</a:t>
            </a:r>
            <a:endParaRPr lang="en-US" altLang="zh-TW" dirty="0"/>
          </a:p>
          <a:p>
            <a:r>
              <a:rPr lang="zh-TW" altLang="en-US" dirty="0"/>
              <a:t>常用事件：</a:t>
            </a:r>
            <a:r>
              <a:rPr lang="en-US" altLang="zh-TW" dirty="0"/>
              <a:t>Click</a:t>
            </a:r>
            <a:r>
              <a:rPr lang="zh-TW" altLang="en-US" dirty="0"/>
              <a:t>事件</a:t>
            </a:r>
            <a:endParaRPr lang="en-US" altLang="zh-TW" dirty="0"/>
          </a:p>
          <a:p>
            <a:pPr marL="0" indent="0">
              <a:buNone/>
            </a:pPr>
            <a:endParaRPr lang="en-US" altLang="zh-TW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</a:rPr>
              <a:t>☆程式碼展示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4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0D726-B522-4B26-9BC7-56E26F8C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dropdownlist</a:t>
            </a:r>
            <a:r>
              <a:rPr lang="zh-TW" altLang="en-US" dirty="0"/>
              <a:t>控制項：單選式下拉選單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791EDE-CE33-487A-B96B-6669F445C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如何新增項目？：</a:t>
            </a:r>
            <a:r>
              <a:rPr lang="en-US" altLang="zh-TW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Item</a:t>
            </a:r>
            <a:r>
              <a:rPr lang="zh-TW" altLang="en-US" dirty="0"/>
              <a:t>屬性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集合編輯器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 </a:t>
            </a:r>
            <a:r>
              <a:rPr lang="en-US" altLang="zh-TW" dirty="0" err="1"/>
              <a:t>DropDownList.Items.Add</a:t>
            </a:r>
            <a:r>
              <a:rPr lang="en-US" altLang="zh-TW" dirty="0"/>
              <a:t>()</a:t>
            </a:r>
            <a:r>
              <a:rPr lang="zh-TW" altLang="en-US" dirty="0"/>
              <a:t> 用法與 </a:t>
            </a:r>
            <a:r>
              <a:rPr lang="en-US" altLang="zh-TW" dirty="0" err="1"/>
              <a:t>ListItem</a:t>
            </a:r>
            <a:r>
              <a:rPr lang="en-US" altLang="zh-TW" dirty="0"/>
              <a:t> A = new A(“Text”, “Value");</a:t>
            </a:r>
          </a:p>
          <a:p>
            <a:pPr marL="0" indent="0">
              <a:buNone/>
            </a:pPr>
            <a:endParaRPr lang="en-US" altLang="zh-TW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</a:rPr>
              <a:t>☆程式碼展示</a:t>
            </a:r>
          </a:p>
        </p:txBody>
      </p:sp>
    </p:spTree>
    <p:extLst>
      <p:ext uri="{BB962C8B-B14F-4D97-AF65-F5344CB8AC3E}">
        <p14:creationId xmlns:p14="http://schemas.microsoft.com/office/powerpoint/2010/main" val="175444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0D726-B522-4B26-9BC7-56E26F8C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checkbox</a:t>
            </a:r>
            <a:r>
              <a:rPr lang="zh-TW" altLang="en-US" dirty="0"/>
              <a:t>控制項：複選式勾選單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791EDE-CE33-487A-B96B-6669F445C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須注意屬性：</a:t>
            </a:r>
            <a:r>
              <a:rPr lang="en-US" altLang="zh-TW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CheckBox</a:t>
            </a:r>
            <a:r>
              <a:rPr lang="zh-TW" altLang="en-US" dirty="0"/>
              <a:t>：</a:t>
            </a:r>
            <a:r>
              <a:rPr lang="en-US" altLang="zh-TW" dirty="0"/>
              <a:t>Checked</a:t>
            </a:r>
            <a:r>
              <a:rPr lang="zh-TW" altLang="en-US" dirty="0"/>
              <a:t>、</a:t>
            </a:r>
            <a:r>
              <a:rPr lang="en-US" altLang="zh-TW" dirty="0"/>
              <a:t>Enabled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CheckBoxList</a:t>
            </a:r>
            <a:r>
              <a:rPr lang="zh-TW" altLang="en-US" dirty="0"/>
              <a:t>：使用上與</a:t>
            </a:r>
            <a:r>
              <a:rPr lang="en-US" altLang="zh-TW" dirty="0" err="1"/>
              <a:t>DropDownList</a:t>
            </a:r>
            <a:r>
              <a:rPr lang="zh-TW" altLang="en-US" dirty="0"/>
              <a:t>相似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ListItem</a:t>
            </a:r>
            <a:r>
              <a:rPr lang="zh-TW" altLang="en-US" dirty="0"/>
              <a:t> 可使用 </a:t>
            </a:r>
            <a:r>
              <a:rPr lang="en-US" altLang="zh-TW" dirty="0"/>
              <a:t>Selected</a:t>
            </a:r>
            <a:r>
              <a:rPr lang="zh-TW" altLang="en-US" dirty="0"/>
              <a:t> 來確認是否選取</a:t>
            </a:r>
            <a:endParaRPr lang="en-US" altLang="zh-TW" dirty="0"/>
          </a:p>
          <a:p>
            <a:pPr marL="0" indent="0">
              <a:buNone/>
            </a:pPr>
            <a:endParaRPr lang="en-US" altLang="zh-TW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</a:rPr>
              <a:t>☆程式碼展示</a:t>
            </a:r>
          </a:p>
        </p:txBody>
      </p:sp>
    </p:spTree>
    <p:extLst>
      <p:ext uri="{BB962C8B-B14F-4D97-AF65-F5344CB8AC3E}">
        <p14:creationId xmlns:p14="http://schemas.microsoft.com/office/powerpoint/2010/main" val="399630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0D726-B522-4B26-9BC7-56E26F8C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RadioButton</a:t>
            </a:r>
            <a:r>
              <a:rPr lang="zh-TW" altLang="en-US" dirty="0"/>
              <a:t>控制項：單選式勾選單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791EDE-CE33-487A-B96B-6669F445C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與前兩項選單大同小異，常用屬性也如出一轍。</a:t>
            </a:r>
            <a:endParaRPr lang="en-US" altLang="zh-TW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FF00"/>
                </a:solidFill>
              </a:rPr>
              <a:t>☆程式碼展示</a:t>
            </a:r>
          </a:p>
        </p:txBody>
      </p:sp>
    </p:spTree>
    <p:extLst>
      <p:ext uri="{BB962C8B-B14F-4D97-AF65-F5344CB8AC3E}">
        <p14:creationId xmlns:p14="http://schemas.microsoft.com/office/powerpoint/2010/main" val="376741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{25B9F90F-5794-409D-9B77-C9ED91242DFF}tf04033919</Template>
  <TotalTime>109</TotalTime>
  <Words>365</Words>
  <Application>Microsoft Office PowerPoint</Application>
  <PresentationFormat>寬螢幕</PresentationFormat>
  <Paragraphs>58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Arial</vt:lpstr>
      <vt:lpstr>Tw Cen MT</vt:lpstr>
      <vt:lpstr>電路</vt:lpstr>
      <vt:lpstr>ASP.NET 工具箱常用項目簡介</vt:lpstr>
      <vt:lpstr>Label控制項：標示文字</vt:lpstr>
      <vt:lpstr>TEXTBOX控制項：文字輸入方塊</vt:lpstr>
      <vt:lpstr>Image控制項：圖片</vt:lpstr>
      <vt:lpstr>HyperLink控制項：超連結</vt:lpstr>
      <vt:lpstr>button控制項：三種按鈕</vt:lpstr>
      <vt:lpstr>dropdownlist控制項：單選式下拉選單</vt:lpstr>
      <vt:lpstr>checkbox控制項：複選式勾選單</vt:lpstr>
      <vt:lpstr>RadioButton控制項：單選式勾選單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工具箱常用項目簡介</dc:title>
  <dc:creator>浩軒 洪</dc:creator>
  <cp:lastModifiedBy>浩軒 洪</cp:lastModifiedBy>
  <cp:revision>14</cp:revision>
  <dcterms:created xsi:type="dcterms:W3CDTF">2020-02-17T06:00:31Z</dcterms:created>
  <dcterms:modified xsi:type="dcterms:W3CDTF">2020-02-18T01:33:55Z</dcterms:modified>
</cp:coreProperties>
</file>