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20" y="-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2D11-D6AC-6E40-8519-8C23875DBEAC}" type="datetimeFigureOut">
              <a:rPr lang="en-US" smtClean="0"/>
              <a:t>7/7/14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30A8-9D60-4545-A4A3-A627EFC7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0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2D11-D6AC-6E40-8519-8C23875DBEAC}" type="datetimeFigureOut">
              <a:rPr lang="en-US" smtClean="0"/>
              <a:t>7/7/14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30A8-9D60-4545-A4A3-A627EFC7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5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2D11-D6AC-6E40-8519-8C23875DBEAC}" type="datetimeFigureOut">
              <a:rPr lang="en-US" smtClean="0"/>
              <a:t>7/7/14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30A8-9D60-4545-A4A3-A627EFC7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9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2D11-D6AC-6E40-8519-8C23875DBEAC}" type="datetimeFigureOut">
              <a:rPr lang="en-US" smtClean="0"/>
              <a:t>7/7/14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30A8-9D60-4545-A4A3-A627EFC7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2D11-D6AC-6E40-8519-8C23875DBEAC}" type="datetimeFigureOut">
              <a:rPr lang="en-US" smtClean="0"/>
              <a:t>7/7/14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30A8-9D60-4545-A4A3-A627EFC7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9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2D11-D6AC-6E40-8519-8C23875DBEAC}" type="datetimeFigureOut">
              <a:rPr lang="en-US" smtClean="0"/>
              <a:t>7/7/14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30A8-9D60-4545-A4A3-A627EFC7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4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2D11-D6AC-6E40-8519-8C23875DBEAC}" type="datetimeFigureOut">
              <a:rPr lang="en-US" smtClean="0"/>
              <a:t>7/7/14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30A8-9D60-4545-A4A3-A627EFC7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4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2D11-D6AC-6E40-8519-8C23875DBEAC}" type="datetimeFigureOut">
              <a:rPr lang="en-US" smtClean="0"/>
              <a:t>7/7/14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30A8-9D60-4545-A4A3-A627EFC7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4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2D11-D6AC-6E40-8519-8C23875DBEAC}" type="datetimeFigureOut">
              <a:rPr lang="en-US" smtClean="0"/>
              <a:t>7/7/14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30A8-9D60-4545-A4A3-A627EFC7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2D11-D6AC-6E40-8519-8C23875DBEAC}" type="datetimeFigureOut">
              <a:rPr lang="en-US" smtClean="0"/>
              <a:t>7/7/14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30A8-9D60-4545-A4A3-A627EFC7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8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2D11-D6AC-6E40-8519-8C23875DBEAC}" type="datetimeFigureOut">
              <a:rPr lang="en-US" smtClean="0"/>
              <a:t>7/7/14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30A8-9D60-4545-A4A3-A627EFC7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7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62D11-D6AC-6E40-8519-8C23875DBEAC}" type="datetimeFigureOut">
              <a:rPr lang="en-US" smtClean="0"/>
              <a:t>7/7/14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730A8-9D60-4545-A4A3-A627EFC7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7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3391061" y="1395675"/>
            <a:ext cx="5135432" cy="4731340"/>
          </a:xfrm>
          <a:prstGeom prst="ca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05079" y="3112357"/>
            <a:ext cx="2135112" cy="83740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MyCollection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512216" y="4381297"/>
            <a:ext cx="2093249" cy="83740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3504" y="3175005"/>
            <a:ext cx="186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{Data: “…”}</a:t>
            </a:r>
            <a:endParaRPr lang="en-US" sz="2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09516" y="3492443"/>
            <a:ext cx="1995563" cy="10705"/>
          </a:xfrm>
          <a:prstGeom prst="straightConnector1">
            <a:avLst/>
          </a:prstGeom>
          <a:ln w="177800">
            <a:solidFill>
              <a:schemeClr val="bg2">
                <a:lumMod val="25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28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320966" y="2147092"/>
            <a:ext cx="2539805" cy="3938055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 smtClean="0"/>
              <a:t>Redis</a:t>
            </a:r>
            <a:endParaRPr lang="en-US" sz="5400" dirty="0" smtClean="0"/>
          </a:p>
          <a:p>
            <a:pPr algn="ctr"/>
            <a:endParaRPr lang="en-US" sz="1900" dirty="0" smtClean="0"/>
          </a:p>
          <a:p>
            <a:pPr algn="ctr"/>
            <a:endParaRPr lang="en-US" sz="1900" dirty="0"/>
          </a:p>
          <a:p>
            <a:pPr algn="ctr"/>
            <a:r>
              <a:rPr lang="en-US" sz="1900" dirty="0" smtClean="0"/>
              <a:t>{Notification Object 1}</a:t>
            </a:r>
          </a:p>
          <a:p>
            <a:pPr algn="ctr"/>
            <a:r>
              <a:rPr lang="en-US" sz="1900" dirty="0"/>
              <a:t>{Notification Object </a:t>
            </a:r>
            <a:r>
              <a:rPr lang="en-US" sz="1900" dirty="0" smtClean="0"/>
              <a:t>2}</a:t>
            </a:r>
            <a:endParaRPr lang="en-US" sz="1900" dirty="0"/>
          </a:p>
          <a:p>
            <a:pPr algn="ctr"/>
            <a:r>
              <a:rPr lang="en-US" sz="1900" dirty="0"/>
              <a:t>{Notification Object </a:t>
            </a:r>
            <a:r>
              <a:rPr lang="en-US" sz="1900" dirty="0" smtClean="0"/>
              <a:t>3}</a:t>
            </a:r>
          </a:p>
          <a:p>
            <a:pPr algn="ctr"/>
            <a:r>
              <a:rPr lang="en-US" sz="1900" dirty="0" smtClean="0"/>
              <a:t>…</a:t>
            </a:r>
            <a:endParaRPr lang="en-US" sz="19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5184275" y="1779486"/>
            <a:ext cx="3603874" cy="4340553"/>
            <a:chOff x="5184275" y="1779486"/>
            <a:chExt cx="3603874" cy="4340553"/>
          </a:xfrm>
        </p:grpSpPr>
        <p:grpSp>
          <p:nvGrpSpPr>
            <p:cNvPr id="12" name="Group 11"/>
            <p:cNvGrpSpPr/>
            <p:nvPr/>
          </p:nvGrpSpPr>
          <p:grpSpPr>
            <a:xfrm>
              <a:off x="5184275" y="1779486"/>
              <a:ext cx="2135112" cy="4340553"/>
              <a:chOff x="6321606" y="1744594"/>
              <a:chExt cx="2135112" cy="4340553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6321606" y="1744594"/>
                <a:ext cx="2135112" cy="83740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Worker 1</a:t>
                </a:r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6321606" y="3112357"/>
                <a:ext cx="2135112" cy="83740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Worker 2</a:t>
                </a:r>
                <a:endParaRPr lang="en-US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6321606" y="5247741"/>
                <a:ext cx="2135112" cy="83740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Worker N</a:t>
                </a:r>
                <a:endParaRPr lang="en-US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7242634" y="4187025"/>
                <a:ext cx="181415" cy="1814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242634" y="4513886"/>
                <a:ext cx="181415" cy="1814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242634" y="4854702"/>
                <a:ext cx="181415" cy="1814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ight Arrow 13"/>
            <p:cNvSpPr/>
            <p:nvPr/>
          </p:nvSpPr>
          <p:spPr>
            <a:xfrm>
              <a:off x="7305432" y="1835314"/>
              <a:ext cx="1482717" cy="728737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Notify</a:t>
              </a:r>
              <a:endParaRPr lang="en-US" sz="2200" dirty="0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7305432" y="3214047"/>
              <a:ext cx="1482717" cy="728737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Notify</a:t>
              </a:r>
              <a:endParaRPr lang="en-US" sz="2200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7305432" y="5338461"/>
              <a:ext cx="1482717" cy="728737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Notify</a:t>
              </a:r>
              <a:endParaRPr lang="en-US" sz="2200" dirty="0"/>
            </a:p>
          </p:txBody>
        </p:sp>
      </p:grpSp>
      <p:cxnSp>
        <p:nvCxnSpPr>
          <p:cNvPr id="19" name="Straight Arrow Connector 18"/>
          <p:cNvCxnSpPr>
            <a:endCxn id="4" idx="1"/>
          </p:cNvCxnSpPr>
          <p:nvPr/>
        </p:nvCxnSpPr>
        <p:spPr>
          <a:xfrm>
            <a:off x="1590869" y="823448"/>
            <a:ext cx="0" cy="1323644"/>
          </a:xfrm>
          <a:prstGeom prst="straightConnector1">
            <a:avLst/>
          </a:prstGeom>
          <a:ln w="127000">
            <a:solidFill>
              <a:schemeClr val="accent1">
                <a:lumMod val="7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1436" y="292703"/>
            <a:ext cx="2807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Dispatch Notification</a:t>
            </a:r>
            <a:endParaRPr lang="en-US" sz="2400" dirty="0"/>
          </a:p>
        </p:txBody>
      </p:sp>
      <p:cxnSp>
        <p:nvCxnSpPr>
          <p:cNvPr id="23" name="Straight Arrow Connector 22"/>
          <p:cNvCxnSpPr>
            <a:endCxn id="5" idx="1"/>
          </p:cNvCxnSpPr>
          <p:nvPr/>
        </p:nvCxnSpPr>
        <p:spPr>
          <a:xfrm flipV="1">
            <a:off x="2860771" y="2198189"/>
            <a:ext cx="2323504" cy="178646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6" idx="1"/>
          </p:cNvCxnSpPr>
          <p:nvPr/>
        </p:nvCxnSpPr>
        <p:spPr>
          <a:xfrm flipV="1">
            <a:off x="2860771" y="3565952"/>
            <a:ext cx="2323504" cy="65596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7" idx="1"/>
          </p:cNvCxnSpPr>
          <p:nvPr/>
        </p:nvCxnSpPr>
        <p:spPr>
          <a:xfrm>
            <a:off x="2860771" y="4403355"/>
            <a:ext cx="2323504" cy="129798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60774" y="3943303"/>
            <a:ext cx="132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Pub/Sub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990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11979</TotalTime>
  <Words>40</Words>
  <Application>Microsoft Macintosh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Constantine Cois</dc:creator>
  <cp:lastModifiedBy>Constantine Cois</cp:lastModifiedBy>
  <cp:revision>10</cp:revision>
  <dcterms:created xsi:type="dcterms:W3CDTF">2014-06-29T17:22:20Z</dcterms:created>
  <dcterms:modified xsi:type="dcterms:W3CDTF">2014-07-16T01:26:10Z</dcterms:modified>
</cp:coreProperties>
</file>