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43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E561-EA8E-4238-A4F4-E65B1928D9E2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5F05-94DD-4273-BAAD-FF5514F4B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8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7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23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6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17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5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1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5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EB82-906D-4E8D-B498-B9E82D28807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66D756-E0F4-4DE6-8A4C-7A68DED67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1EEB5-2823-4A97-81E5-99EE05A6B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3</a:t>
            </a:r>
            <a:r>
              <a:rPr lang="ko-KR" altLang="en-US" dirty="0"/>
              <a:t>일차</a:t>
            </a:r>
            <a:r>
              <a:rPr lang="en-US" altLang="ko-KR" dirty="0"/>
              <a:t>- </a:t>
            </a:r>
            <a:r>
              <a:rPr lang="ko-KR" altLang="en-US" dirty="0"/>
              <a:t>반복문과 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FB581-CC13-4C88-A88B-4C376649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6A7A-9A83-43D1-86A1-C6C1D2F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무한반복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F34B8B-75B7-480D-93C8-BA34F4A5CD78}"/>
              </a:ext>
            </a:extLst>
          </p:cNvPr>
          <p:cNvSpPr/>
          <p:nvPr/>
        </p:nvSpPr>
        <p:spPr>
          <a:xfrm>
            <a:off x="677334" y="1930400"/>
            <a:ext cx="6790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태어난 연도를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나이는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2020 -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DA8B4434-0069-457D-A204-51CA967D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1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8D61-F52E-4A1D-B144-9ABD04F5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4D43F-2837-4B1E-B936-7FD60222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713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while(!confession())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hit();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704F596-6E04-4BB2-B84A-D6EB0BD370E1}"/>
              </a:ext>
            </a:extLst>
          </p:cNvPr>
          <p:cNvSpPr txBox="1">
            <a:spLocks/>
          </p:cNvSpPr>
          <p:nvPr/>
        </p:nvSpPr>
        <p:spPr>
          <a:xfrm>
            <a:off x="5171998" y="1969958"/>
            <a:ext cx="317133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/>
              <a:t>do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hit();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}while (!confession());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7AFDF8-2ACB-48FA-98D5-1003575911E3}"/>
              </a:ext>
            </a:extLst>
          </p:cNvPr>
          <p:cNvCxnSpPr/>
          <p:nvPr/>
        </p:nvCxnSpPr>
        <p:spPr>
          <a:xfrm>
            <a:off x="1904215" y="4185501"/>
            <a:ext cx="0" cy="1244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5E7BAF-A757-4372-A784-25CB0BF6DFB5}"/>
              </a:ext>
            </a:extLst>
          </p:cNvPr>
          <p:cNvCxnSpPr/>
          <p:nvPr/>
        </p:nvCxnSpPr>
        <p:spPr>
          <a:xfrm>
            <a:off x="6383518" y="4100975"/>
            <a:ext cx="0" cy="1244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06C635-9EDD-422D-9A02-3C3FCDADF369}"/>
              </a:ext>
            </a:extLst>
          </p:cNvPr>
          <p:cNvSpPr txBox="1"/>
          <p:nvPr/>
        </p:nvSpPr>
        <p:spPr>
          <a:xfrm>
            <a:off x="575035" y="6041362"/>
            <a:ext cx="32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처음부터 자백하면 때리지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EB8EA-1FF8-42A4-BF53-1BDA02169834}"/>
              </a:ext>
            </a:extLst>
          </p:cNvPr>
          <p:cNvSpPr txBox="1"/>
          <p:nvPr/>
        </p:nvSpPr>
        <p:spPr>
          <a:xfrm>
            <a:off x="4975668" y="6063734"/>
            <a:ext cx="32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한대 때려라</a:t>
            </a:r>
            <a:r>
              <a:rPr lang="en-US" altLang="ko-KR" dirty="0"/>
              <a:t>. </a:t>
            </a:r>
            <a:r>
              <a:rPr lang="ko-KR" altLang="en-US" dirty="0"/>
              <a:t>그 다음 자백하면 때리지 마라</a:t>
            </a:r>
          </a:p>
        </p:txBody>
      </p:sp>
    </p:spTree>
    <p:extLst>
      <p:ext uri="{BB962C8B-B14F-4D97-AF65-F5344CB8AC3E}">
        <p14:creationId xmlns:p14="http://schemas.microsoft.com/office/powerpoint/2010/main" val="361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3EBE9-7889-4789-9CD2-E3DFCB05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65799B-4E79-4071-8AF2-57AED65AE114}"/>
              </a:ext>
            </a:extLst>
          </p:cNvPr>
          <p:cNvSpPr/>
          <p:nvPr/>
        </p:nvSpPr>
        <p:spPr>
          <a:xfrm>
            <a:off x="677334" y="1930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key2;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수가 같지 않으면 반복하는 프로그램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&amp;key1);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&amp;key2);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(key1 != key2);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4DE1D-4C41-4291-B533-7529FE07D11B}"/>
              </a:ext>
            </a:extLst>
          </p:cNvPr>
          <p:cNvSpPr txBox="1"/>
          <p:nvPr/>
        </p:nvSpPr>
        <p:spPr>
          <a:xfrm>
            <a:off x="6128828" y="1930400"/>
            <a:ext cx="37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do-while</a:t>
            </a:r>
            <a:r>
              <a:rPr lang="ko-KR" altLang="en-US" b="1" dirty="0">
                <a:solidFill>
                  <a:srgbClr val="FF0000"/>
                </a:solidFill>
              </a:rPr>
              <a:t>문에서 </a:t>
            </a:r>
            <a:r>
              <a:rPr lang="en-US" altLang="ko-KR" b="1" dirty="0">
                <a:solidFill>
                  <a:srgbClr val="FF0000"/>
                </a:solidFill>
              </a:rPr>
              <a:t>while</a:t>
            </a:r>
            <a:r>
              <a:rPr lang="ko-KR" altLang="en-US" b="1" dirty="0">
                <a:solidFill>
                  <a:srgbClr val="FF0000"/>
                </a:solidFill>
              </a:rPr>
              <a:t>문 끝에 세미콜론</a:t>
            </a:r>
            <a:r>
              <a:rPr lang="en-US" altLang="ko-KR" b="1" dirty="0">
                <a:solidFill>
                  <a:srgbClr val="FF0000"/>
                </a:solidFill>
              </a:rPr>
              <a:t>(;)</a:t>
            </a:r>
            <a:r>
              <a:rPr lang="ko-KR" altLang="en-US" b="1" dirty="0">
                <a:solidFill>
                  <a:srgbClr val="FF0000"/>
                </a:solidFill>
              </a:rPr>
              <a:t>이 </a:t>
            </a:r>
            <a:r>
              <a:rPr lang="ko-KR" altLang="en-US" b="1" dirty="0" err="1">
                <a:solidFill>
                  <a:srgbClr val="FF0000"/>
                </a:solidFill>
              </a:rPr>
              <a:t>붙어야함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바닥글 개체 틀 6">
            <a:extLst>
              <a:ext uri="{FF2B5EF4-FFF2-40B4-BE49-F238E27FC236}">
                <a16:creationId xmlns:a16="http://schemas.microsoft.com/office/drawing/2014/main" id="{2A6255D4-9184-4B8B-B2BD-356D1BB5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97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9A8F-D96A-478B-AACE-543EEE53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3D548-65DC-4947-8D15-EBF34EFC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while</a:t>
            </a:r>
            <a:r>
              <a:rPr lang="ko-KR" altLang="en-US" dirty="0"/>
              <a:t>문은 </a:t>
            </a:r>
            <a:r>
              <a:rPr lang="en-US" altLang="ko-KR" dirty="0"/>
              <a:t>while</a:t>
            </a:r>
            <a:r>
              <a:rPr lang="ko-KR" altLang="en-US" dirty="0"/>
              <a:t>문으로 모두 대체가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편의성 때문에 쓰는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거의 모든 언어가 </a:t>
            </a:r>
            <a:r>
              <a:rPr lang="en-US" altLang="ko-KR" dirty="0"/>
              <a:t>do while</a:t>
            </a:r>
            <a:r>
              <a:rPr lang="ko-KR" altLang="en-US" dirty="0"/>
              <a:t>문이 따로 존재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문만 완벽히 다룰 줄 안다면 </a:t>
            </a:r>
            <a:r>
              <a:rPr lang="en-US" altLang="ko-KR" dirty="0"/>
              <a:t>while</a:t>
            </a:r>
            <a:r>
              <a:rPr lang="ko-KR" altLang="en-US" dirty="0"/>
              <a:t>문만 써도 무방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2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60FB7-8CD8-4D7B-ACDF-D017A7BF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396E8-96BB-4808-BD01-843C841D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문도 </a:t>
            </a:r>
            <a:r>
              <a:rPr lang="ko-KR" altLang="en-US" dirty="0" err="1"/>
              <a:t>반복문</a:t>
            </a:r>
            <a:r>
              <a:rPr lang="ko-KR" altLang="en-US" dirty="0"/>
              <a:t> 중 하나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</a:t>
            </a:r>
            <a:r>
              <a:rPr lang="en-US" altLang="ko-KR" dirty="0"/>
              <a:t>while</a:t>
            </a:r>
            <a:r>
              <a:rPr lang="ko-KR" altLang="en-US" dirty="0"/>
              <a:t>문과 원리는 같음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while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문은 서로 대체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문의 형태는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173CCA-F895-4797-9503-E4E82EA1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0D91"/>
                </a:solidFill>
                <a:effectLst/>
                <a:latin typeface="Arial Unicode MS"/>
                <a:ea typeface="Monac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초기식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조건식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변화식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7500"/>
                </a:solidFill>
                <a:effectLst/>
                <a:latin typeface="Arial Unicode MS"/>
                <a:ea typeface="Monaco"/>
              </a:rPr>
              <a:t>// ← 루프 선언문(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77500"/>
                </a:solidFill>
                <a:effectLst/>
                <a:latin typeface="Arial Unicode MS"/>
                <a:ea typeface="Monaco"/>
              </a:rPr>
              <a:t>loop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7500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77500"/>
                </a:solidFill>
                <a:effectLst/>
                <a:latin typeface="Arial Unicode MS"/>
                <a:ea typeface="Monaco"/>
              </a:rPr>
              <a:t>statement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77500"/>
                </a:solidFill>
                <a:effectLst/>
                <a:latin typeface="Arial Unicode MS"/>
                <a:ea typeface="Monac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반복할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8C3CF-F848-459C-811D-5706109BADFF}"/>
              </a:ext>
            </a:extLst>
          </p:cNvPr>
          <p:cNvSpPr/>
          <p:nvPr/>
        </p:nvSpPr>
        <p:spPr>
          <a:xfrm>
            <a:off x="822960" y="45640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초기식</a:t>
            </a:r>
            <a:r>
              <a:rPr lang="ko-KR" altLang="en-US" dirty="0"/>
              <a:t>; 조건식; </a:t>
            </a:r>
            <a:r>
              <a:rPr lang="ko-KR" altLang="en-US" dirty="0" err="1"/>
              <a:t>변화식</a:t>
            </a:r>
            <a:r>
              <a:rPr lang="ko-KR" altLang="en-US" dirty="0"/>
              <a:t>) // ← 루프 선언문</a:t>
            </a:r>
            <a:endParaRPr lang="en-US" altLang="ko-KR" dirty="0"/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반복할 코드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95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42957-1FA9-4ECC-8129-6AC35334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6BECD7-F23B-4347-BABE-6737E4615C5D}"/>
              </a:ext>
            </a:extLst>
          </p:cNvPr>
          <p:cNvSpPr/>
          <p:nvPr/>
        </p:nvSpPr>
        <p:spPr>
          <a:xfrm>
            <a:off x="772160" y="1930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E6D9-5DA7-44F4-BC3D-03AA7D0E1CD2}"/>
              </a:ext>
            </a:extLst>
          </p:cNvPr>
          <p:cNvSpPr txBox="1"/>
          <p:nvPr/>
        </p:nvSpPr>
        <p:spPr>
          <a:xfrm>
            <a:off x="772160" y="4185920"/>
            <a:ext cx="52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문 안에서 선언된 변수는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문 안에서만 사용가능</a:t>
            </a:r>
            <a:r>
              <a:rPr lang="en-US" altLang="ko-KR" dirty="0">
                <a:solidFill>
                  <a:srgbClr val="FF0000"/>
                </a:solidFill>
              </a:rPr>
              <a:t>!!!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위의 예제에서는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라는 변수는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문 바깥에서는 사용불가능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바닥글 개체 틀 6">
            <a:extLst>
              <a:ext uri="{FF2B5EF4-FFF2-40B4-BE49-F238E27FC236}">
                <a16:creationId xmlns:a16="http://schemas.microsoft.com/office/drawing/2014/main" id="{05E5ABA1-9B2E-47F4-9075-2CAF5DD9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9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1E7B-223E-41A6-864E-0A2D460B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10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거꾸로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4A845D-6106-4824-9331-8087CBD1D96F}"/>
              </a:ext>
            </a:extLst>
          </p:cNvPr>
          <p:cNvSpPr/>
          <p:nvPr/>
        </p:nvSpPr>
        <p:spPr>
          <a:xfrm>
            <a:off x="677334" y="206527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10; i &gt; 0; i--)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최종값은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AAF4D7DD-3A95-4309-8103-3396BB71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174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29212-AF48-41DE-ACB7-A48E7F20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– </a:t>
            </a:r>
            <a:r>
              <a:rPr lang="ko-KR" altLang="en-US" dirty="0"/>
              <a:t>입력한 횟수대로 반복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DC744-8D35-40E4-80CF-3254BBB7A25A}"/>
              </a:ext>
            </a:extLst>
          </p:cNvPr>
          <p:cNvSpPr/>
          <p:nvPr/>
        </p:nvSpPr>
        <p:spPr>
          <a:xfrm>
            <a:off x="487680" y="21021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반복할 횟수를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&amp;count);    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count; i++)   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"Hello, world! 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C6E506E7-7473-42F5-866B-DECE8E96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463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431BE-CF42-46DF-8CE9-5B2C807D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반복문에서 변수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B3AF5A-CD28-4F4C-ABE8-BAAE75FA9D2C}"/>
              </a:ext>
            </a:extLst>
          </p:cNvPr>
          <p:cNvSpPr/>
          <p:nvPr/>
        </p:nvSpPr>
        <p:spPr>
          <a:xfrm>
            <a:off x="355600" y="2283936"/>
            <a:ext cx="9489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 j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 &amp;&amp; j &lt; 10;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++, j += 2)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씩 증가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"i: %d, j: 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03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6332-FC25-4223-BF52-8A33B2EF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CEB6A-0FDA-4B8D-96C2-8ACBC32D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도중에 반복문을 갑자기 끝내고 싶다면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while(!</a:t>
            </a:r>
            <a:r>
              <a:rPr lang="ko-KR" altLang="en-US" dirty="0"/>
              <a:t>자백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때린다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ko-KR" altLang="en-US" dirty="0"/>
              <a:t>상부에서 전화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그만둔다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그만둔다 </a:t>
            </a:r>
            <a:r>
              <a:rPr lang="en-US" altLang="ko-KR" dirty="0"/>
              <a:t>==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4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2B74-5E1F-4F38-B418-8DF4C7AE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5DD5-44EF-4078-B028-ABFA5EA1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번 출력하는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World”);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World”);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World”);</a:t>
            </a:r>
          </a:p>
          <a:p>
            <a:r>
              <a:rPr lang="en-US" altLang="ko-KR" dirty="0"/>
              <a:t>          …</a:t>
            </a:r>
          </a:p>
          <a:p>
            <a:endParaRPr lang="en-US" altLang="ko-KR" dirty="0"/>
          </a:p>
          <a:p>
            <a:r>
              <a:rPr lang="ko-KR" altLang="en-US" dirty="0"/>
              <a:t>반복문이 있으면 간편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75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581-CD21-4456-AF2F-E84ED1B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- </a:t>
            </a:r>
            <a:r>
              <a:rPr lang="ko-KR" altLang="en-US" dirty="0"/>
              <a:t>무한루프 빠져나오기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92AB04-E5C0-4447-9DD8-AE74FC4B101D}"/>
              </a:ext>
            </a:extLst>
          </p:cNvPr>
          <p:cNvSpPr/>
          <p:nvPr/>
        </p:nvSpPr>
        <p:spPr>
          <a:xfrm>
            <a:off x="545254" y="1432560"/>
            <a:ext cx="8596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태어난 해를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2019)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태어난 해가 이상합니다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종료합니다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나이는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2020 -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F0DD4516-2B49-43FA-AE06-7C4E6B38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779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7B616-FD0F-4399-B949-10573439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0A94D-7F4A-4DFA-AF53-2152D63F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가 반복문을 종료하는 것이라면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반복문을 끝내지는 않고 그 밑에 코드를 이번만 실행하지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while(!</a:t>
            </a:r>
            <a:r>
              <a:rPr lang="ko-KR" altLang="en-US" dirty="0"/>
              <a:t>자백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ko-KR" altLang="en-US" dirty="0"/>
              <a:t>밥 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밥을 먹고 다시 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hit();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9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49A6-5C99-498D-A1AB-983F361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F48F0D-1A5B-48DE-BE76-0FFD9863E0B2}"/>
              </a:ext>
            </a:extLst>
          </p:cNvPr>
          <p:cNvSpPr/>
          <p:nvPr/>
        </p:nvSpPr>
        <p:spPr>
          <a:xfrm>
            <a:off x="924560" y="1631524"/>
            <a:ext cx="873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태어난 해를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2019)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태어난 해가 이상합니다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시도하세요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나이는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2020 -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bornyear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B09C68AF-8B1D-415D-B9DB-37C2394E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155839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338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B4138-934B-4D9D-8BC7-AE747AC1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1DFE-39BB-44C9-9D39-6BD7651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관리가 필요하면</a:t>
            </a:r>
            <a:r>
              <a:rPr lang="en-US" altLang="ko-KR" dirty="0"/>
              <a:t> -&gt; </a:t>
            </a:r>
            <a:r>
              <a:rPr lang="ko-KR" altLang="en-US" dirty="0"/>
              <a:t>변수로 해결가능</a:t>
            </a:r>
            <a:endParaRPr lang="en-US" altLang="ko-KR" dirty="0"/>
          </a:p>
          <a:p>
            <a:r>
              <a:rPr lang="ko-KR" altLang="en-US" dirty="0"/>
              <a:t>데이터의 묶음이 관리가 필요하다면 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배열로 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한반 학생의 점수를 모두 변수로 선언해보자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score1;</a:t>
            </a:r>
          </a:p>
          <a:p>
            <a:r>
              <a:rPr lang="en-US" altLang="ko-KR" dirty="0"/>
              <a:t>int score2;</a:t>
            </a:r>
          </a:p>
          <a:p>
            <a:r>
              <a:rPr lang="en-US" altLang="ko-KR" dirty="0"/>
              <a:t>int score3;</a:t>
            </a:r>
          </a:p>
          <a:p>
            <a:r>
              <a:rPr lang="en-US" altLang="ko-KR" dirty="0"/>
              <a:t>     …</a:t>
            </a:r>
          </a:p>
          <a:p>
            <a:r>
              <a:rPr lang="en-US" altLang="ko-KR" dirty="0"/>
              <a:t>int score30;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A70401A-C35D-414B-BF95-F47DF251AC4A}"/>
              </a:ext>
            </a:extLst>
          </p:cNvPr>
          <p:cNvCxnSpPr/>
          <p:nvPr/>
        </p:nvCxnSpPr>
        <p:spPr>
          <a:xfrm>
            <a:off x="3342640" y="4968240"/>
            <a:ext cx="18999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6837ED-A5B1-410D-AFD0-08D3B7DB1764}"/>
              </a:ext>
            </a:extLst>
          </p:cNvPr>
          <p:cNvSpPr txBox="1"/>
          <p:nvPr/>
        </p:nvSpPr>
        <p:spPr>
          <a:xfrm>
            <a:off x="5791200" y="4783574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불편함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5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F18B-4E21-405D-B910-D1C4B04A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34EFF-C9AE-4770-8FCD-31742A5E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배열 선언방법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score[30];</a:t>
            </a:r>
          </a:p>
          <a:p>
            <a:endParaRPr lang="en-US" altLang="ko-KR" dirty="0"/>
          </a:p>
          <a:p>
            <a:r>
              <a:rPr lang="ko-KR" altLang="en-US" dirty="0"/>
              <a:t>배열 선언과 동시에 초기화 방법</a:t>
            </a:r>
            <a:endParaRPr lang="en-US" altLang="ko-KR" dirty="0"/>
          </a:p>
          <a:p>
            <a:r>
              <a:rPr lang="en-US" altLang="ko-KR" dirty="0"/>
              <a:t>int score[5] = {10, 20, 30, 40, 25};</a:t>
            </a:r>
          </a:p>
          <a:p>
            <a:endParaRPr lang="en-US" altLang="ko-KR" dirty="0"/>
          </a:p>
          <a:p>
            <a:r>
              <a:rPr lang="ko-KR" altLang="en-US" dirty="0"/>
              <a:t>배열 요소에 접근하는 법</a:t>
            </a:r>
            <a:endParaRPr lang="en-US" altLang="ko-KR" dirty="0"/>
          </a:p>
          <a:p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 </a:t>
            </a:r>
            <a:r>
              <a:rPr lang="ko-KR" altLang="en-US" dirty="0"/>
              <a:t>를 통해 접근가능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score[0] = 15;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 score[0]) </a:t>
            </a:r>
            <a:r>
              <a:rPr lang="ko-KR" altLang="en-US" dirty="0"/>
              <a:t>과 같이 사용가능</a:t>
            </a:r>
            <a:endParaRPr lang="en-US" altLang="ko-KR" dirty="0"/>
          </a:p>
          <a:p>
            <a:r>
              <a:rPr lang="ko-KR" altLang="en-US" dirty="0"/>
              <a:t>배열의 인덱스는 </a:t>
            </a:r>
            <a:r>
              <a:rPr lang="ko-KR" altLang="en-US" dirty="0">
                <a:solidFill>
                  <a:srgbClr val="FF0000"/>
                </a:solidFill>
              </a:rPr>
              <a:t>항상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시작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51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9737D-5CB1-474A-8019-71EE24B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이용하여 </a:t>
            </a:r>
            <a:r>
              <a:rPr lang="ko-KR" altLang="en-US" dirty="0" err="1"/>
              <a:t>배열값</a:t>
            </a:r>
            <a:r>
              <a:rPr lang="ko-KR" altLang="en-US" dirty="0"/>
              <a:t> 불러오기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EA67E4-9212-40F4-894E-047F3288C719}"/>
              </a:ext>
            </a:extLst>
          </p:cNvPr>
          <p:cNvSpPr/>
          <p:nvPr/>
        </p:nvSpPr>
        <p:spPr>
          <a:xfrm>
            <a:off x="677334" y="1930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5, 5, 10, 20, 30 };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[%d]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저장된 값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 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D44C3369-A066-4492-BE02-7A8ECD52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155839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/>
              <a:t>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04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BDC6-B290-42B6-9F5D-890CE6D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0B76E-90F9-4068-938D-143E32AE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반복할 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조건이 만족하는 동안 코드를 반복하여라</a:t>
            </a:r>
            <a:r>
              <a:rPr lang="en-US" altLang="ko-KR" dirty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while(battery &gt; 0.5 )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	fly();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C9D4-64C1-4743-9899-0434CC96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기초 예제 </a:t>
            </a:r>
            <a:r>
              <a:rPr lang="en-US" altLang="ko-KR" dirty="0"/>
              <a:t>– hello world 50</a:t>
            </a:r>
            <a:r>
              <a:rPr lang="ko-KR" altLang="en-US" dirty="0"/>
              <a:t>번 반복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F2838-72F3-4ED1-8016-4524609925B7}"/>
              </a:ext>
            </a:extLst>
          </p:cNvPr>
          <p:cNvSpPr/>
          <p:nvPr/>
        </p:nvSpPr>
        <p:spPr>
          <a:xfrm>
            <a:off x="858981" y="23578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50)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6E0C9DD-F1DD-4D51-B179-2AE89982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881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4554-986E-4EE9-BA82-718B601C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과 </a:t>
            </a:r>
            <a:r>
              <a:rPr lang="en-US" altLang="ko-KR" dirty="0"/>
              <a:t>--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944E8-00F1-45DF-AC42-0F8EE952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+1 </a:t>
            </a:r>
            <a:r>
              <a:rPr lang="ko-KR" altLang="en-US" dirty="0"/>
              <a:t>은 같은 것을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 </a:t>
            </a:r>
            <a:r>
              <a:rPr lang="en-US" altLang="ko-KR" dirty="0"/>
              <a:t>++</a:t>
            </a:r>
            <a:r>
              <a:rPr lang="ko-KR" altLang="en-US" dirty="0"/>
              <a:t>는 변수를 </a:t>
            </a:r>
            <a:r>
              <a:rPr lang="en-US" altLang="ko-KR" dirty="0"/>
              <a:t>1 </a:t>
            </a:r>
            <a:r>
              <a:rPr lang="ko-KR" altLang="en-US" dirty="0"/>
              <a:t>증가 시켜주는 역할을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반대로 </a:t>
            </a:r>
            <a:r>
              <a:rPr lang="en-US" altLang="ko-KR" dirty="0"/>
              <a:t> --</a:t>
            </a:r>
            <a:r>
              <a:rPr lang="ko-KR" altLang="en-US" dirty="0"/>
              <a:t>는 변수를 </a:t>
            </a:r>
            <a:r>
              <a:rPr lang="en-US" altLang="ko-KR" dirty="0"/>
              <a:t>1 </a:t>
            </a:r>
            <a:r>
              <a:rPr lang="ko-KR" altLang="en-US" dirty="0"/>
              <a:t>감소 시키는 역할을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12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6FA0-0B72-4D75-88B7-5746EFC2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ko-KR" altLang="en-US" dirty="0" err="1"/>
              <a:t>기초예제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2BADF-A817-4586-BCFD-C068C482155F}"/>
              </a:ext>
            </a:extLst>
          </p:cNvPr>
          <p:cNvSpPr/>
          <p:nvPr/>
        </p:nvSpPr>
        <p:spPr>
          <a:xfrm>
            <a:off x="817417" y="44135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“%d“, 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02811-5FD5-49B5-943A-F12DB03AF18F}"/>
              </a:ext>
            </a:extLst>
          </p:cNvPr>
          <p:cNvSpPr/>
          <p:nvPr/>
        </p:nvSpPr>
        <p:spPr>
          <a:xfrm>
            <a:off x="955964" y="18948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50;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F6B38DD-7C13-4986-99BA-74DEA3CB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4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EBD7-C333-43BA-88B5-FCF0B8EF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기본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94AEF2-6257-4845-A1D0-9F17EC7817BD}"/>
              </a:ext>
            </a:extLst>
          </p:cNvPr>
          <p:cNvSpPr/>
          <p:nvPr/>
        </p:nvSpPr>
        <p:spPr>
          <a:xfrm>
            <a:off x="611346" y="234227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pw = 0;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(pw != 13)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패스워드를 입력하세요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&amp;pw);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성공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F9B1A45E-A4C3-4182-A966-C8331D0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60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6C7-2510-4187-8BBC-4D95F0ED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기초 예제</a:t>
            </a:r>
            <a:r>
              <a:rPr lang="en-US" altLang="ko-KR" dirty="0"/>
              <a:t>- </a:t>
            </a:r>
            <a:r>
              <a:rPr lang="ko-KR" altLang="en-US" dirty="0"/>
              <a:t>입력한 횟수대로 반복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9486D-3ED5-4310-BD3D-EB8527A2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입력한 횟수대로 반복하게 하려면</a:t>
            </a:r>
            <a:r>
              <a:rPr lang="en-US" altLang="ko-KR" dirty="0"/>
              <a:t>? =&gt; count</a:t>
            </a:r>
            <a:r>
              <a:rPr lang="ko-KR" altLang="en-US" dirty="0"/>
              <a:t>라는 변수 하나를 더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3D160-628B-491A-B27A-2ED1C10A29A3}"/>
              </a:ext>
            </a:extLst>
          </p:cNvPr>
          <p:cNvSpPr/>
          <p:nvPr/>
        </p:nvSpPr>
        <p:spPr>
          <a:xfrm>
            <a:off x="974103" y="299998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count=0;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반복 횟수를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&amp;count);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count)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바닥글 개체 틀 6">
            <a:extLst>
              <a:ext uri="{FF2B5EF4-FFF2-40B4-BE49-F238E27FC236}">
                <a16:creationId xmlns:a16="http://schemas.microsoft.com/office/drawing/2014/main" id="{8DE3DE34-EACF-4498-9DE4-9CAB906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216508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231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6603-08AB-47C9-953B-70D535C5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을 이용한 무한루프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3343B-249A-434A-BB93-F68BDD69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0</a:t>
            </a:r>
            <a:r>
              <a:rPr lang="ko-KR" altLang="en-US" dirty="0"/>
              <a:t>은 거짓이고 나머지 정수는 참으로 인식한다</a:t>
            </a:r>
            <a:r>
              <a:rPr lang="en-US" altLang="ko-KR" dirty="0"/>
              <a:t>.(</a:t>
            </a:r>
            <a:r>
              <a:rPr lang="ko-KR" altLang="en-US" dirty="0"/>
              <a:t>하지만 보통 참은 </a:t>
            </a:r>
            <a:r>
              <a:rPr lang="en-US" altLang="ko-KR" dirty="0"/>
              <a:t>1</a:t>
            </a:r>
            <a:r>
              <a:rPr lang="ko-KR" altLang="en-US" dirty="0"/>
              <a:t>로써 표현한다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while(1)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E7F4EC-DF53-4750-868A-C531EC29A7AD}"/>
              </a:ext>
            </a:extLst>
          </p:cNvPr>
          <p:cNvCxnSpPr/>
          <p:nvPr/>
        </p:nvCxnSpPr>
        <p:spPr>
          <a:xfrm>
            <a:off x="3255819" y="4197927"/>
            <a:ext cx="16071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C50A47-99BB-451C-87AB-01A44837C61D}"/>
              </a:ext>
            </a:extLst>
          </p:cNvPr>
          <p:cNvSpPr txBox="1"/>
          <p:nvPr/>
        </p:nvSpPr>
        <p:spPr>
          <a:xfrm>
            <a:off x="5426360" y="4010890"/>
            <a:ext cx="29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무한반복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36093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967</Words>
  <Application>Microsoft Office PowerPoint</Application>
  <PresentationFormat>와이드스크린</PresentationFormat>
  <Paragraphs>256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 Unicode MS</vt:lpstr>
      <vt:lpstr>돋움체</vt:lpstr>
      <vt:lpstr>맑은 고딕</vt:lpstr>
      <vt:lpstr>Arial</vt:lpstr>
      <vt:lpstr>Symbol</vt:lpstr>
      <vt:lpstr>Trebuchet MS</vt:lpstr>
      <vt:lpstr>Wingdings 3</vt:lpstr>
      <vt:lpstr>패싯</vt:lpstr>
      <vt:lpstr>C언어 3일차- 반복문과 배열</vt:lpstr>
      <vt:lpstr>반복문</vt:lpstr>
      <vt:lpstr>while 문</vt:lpstr>
      <vt:lpstr>while 기초 예제 – hello world 50번 반복</vt:lpstr>
      <vt:lpstr>++과 --</vt:lpstr>
      <vt:lpstr>while문 기초예제 2</vt:lpstr>
      <vt:lpstr>while문 기본 예제 3</vt:lpstr>
      <vt:lpstr>while문 기초 예제- 입력한 횟수대로 반복.</vt:lpstr>
      <vt:lpstr>while을 이용한 무한루프</vt:lpstr>
      <vt:lpstr>while문 무한반복 예제</vt:lpstr>
      <vt:lpstr>do-while문</vt:lpstr>
      <vt:lpstr>do-while문 예제</vt:lpstr>
      <vt:lpstr>do while문의 필요성</vt:lpstr>
      <vt:lpstr>for문</vt:lpstr>
      <vt:lpstr>for문으로 0부터 9까지 출력하기</vt:lpstr>
      <vt:lpstr>for문으로 10부터 1까지 거꾸로 출력</vt:lpstr>
      <vt:lpstr>for문 예제 – 입력한 횟수대로 반복</vt:lpstr>
      <vt:lpstr>for 반복문에서 변수 2개 사용</vt:lpstr>
      <vt:lpstr>break 구문</vt:lpstr>
      <vt:lpstr>break문 예제- 무한루프 빠져나오기</vt:lpstr>
      <vt:lpstr>continue</vt:lpstr>
      <vt:lpstr>continue 예제</vt:lpstr>
      <vt:lpstr>배열</vt:lpstr>
      <vt:lpstr>배열 사용방법</vt:lpstr>
      <vt:lpstr>for문을 이용하여 배열값 불러오기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3일차- 반복문과 배열</dc:title>
  <dc:creator> </dc:creator>
  <cp:lastModifiedBy> </cp:lastModifiedBy>
  <cp:revision>35</cp:revision>
  <dcterms:created xsi:type="dcterms:W3CDTF">2019-01-15T13:46:37Z</dcterms:created>
  <dcterms:modified xsi:type="dcterms:W3CDTF">2019-01-16T09:09:24Z</dcterms:modified>
</cp:coreProperties>
</file>