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1" r:id="rId18"/>
    <p:sldId id="280" r:id="rId19"/>
    <p:sldId id="282" r:id="rId20"/>
    <p:sldId id="28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880-9D50-430C-AD1F-24D3370B2D8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4352E-B548-4C9B-9041-A46433582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4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68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5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98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9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3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2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3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6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4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86F7-1159-43B0-9549-7CDB47E0F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4DB92-9CBF-4BFA-A333-500B3733F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8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E45A2-C8EE-4F62-A5A9-DEE394C56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92514-BBC7-410F-ADC5-C39F6B446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복습 및 예제풀이</a:t>
            </a:r>
          </a:p>
        </p:txBody>
      </p:sp>
    </p:spTree>
    <p:extLst>
      <p:ext uri="{BB962C8B-B14F-4D97-AF65-F5344CB8AC3E}">
        <p14:creationId xmlns:p14="http://schemas.microsoft.com/office/powerpoint/2010/main" val="36589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E1892-E565-4DE8-BABB-95E9278D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4EC97-9F78-4C71-8651-A7829407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4349"/>
            <a:ext cx="1517226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6E20382-3FD6-4591-9EFB-BE3874D368A0}"/>
              </a:ext>
            </a:extLst>
          </p:cNvPr>
          <p:cNvSpPr txBox="1">
            <a:spLocks/>
          </p:cNvSpPr>
          <p:nvPr/>
        </p:nvSpPr>
        <p:spPr>
          <a:xfrm>
            <a:off x="3138825" y="2367628"/>
            <a:ext cx="4923366" cy="61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dirty="0"/>
              <a:t>조건식이 들어맞을 때 코드를 실행하여라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B26EED-2669-4FF9-BF9E-E55702CD5698}"/>
              </a:ext>
            </a:extLst>
          </p:cNvPr>
          <p:cNvCxnSpPr/>
          <p:nvPr/>
        </p:nvCxnSpPr>
        <p:spPr>
          <a:xfrm>
            <a:off x="2362200" y="2560320"/>
            <a:ext cx="5029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5DB9F02-5132-4FB7-9593-8F84B9756C84}"/>
              </a:ext>
            </a:extLst>
          </p:cNvPr>
          <p:cNvSpPr txBox="1">
            <a:spLocks/>
          </p:cNvSpPr>
          <p:nvPr/>
        </p:nvSpPr>
        <p:spPr>
          <a:xfrm>
            <a:off x="677142" y="3878580"/>
            <a:ext cx="5632218" cy="71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/>
              <a:t>else if, else </a:t>
            </a:r>
            <a:r>
              <a:rPr lang="ko-KR" altLang="en-US" dirty="0"/>
              <a:t>등으로 조건식이 부합하지 않을 경우 다른 코드를 실행하게 할 수도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58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7D3A6-7365-4219-BF59-635564F0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0ECA3-AE9A-4C0E-AE53-09B4E3CD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조건식을 따질 땐 관계 연산자가 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 할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== b, a!=b, a&lt;b, a&gt;b, a&lt;=b, a&gt;=b </a:t>
            </a:r>
            <a:r>
              <a:rPr lang="ko-KR" altLang="en-US" dirty="0"/>
              <a:t>등으로 비교 하여 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if(a&lt;b), if(a==b) </a:t>
            </a:r>
            <a:r>
              <a:rPr lang="ko-KR" altLang="en-US" dirty="0"/>
              <a:t>등과 같이 사용가능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조건식 자체에 어떤 정수를 대입할 수 도 있음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</a:t>
            </a:r>
            <a:r>
              <a:rPr lang="en-US" altLang="ko-KR" dirty="0"/>
              <a:t> 0</a:t>
            </a:r>
            <a:r>
              <a:rPr lang="ko-KR" altLang="en-US" dirty="0"/>
              <a:t>은 거짓</a:t>
            </a:r>
            <a:r>
              <a:rPr lang="en-US" altLang="ko-KR" dirty="0"/>
              <a:t>, 1</a:t>
            </a:r>
            <a:r>
              <a:rPr lang="ko-KR" altLang="en-US" dirty="0"/>
              <a:t>은 참을 뜻함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1</a:t>
            </a:r>
            <a:r>
              <a:rPr lang="ko-KR" altLang="en-US" dirty="0"/>
              <a:t>이라는 조건식은 참이라는 뜻</a:t>
            </a:r>
            <a:endParaRPr lang="en-US" altLang="ko-KR" dirty="0"/>
          </a:p>
          <a:p>
            <a:r>
              <a:rPr lang="en-US" altLang="ko-KR" dirty="0"/>
              <a:t>if(a) </a:t>
            </a:r>
            <a:r>
              <a:rPr lang="ko-KR" altLang="en-US" dirty="0"/>
              <a:t>일 때 </a:t>
            </a:r>
            <a:r>
              <a:rPr lang="en-US" altLang="ko-KR" dirty="0"/>
              <a:t>a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일 경우 거짓</a:t>
            </a:r>
            <a:r>
              <a:rPr lang="en-US" altLang="ko-KR" dirty="0"/>
              <a:t>, </a:t>
            </a:r>
            <a:r>
              <a:rPr lang="ko-KR" altLang="en-US" dirty="0"/>
              <a:t>나머지 수일 경우 참을 뜻함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a==0</a:t>
            </a:r>
            <a:r>
              <a:rPr lang="ko-KR" altLang="en-US" dirty="0"/>
              <a:t>일 때는 </a:t>
            </a:r>
            <a:r>
              <a:rPr lang="en-US" altLang="ko-KR" dirty="0"/>
              <a:t>if</a:t>
            </a:r>
            <a:r>
              <a:rPr lang="ko-KR" altLang="en-US" dirty="0"/>
              <a:t>문 안의 코드를 실행하지 않고 </a:t>
            </a:r>
            <a:r>
              <a:rPr lang="en-US" altLang="ko-KR" dirty="0"/>
              <a:t>a!=0</a:t>
            </a:r>
            <a:r>
              <a:rPr lang="ko-KR" altLang="en-US" dirty="0"/>
              <a:t>일 때 </a:t>
            </a:r>
            <a:r>
              <a:rPr lang="en-US" altLang="ko-KR" dirty="0"/>
              <a:t>if</a:t>
            </a:r>
            <a:r>
              <a:rPr lang="ko-KR" altLang="en-US" dirty="0"/>
              <a:t>문을 실행함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32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7292C-A028-402D-ADE3-F55DD18B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033C7-E8E8-4CDD-AC15-F8319201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두개의 조건을 </a:t>
            </a:r>
            <a:r>
              <a:rPr lang="en-US" altLang="ko-KR" dirty="0"/>
              <a:t>and </a:t>
            </a:r>
            <a:r>
              <a:rPr lang="ko-KR" altLang="en-US" dirty="0"/>
              <a:t>연산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/>
              <a:t>&amp;&amp; </a:t>
            </a:r>
            <a:r>
              <a:rPr lang="ko-KR" altLang="en-US" dirty="0"/>
              <a:t>연산을 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크고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클 경우를 조건식으로 나타내면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a&gt;b &amp;&amp; c&gt; b</a:t>
            </a:r>
          </a:p>
          <a:p>
            <a:endParaRPr lang="en-US" altLang="ko-KR" dirty="0"/>
          </a:p>
          <a:p>
            <a:r>
              <a:rPr lang="ko-KR" altLang="en-US" dirty="0"/>
              <a:t>두개의 조건을 </a:t>
            </a:r>
            <a:r>
              <a:rPr lang="en-US" altLang="ko-KR" dirty="0"/>
              <a:t>or </a:t>
            </a:r>
            <a:r>
              <a:rPr lang="ko-KR" altLang="en-US" dirty="0"/>
              <a:t>연산 할 때는 </a:t>
            </a:r>
            <a:r>
              <a:rPr lang="en-US" altLang="ko-KR" dirty="0"/>
              <a:t>||</a:t>
            </a:r>
            <a:r>
              <a:rPr lang="ko-KR" altLang="en-US" dirty="0"/>
              <a:t>연산을 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ex)a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클 경우를 조건식으로 나타내면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a&gt;b || c&gt;b</a:t>
            </a:r>
          </a:p>
        </p:txBody>
      </p:sp>
    </p:spTree>
    <p:extLst>
      <p:ext uri="{BB962C8B-B14F-4D97-AF65-F5344CB8AC3E}">
        <p14:creationId xmlns:p14="http://schemas.microsoft.com/office/powerpoint/2010/main" val="348989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63E59-C4F6-4604-8FDA-A4640F5C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E2132-68D2-4FC5-A50A-54A8563E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문 모두 어떤 조건이 부합할 때 반복하는 행위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while</a:t>
            </a:r>
            <a:r>
              <a:rPr lang="ko-KR" altLang="en-US" dirty="0"/>
              <a:t>문은 어떤 조건이 부합할 동안 반복할 때 많이 쓰고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문은 순차적으로 반복하는 행위에 </a:t>
            </a:r>
            <a:r>
              <a:rPr lang="ko-KR" altLang="en-US" dirty="0" err="1"/>
              <a:t>많이씀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반복할 코드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FBB4E-1C50-4966-BFCC-5A4AC854EFBC}"/>
              </a:ext>
            </a:extLst>
          </p:cNvPr>
          <p:cNvSpPr txBox="1"/>
          <p:nvPr/>
        </p:nvSpPr>
        <p:spPr>
          <a:xfrm>
            <a:off x="3543300" y="4200035"/>
            <a:ext cx="348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</a:t>
            </a:r>
            <a:r>
              <a:rPr lang="ko-KR" altLang="en-US" dirty="0" err="1"/>
              <a:t>초기식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/>
              <a:t>변경식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반복할 코드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3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CE030-CB54-4C01-B3EF-FC43B24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문으로 </a:t>
            </a:r>
            <a:r>
              <a:rPr lang="en-US" altLang="ko-KR" dirty="0"/>
              <a:t>a&gt;b</a:t>
            </a:r>
            <a:r>
              <a:rPr lang="ko-KR" altLang="en-US" dirty="0"/>
              <a:t>일 경우 </a:t>
            </a:r>
            <a:r>
              <a:rPr lang="ko-KR" altLang="en-US" dirty="0" err="1"/>
              <a:t>반복하는법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15D4A-EDC3-49A9-BC35-A8ACAE4B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68886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int a=1;</a:t>
            </a:r>
          </a:p>
          <a:p>
            <a:pPr marL="0" indent="0">
              <a:buNone/>
            </a:pPr>
            <a:r>
              <a:rPr lang="en-US" altLang="ko-KR" dirty="0"/>
              <a:t>int b=0;</a:t>
            </a:r>
          </a:p>
          <a:p>
            <a:pPr marL="0" indent="0">
              <a:buNone/>
            </a:pPr>
            <a:r>
              <a:rPr lang="en-US" altLang="ko-KR" dirty="0"/>
              <a:t>while(a&gt;b)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scanf_s</a:t>
            </a:r>
            <a:r>
              <a:rPr lang="en-US" altLang="ko-KR" dirty="0"/>
              <a:t>(“%d %d”, &amp;a, &amp;b);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65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3B351-A848-4C24-A9EC-F6C551CD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문으로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49</a:t>
            </a:r>
            <a:r>
              <a:rPr lang="ko-KR" altLang="en-US" dirty="0"/>
              <a:t>까지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0155B-E8BC-4064-8937-3CC52FD87331}"/>
              </a:ext>
            </a:extLst>
          </p:cNvPr>
          <p:cNvSpPr txBox="1"/>
          <p:nvPr/>
        </p:nvSpPr>
        <p:spPr>
          <a:xfrm>
            <a:off x="677334" y="2049779"/>
            <a:ext cx="6987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”,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3768E-83BC-4736-A27E-9D1A50123271}"/>
              </a:ext>
            </a:extLst>
          </p:cNvPr>
          <p:cNvSpPr txBox="1"/>
          <p:nvPr/>
        </p:nvSpPr>
        <p:spPr>
          <a:xfrm>
            <a:off x="677334" y="4206239"/>
            <a:ext cx="2324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&lt;50;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(“%d ”,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61D4D-5113-4795-AE74-F3074652E655}"/>
              </a:ext>
            </a:extLst>
          </p:cNvPr>
          <p:cNvSpPr txBox="1"/>
          <p:nvPr/>
        </p:nvSpPr>
        <p:spPr>
          <a:xfrm>
            <a:off x="4671060" y="2127428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for</a:t>
            </a:r>
            <a:r>
              <a:rPr lang="ko-KR" altLang="en-US" dirty="0"/>
              <a:t>문 안에서만 사용가능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8B692-33E2-4305-B7D3-9BE28C8B21F2}"/>
              </a:ext>
            </a:extLst>
          </p:cNvPr>
          <p:cNvSpPr txBox="1"/>
          <p:nvPr/>
        </p:nvSpPr>
        <p:spPr>
          <a:xfrm>
            <a:off x="4671060" y="4575571"/>
            <a:ext cx="32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for</a:t>
            </a:r>
            <a:r>
              <a:rPr lang="ko-KR" altLang="en-US" dirty="0"/>
              <a:t>문 밖에서도 사용가능</a:t>
            </a:r>
          </a:p>
        </p:txBody>
      </p:sp>
    </p:spTree>
    <p:extLst>
      <p:ext uri="{BB962C8B-B14F-4D97-AF65-F5344CB8AC3E}">
        <p14:creationId xmlns:p14="http://schemas.microsoft.com/office/powerpoint/2010/main" val="424150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B02C-2569-49AC-8057-F206869F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C04AF-DDE4-4DA0-9209-79D6A534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배열은 변수의 목록임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 선언방법은 변수 이름에 대괄호 </a:t>
            </a:r>
            <a:r>
              <a:rPr lang="en-US" altLang="ko-KR" dirty="0"/>
              <a:t>[</a:t>
            </a:r>
            <a:r>
              <a:rPr lang="ko-KR" altLang="en-US" dirty="0"/>
              <a:t>배열길이</a:t>
            </a:r>
            <a:r>
              <a:rPr lang="en-US" altLang="ko-KR" dirty="0"/>
              <a:t>] </a:t>
            </a:r>
            <a:r>
              <a:rPr lang="ko-KR" altLang="en-US" dirty="0"/>
              <a:t>만 붙이면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int num[30]; double number[59];</a:t>
            </a:r>
          </a:p>
          <a:p>
            <a:endParaRPr lang="en-US" altLang="ko-KR" dirty="0"/>
          </a:p>
          <a:p>
            <a:r>
              <a:rPr lang="ko-KR" altLang="en-US" dirty="0"/>
              <a:t>배열의 인덱스는 항상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num[0], num[1] </a:t>
            </a:r>
            <a:r>
              <a:rPr lang="ko-KR" altLang="en-US" dirty="0"/>
              <a:t>등으로 목록 중 하나의 변수를 불러 올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인덱싱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배열을 선언할 때 대괄호는 변수 길이를 정해주는 역할</a:t>
            </a:r>
            <a:r>
              <a:rPr lang="en-US" altLang="ko-KR" dirty="0"/>
              <a:t>, </a:t>
            </a:r>
            <a:r>
              <a:rPr lang="ko-KR" altLang="en-US" dirty="0"/>
              <a:t>배열을 불러올 때 대괄호는 배열 목록 중 어떤 변수에 접근하겠다고 알려주는 인덱싱 역할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91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70BE-37FE-47BC-9862-8EDC6D88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초기화 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403C3-FCA2-4EC4-8FA4-D352E22D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[5] = {5,4,6,8,20};</a:t>
            </a:r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[5];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[0] = 5;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[1] = 4;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[2] = 6;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[3] = 8;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arr</a:t>
            </a:r>
            <a:r>
              <a:rPr lang="en-US" altLang="ko-KR" dirty="0"/>
              <a:t>[4] = 20;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31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BE521-B619-49E3-9579-3A53C414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문으로 배열 관리하기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781A4A-4CF2-42CC-A142-DA8055F31C20}"/>
              </a:ext>
            </a:extLst>
          </p:cNvPr>
          <p:cNvSpPr/>
          <p:nvPr/>
        </p:nvSpPr>
        <p:spPr>
          <a:xfrm>
            <a:off x="677334" y="38469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8, 6, 2,10,11 };</a:t>
            </a: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[%d]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값을 입력하세요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1E5E5-9994-4538-9E7C-D962EA96872E}"/>
              </a:ext>
            </a:extLst>
          </p:cNvPr>
          <p:cNvSpPr/>
          <p:nvPr/>
        </p:nvSpPr>
        <p:spPr>
          <a:xfrm>
            <a:off x="677334" y="16908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8, 6, 2,10,11 };</a:t>
            </a: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61CB72-BDD7-4CF7-96BE-61C25694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2333" y="5883275"/>
            <a:ext cx="6297612" cy="365125"/>
          </a:xfrm>
        </p:spPr>
        <p:txBody>
          <a:bodyPr/>
          <a:lstStyle/>
          <a:p>
            <a:r>
              <a:rPr lang="ko-KR" altLang="en-US" sz="1600" dirty="0"/>
              <a:t>예제 파일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369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1FEE9-BF62-4253-BE5D-2D3C7AF9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– </a:t>
            </a:r>
            <a:r>
              <a:rPr lang="ko-KR" altLang="en-US" dirty="0"/>
              <a:t>배열 요소의 값을 모두 더한 값을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5B73FC-F3A8-4BDF-87AD-134EE8CC727F}"/>
              </a:ext>
            </a:extLst>
          </p:cNvPr>
          <p:cNvSpPr/>
          <p:nvPr/>
        </p:nvSpPr>
        <p:spPr>
          <a:xfrm>
            <a:off x="677334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8, 6, 2,10,11 };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 = 0;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5; i++)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sum = sum +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총합은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 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79801-2F72-45A6-8810-BC1FA872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코드와 빌드</a:t>
            </a:r>
            <a:r>
              <a:rPr lang="en-US" altLang="ko-KR" dirty="0"/>
              <a:t>(build)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51FB245-F0B0-4DAE-A69F-BB5637384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74" y="1271690"/>
            <a:ext cx="5256301" cy="3576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20D392-98B4-4DBD-B458-EDB857DA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0" y="4848225"/>
            <a:ext cx="8086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A050-1479-4048-81FD-E8F5ED2B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배열과 </a:t>
            </a:r>
            <a:r>
              <a:rPr lang="en-US" altLang="ko-KR" dirty="0"/>
              <a:t>for</a:t>
            </a:r>
            <a:r>
              <a:rPr lang="ko-KR" altLang="en-US" dirty="0"/>
              <a:t>문 중첩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4389FF7-3A1D-4ED0-AEDC-6ED663C0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한반에 </a:t>
            </a:r>
            <a:r>
              <a:rPr lang="en-US" altLang="ko-KR" dirty="0"/>
              <a:t>5</a:t>
            </a:r>
            <a:r>
              <a:rPr lang="ko-KR" altLang="en-US" dirty="0"/>
              <a:t>명의 학생이 있고 총 </a:t>
            </a:r>
            <a:r>
              <a:rPr lang="en-US" altLang="ko-KR" dirty="0"/>
              <a:t>3</a:t>
            </a:r>
            <a:r>
              <a:rPr lang="ko-KR" altLang="en-US" dirty="0"/>
              <a:t>반까지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한반의 학생은 </a:t>
            </a:r>
            <a:r>
              <a:rPr lang="en-US" altLang="ko-KR" dirty="0"/>
              <a:t>5</a:t>
            </a:r>
            <a:r>
              <a:rPr lang="ko-KR" altLang="en-US" dirty="0"/>
              <a:t>명의 묶음이고 이 학교의 총 반은 </a:t>
            </a:r>
            <a:r>
              <a:rPr lang="en-US" altLang="ko-KR" dirty="0"/>
              <a:t>2</a:t>
            </a:r>
            <a:r>
              <a:rPr lang="ko-KR" altLang="en-US" dirty="0"/>
              <a:t>개의 묶음이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int student[3][5]; </a:t>
            </a:r>
            <a:r>
              <a:rPr lang="ko-KR" altLang="en-US" dirty="0"/>
              <a:t>와 같이 배열을 생성함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2</a:t>
            </a:r>
            <a:r>
              <a:rPr lang="ko-KR" altLang="en-US" dirty="0"/>
              <a:t>차원 배열이라고 칭함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20CAEF-80ED-4CD4-B756-84AD9C57902B}"/>
              </a:ext>
            </a:extLst>
          </p:cNvPr>
          <p:cNvSpPr/>
          <p:nvPr/>
        </p:nvSpPr>
        <p:spPr>
          <a:xfrm>
            <a:off x="677334" y="4287036"/>
            <a:ext cx="3562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student_score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[3][5] =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{5,5,10,15,7},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{2,6,9,18,5},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{8,6,7,5,6}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64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B8470-410B-49ED-A076-0957BC82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하는 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950A8-32D4-4C71-9B36-AEA8F204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프로그램의 조건이 주어지면 먼저 곰곰이 생각해본다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사람이 풀 수 있는 문제이면 사람이 푸는 방식을 생각해본다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그 문제를 해결하는 방식을 말로써 쭉 적어본다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생각한 방식을 의사코드화 한다</a:t>
            </a:r>
            <a:r>
              <a:rPr lang="en-US" altLang="ko-KR" dirty="0"/>
              <a:t>. (</a:t>
            </a:r>
            <a:r>
              <a:rPr lang="ko-KR" altLang="en-US" dirty="0"/>
              <a:t>논리적으로 말만 되면 모두 의사코드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의사코드를 </a:t>
            </a:r>
            <a:r>
              <a:rPr lang="en-US" altLang="ko-KR" dirty="0"/>
              <a:t>c</a:t>
            </a:r>
            <a:r>
              <a:rPr lang="ko-KR" altLang="en-US" dirty="0"/>
              <a:t>언어 코드로 업그레이드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의사코드화 할 때</a:t>
            </a:r>
            <a:r>
              <a:rPr lang="en-US" altLang="ko-KR" dirty="0"/>
              <a:t>, </a:t>
            </a:r>
            <a:r>
              <a:rPr lang="ko-KR" altLang="en-US" dirty="0"/>
              <a:t>먼저 입력과 출력에 대해 생각한다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즉 어떤 것이 입력 되어야 하는지</a:t>
            </a:r>
            <a:r>
              <a:rPr lang="en-US" altLang="ko-KR" dirty="0"/>
              <a:t>, </a:t>
            </a:r>
            <a:r>
              <a:rPr lang="ko-KR" altLang="en-US" dirty="0"/>
              <a:t>또한 입력이 어떻게 처리가 되어야 하는 지를 생각한다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이후 처리한 데이터를 어떻게 출력으로 보여줄 것인가</a:t>
            </a:r>
            <a:r>
              <a:rPr lang="en-US" altLang="ko-KR" dirty="0"/>
              <a:t>, </a:t>
            </a:r>
            <a:r>
              <a:rPr lang="ko-KR" altLang="en-US" dirty="0"/>
              <a:t>어떤 조건일 때 어떤 출력을 보여줄 것인가를 생각한다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의사코드화만 성공한다면 </a:t>
            </a:r>
            <a:r>
              <a:rPr lang="en-US" altLang="ko-KR" dirty="0"/>
              <a:t>c</a:t>
            </a:r>
            <a:r>
              <a:rPr lang="ko-KR" altLang="en-US" dirty="0"/>
              <a:t>언어로 변경하는 것은 문법적인 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7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8215389-B5FC-4574-AE5B-C4DFFAB9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6" y="316966"/>
            <a:ext cx="3846635" cy="3671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009CBE-E9B0-4C15-9F95-59691168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74" y="596601"/>
            <a:ext cx="5512377" cy="3112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67197D-9866-4DE3-AD9C-B8A34B12F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31" y="3988271"/>
            <a:ext cx="5314620" cy="30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2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3068-B8E5-45F3-8774-0F91D103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68" y="553731"/>
            <a:ext cx="8596668" cy="59979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// </a:t>
            </a:r>
            <a:r>
              <a:rPr lang="en-US" altLang="ko-KR" dirty="0" err="1"/>
              <a:t>stdio.h</a:t>
            </a:r>
            <a:r>
              <a:rPr lang="ko-KR" altLang="en-US" dirty="0"/>
              <a:t>라는 헤더 파일을 추가하여라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main() //</a:t>
            </a:r>
            <a:r>
              <a:rPr lang="ko-KR" altLang="en-US" dirty="0"/>
              <a:t>메인 함수 시작</a:t>
            </a:r>
            <a:r>
              <a:rPr lang="en-US" altLang="ko-KR" dirty="0"/>
              <a:t>. C</a:t>
            </a:r>
            <a:r>
              <a:rPr lang="ko-KR" altLang="en-US" dirty="0"/>
              <a:t>언어 프로그램은 </a:t>
            </a:r>
            <a:r>
              <a:rPr lang="ko-KR" altLang="en-US" dirty="0" err="1"/>
              <a:t>메인함수부터</a:t>
            </a:r>
            <a:r>
              <a:rPr lang="ko-KR" altLang="en-US" dirty="0"/>
              <a:t> 시작됨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("Hello World"); // “</a:t>
            </a:r>
            <a:r>
              <a:rPr lang="en-US" altLang="ko-KR" dirty="0" err="1"/>
              <a:t>Hellow</a:t>
            </a:r>
            <a:r>
              <a:rPr lang="en-US" altLang="ko-KR" dirty="0"/>
              <a:t> World” </a:t>
            </a:r>
            <a:r>
              <a:rPr lang="ko-KR" altLang="en-US" dirty="0"/>
              <a:t>라고 출력하여라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(“\n”); </a:t>
            </a:r>
          </a:p>
          <a:p>
            <a:pPr marL="0" indent="0">
              <a:buNone/>
            </a:pPr>
            <a:r>
              <a:rPr lang="en-US" altLang="ko-KR" dirty="0"/>
              <a:t>	system("pause");  //</a:t>
            </a:r>
            <a:r>
              <a:rPr lang="ko-KR" altLang="en-US" dirty="0"/>
              <a:t>프로그램이 바로 꺼지는 것을 방지해줌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8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0D67-4466-4D09-9474-A512FCFB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헤더파일이란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B5BE1-DB5E-4FD8-B68F-AF1F8258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메뉴판과 같은 역할</a:t>
            </a:r>
            <a:endParaRPr lang="en-US" altLang="ko-KR" dirty="0"/>
          </a:p>
          <a:p>
            <a:r>
              <a:rPr lang="ko-KR" altLang="en-US" dirty="0"/>
              <a:t>음식집에 가서 어떤 음식이 있는지 알려면 메뉴판이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이처럼 </a:t>
            </a:r>
            <a:r>
              <a:rPr lang="en-US" altLang="ko-KR" dirty="0"/>
              <a:t>c</a:t>
            </a:r>
            <a:r>
              <a:rPr lang="ko-KR" altLang="en-US" dirty="0"/>
              <a:t>언어가 </a:t>
            </a:r>
            <a:r>
              <a:rPr lang="en-US" altLang="ko-KR" dirty="0" err="1"/>
              <a:t>printf</a:t>
            </a:r>
            <a:r>
              <a:rPr lang="en-US" altLang="ko-KR" dirty="0"/>
              <a:t>(), </a:t>
            </a:r>
            <a:r>
              <a:rPr lang="en-US" altLang="ko-KR" dirty="0" err="1"/>
              <a:t>scnaf</a:t>
            </a:r>
            <a:r>
              <a:rPr lang="en-US" altLang="ko-KR" dirty="0"/>
              <a:t>() </a:t>
            </a:r>
            <a:r>
              <a:rPr lang="ko-KR" altLang="en-US" dirty="0"/>
              <a:t>등이 무엇인지 알려면 헤더파일이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#include</a:t>
            </a:r>
            <a:r>
              <a:rPr lang="ko-KR" altLang="en-US" dirty="0"/>
              <a:t>는 메뉴판을 가져오라는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// </a:t>
            </a:r>
            <a:r>
              <a:rPr lang="en-US" altLang="ko-KR" dirty="0" err="1"/>
              <a:t>STanDard</a:t>
            </a:r>
            <a:r>
              <a:rPr lang="en-US" altLang="ko-KR" dirty="0"/>
              <a:t> </a:t>
            </a:r>
            <a:r>
              <a:rPr lang="en-US" altLang="ko-KR" dirty="0" err="1"/>
              <a:t>Input/Output</a:t>
            </a:r>
            <a:r>
              <a:rPr lang="en-US" altLang="ko-KR" dirty="0"/>
              <a:t> </a:t>
            </a:r>
            <a:r>
              <a:rPr lang="ko-KR" altLang="en-US" dirty="0"/>
              <a:t>에 관한 메뉴판을 가져오라는 뜻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18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73235-7D1E-45F2-85E5-B41024F0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85741-3A9D-43C8-9C77-B377AB6F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언어는 </a:t>
            </a:r>
            <a:r>
              <a:rPr lang="en-US" altLang="ko-KR" dirty="0"/>
              <a:t>main() </a:t>
            </a:r>
            <a:r>
              <a:rPr lang="ko-KR" altLang="en-US" dirty="0"/>
              <a:t>함수로 시작해서 </a:t>
            </a:r>
            <a:r>
              <a:rPr lang="en-US" altLang="ko-KR" dirty="0"/>
              <a:t>main() </a:t>
            </a:r>
            <a:r>
              <a:rPr lang="ko-KR" altLang="en-US" dirty="0"/>
              <a:t>함수로 끝남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/>
              <a:t>함수 밖에 있는 코드는 실행되지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/>
              <a:t>함수는 하나만 존재 해야함</a:t>
            </a:r>
          </a:p>
        </p:txBody>
      </p:sp>
    </p:spTree>
    <p:extLst>
      <p:ext uri="{BB962C8B-B14F-4D97-AF65-F5344CB8AC3E}">
        <p14:creationId xmlns:p14="http://schemas.microsoft.com/office/powerpoint/2010/main" val="29797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49BD-A14B-4AEE-A72A-8B4A1BF6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2460"/>
            <a:ext cx="8596668" cy="1320800"/>
          </a:xfr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 대해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21C08-35B1-4ED1-9214-70F492E4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문자열</a:t>
            </a:r>
            <a:r>
              <a:rPr lang="en-US" altLang="ko-KR" dirty="0"/>
              <a:t>”); -&gt; </a:t>
            </a:r>
            <a:r>
              <a:rPr lang="ko-KR" altLang="en-US" dirty="0"/>
              <a:t>문자열을 출력함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큰따옴표 안의 내용은 문자 그대로 출력됨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%d, %f </a:t>
            </a:r>
            <a:r>
              <a:rPr lang="ko-KR" altLang="en-US" dirty="0"/>
              <a:t>처럼 </a:t>
            </a:r>
            <a:r>
              <a:rPr lang="en-US" altLang="ko-KR" dirty="0"/>
              <a:t>%</a:t>
            </a:r>
            <a:r>
              <a:rPr lang="ko-KR" altLang="en-US" dirty="0"/>
              <a:t>□ 의 형식을 가지는 문자는 변수의 값으로 치환한다는 하나의 약속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\n, \t </a:t>
            </a:r>
            <a:r>
              <a:rPr lang="ko-KR" altLang="en-US" dirty="0"/>
              <a:t>처럼 </a:t>
            </a:r>
            <a:r>
              <a:rPr lang="en-US" altLang="ko-KR" dirty="0"/>
              <a:t>\</a:t>
            </a:r>
            <a:r>
              <a:rPr lang="ko-KR" altLang="en-US" dirty="0"/>
              <a:t>□의 형식도 마찬가지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a = 2, b = 3;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</a:t>
            </a:r>
            <a:r>
              <a:rPr lang="ko-KR" altLang="en-US" dirty="0"/>
              <a:t>한</a:t>
            </a:r>
            <a:r>
              <a:rPr lang="en-US" altLang="ko-KR" dirty="0"/>
              <a:t>%</a:t>
            </a:r>
            <a:r>
              <a:rPr lang="en-US" altLang="ko-KR" dirty="0" err="1"/>
              <a:t>d%d</a:t>
            </a:r>
            <a:r>
              <a:rPr lang="ko-KR" altLang="en-US" dirty="0"/>
              <a:t>글</a:t>
            </a:r>
            <a:r>
              <a:rPr lang="en-US" altLang="ko-KR" dirty="0"/>
              <a:t>” , </a:t>
            </a:r>
            <a:r>
              <a:rPr lang="en-US" altLang="ko-KR" dirty="0" err="1"/>
              <a:t>a,b</a:t>
            </a:r>
            <a:r>
              <a:rPr lang="en-US" altLang="ko-KR" dirty="0"/>
              <a:t>); =&gt; “</a:t>
            </a:r>
            <a:r>
              <a:rPr lang="ko-KR" altLang="en-US" dirty="0"/>
              <a:t>한</a:t>
            </a:r>
            <a:r>
              <a:rPr lang="en-US" altLang="ko-KR" dirty="0"/>
              <a:t>23</a:t>
            </a:r>
            <a:r>
              <a:rPr lang="ko-KR" altLang="en-US" dirty="0"/>
              <a:t>글</a:t>
            </a:r>
            <a:r>
              <a:rPr lang="en-US" altLang="ko-KR" dirty="0"/>
              <a:t>”</a:t>
            </a:r>
            <a:r>
              <a:rPr lang="ko-KR" altLang="en-US" dirty="0"/>
              <a:t>이라고 출력</a:t>
            </a:r>
          </a:p>
        </p:txBody>
      </p:sp>
    </p:spTree>
    <p:extLst>
      <p:ext uri="{BB962C8B-B14F-4D97-AF65-F5344CB8AC3E}">
        <p14:creationId xmlns:p14="http://schemas.microsoft.com/office/powerpoint/2010/main" val="227856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10D9-3A4A-4596-9647-4AA62EA3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B4B67-CB50-4A42-BB76-B2F07602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j-ea"/>
                <a:ea typeface="+mj-ea"/>
              </a:rPr>
              <a:t>사용자로부터 입력을 받음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visual studio</a:t>
            </a:r>
            <a:r>
              <a:rPr lang="ko-KR" altLang="en-US" dirty="0">
                <a:latin typeface="+mj-ea"/>
                <a:ea typeface="+mj-ea"/>
              </a:rPr>
              <a:t>에선 보안문제 때문에 </a:t>
            </a:r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()</a:t>
            </a:r>
            <a:r>
              <a:rPr lang="ko-KR" altLang="en-US" dirty="0">
                <a:latin typeface="+mj-ea"/>
                <a:ea typeface="+mj-ea"/>
              </a:rPr>
              <a:t>를 대신 사용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입력을 받기 위해선 항상 변수가 필요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int a;</a:t>
            </a:r>
          </a:p>
          <a:p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(“%d”, &amp;a);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숫자 여러 개를 </a:t>
            </a:r>
            <a:r>
              <a:rPr lang="ko-KR" altLang="en-US" dirty="0" err="1">
                <a:latin typeface="+mj-ea"/>
                <a:ea typeface="+mj-ea"/>
              </a:rPr>
              <a:t>입력받기</a:t>
            </a:r>
            <a:r>
              <a:rPr lang="ko-KR" altLang="en-US" dirty="0">
                <a:latin typeface="+mj-ea"/>
                <a:ea typeface="+mj-ea"/>
              </a:rPr>
              <a:t> 위해선</a:t>
            </a:r>
            <a:r>
              <a:rPr lang="en-US" altLang="ko-KR" dirty="0">
                <a:latin typeface="+mj-ea"/>
                <a:ea typeface="+mj-ea"/>
              </a:rPr>
              <a:t>? -&gt; </a:t>
            </a:r>
            <a:r>
              <a:rPr lang="en-US" altLang="ko-KR" dirty="0" err="1">
                <a:latin typeface="+mj-ea"/>
                <a:ea typeface="+mj-ea"/>
              </a:rPr>
              <a:t>printf</a:t>
            </a:r>
            <a:r>
              <a:rPr lang="en-US" altLang="ko-KR" dirty="0">
                <a:latin typeface="+mj-ea"/>
                <a:ea typeface="+mj-ea"/>
              </a:rPr>
              <a:t>()</a:t>
            </a:r>
            <a:r>
              <a:rPr lang="ko-KR" altLang="en-US" dirty="0">
                <a:latin typeface="+mj-ea"/>
                <a:ea typeface="+mj-ea"/>
              </a:rPr>
              <a:t>와 형식이 같다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(“%d %</a:t>
            </a:r>
            <a:r>
              <a:rPr lang="en-US" altLang="ko-KR" dirty="0" err="1">
                <a:latin typeface="+mj-ea"/>
                <a:ea typeface="+mj-ea"/>
              </a:rPr>
              <a:t>d”,&amp;a,&amp;b</a:t>
            </a:r>
            <a:r>
              <a:rPr lang="en-US" altLang="ko-KR" dirty="0">
                <a:latin typeface="+mj-ea"/>
                <a:ea typeface="+mj-ea"/>
              </a:rPr>
              <a:t>);</a:t>
            </a:r>
          </a:p>
          <a:p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(“%d-%d”, &amp;a, &amp;b);</a:t>
            </a:r>
          </a:p>
        </p:txBody>
      </p:sp>
    </p:spTree>
    <p:extLst>
      <p:ext uri="{BB962C8B-B14F-4D97-AF65-F5344CB8AC3E}">
        <p14:creationId xmlns:p14="http://schemas.microsoft.com/office/powerpoint/2010/main" val="191859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4CF80-C964-420F-BC59-824963B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761CA-43FB-43B1-A915-5B7A816E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j-ea"/>
                <a:ea typeface="+mj-ea"/>
              </a:rPr>
              <a:t>변수는 항상 선언이 필요함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선언이란 변수가 어떤 자료형 인지 알려주는 기능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int a;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또한 변수는 사용되기전 항상 값을 </a:t>
            </a:r>
            <a:r>
              <a:rPr lang="ko-KR" altLang="en-US" dirty="0" err="1">
                <a:latin typeface="+mj-ea"/>
                <a:ea typeface="+mj-ea"/>
              </a:rPr>
              <a:t>넣어주어야함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직접 초기화 </a:t>
            </a:r>
            <a:r>
              <a:rPr lang="ko-KR" altLang="en-US" dirty="0" err="1">
                <a:latin typeface="+mj-ea"/>
                <a:ea typeface="+mj-ea"/>
              </a:rPr>
              <a:t>하는법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int a = 3;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scanf</a:t>
            </a:r>
            <a:r>
              <a:rPr lang="en-US" altLang="ko-KR" dirty="0">
                <a:latin typeface="+mj-ea"/>
                <a:ea typeface="+mj-ea"/>
              </a:rPr>
              <a:t>()</a:t>
            </a:r>
            <a:r>
              <a:rPr lang="ko-KR" altLang="en-US" dirty="0">
                <a:latin typeface="+mj-ea"/>
                <a:ea typeface="+mj-ea"/>
              </a:rPr>
              <a:t>를 통해 초기화 </a:t>
            </a:r>
            <a:r>
              <a:rPr lang="ko-KR" altLang="en-US" dirty="0" err="1">
                <a:latin typeface="+mj-ea"/>
                <a:ea typeface="+mj-ea"/>
              </a:rPr>
              <a:t>하는법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int a;</a:t>
            </a:r>
          </a:p>
          <a:p>
            <a:r>
              <a:rPr lang="en-US" altLang="ko-KR" dirty="0" err="1">
                <a:latin typeface="+mj-ea"/>
                <a:ea typeface="+mj-ea"/>
              </a:rPr>
              <a:t>scanf_s</a:t>
            </a:r>
            <a:r>
              <a:rPr lang="en-US" altLang="ko-KR" dirty="0">
                <a:latin typeface="+mj-ea"/>
                <a:ea typeface="+mj-ea"/>
              </a:rPr>
              <a:t>(“%d”, &amp;a);</a:t>
            </a:r>
          </a:p>
        </p:txBody>
      </p:sp>
    </p:spTree>
    <p:extLst>
      <p:ext uri="{BB962C8B-B14F-4D97-AF65-F5344CB8AC3E}">
        <p14:creationId xmlns:p14="http://schemas.microsoft.com/office/powerpoint/2010/main" val="279377905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1082</Words>
  <Application>Microsoft Office PowerPoint</Application>
  <PresentationFormat>와이드스크린</PresentationFormat>
  <Paragraphs>191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돋움체</vt:lpstr>
      <vt:lpstr>맑은 고딕</vt:lpstr>
      <vt:lpstr>Arial</vt:lpstr>
      <vt:lpstr>Trebuchet MS</vt:lpstr>
      <vt:lpstr>Wingdings 3</vt:lpstr>
      <vt:lpstr>패싯</vt:lpstr>
      <vt:lpstr>c언어 4일차</vt:lpstr>
      <vt:lpstr>프로그래밍 코드와 빌드(build)</vt:lpstr>
      <vt:lpstr>PowerPoint 프레젠테이션</vt:lpstr>
      <vt:lpstr>PowerPoint 프레젠테이션</vt:lpstr>
      <vt:lpstr>헤더파일이란?</vt:lpstr>
      <vt:lpstr>main 함수</vt:lpstr>
      <vt:lpstr>printf()에 대해</vt:lpstr>
      <vt:lpstr>scanf()</vt:lpstr>
      <vt:lpstr>변수</vt:lpstr>
      <vt:lpstr>if문 – 조건문</vt:lpstr>
      <vt:lpstr>조건식</vt:lpstr>
      <vt:lpstr>and와 or연산</vt:lpstr>
      <vt:lpstr>while문과 for문</vt:lpstr>
      <vt:lpstr>while문으로 a&gt;b일 경우 반복하는법</vt:lpstr>
      <vt:lpstr>for문으로 0에서 49까지 출력</vt:lpstr>
      <vt:lpstr>배열</vt:lpstr>
      <vt:lpstr>배열을 초기화 하는 방법</vt:lpstr>
      <vt:lpstr>for문으로 배열 관리하기</vt:lpstr>
      <vt:lpstr>예제 – 배열 요소의 값을 모두 더한 값을 출력.</vt:lpstr>
      <vt:lpstr>다차원 배열과 for문 중첩</vt:lpstr>
      <vt:lpstr>프로그래밍 하는 법?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4일차</dc:title>
  <dc:creator> </dc:creator>
  <cp:lastModifiedBy> </cp:lastModifiedBy>
  <cp:revision>20</cp:revision>
  <dcterms:created xsi:type="dcterms:W3CDTF">2019-01-17T07:56:05Z</dcterms:created>
  <dcterms:modified xsi:type="dcterms:W3CDTF">2019-01-18T08:44:08Z</dcterms:modified>
</cp:coreProperties>
</file>