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DA9C29F-EAE9-4254-BFD1-1E3EBE6A3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3FFC87FB-52EA-4D10-A188-4D825F3FE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77947F4-9290-4A80-9CD6-C7FADA70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A90-5768-4EDE-983B-7F50A0AD00F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8DC8D61-C3ED-4EE1-8831-89A08699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AD3230A-1BB5-4501-AB8B-5CC3E6F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E45E-248F-498D-80D0-A58933B4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6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10C481-B011-4AE7-941B-21997E4B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C4F755C-7E9F-48C9-AA4F-52247CFE7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C5A51D2-3CE2-4CAD-B2C5-EC899243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A90-5768-4EDE-983B-7F50A0AD00F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AFD6AF4-8FB7-4644-8A1C-C2FD612B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86759F4-7E69-4D10-AF11-76A61CAC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E45E-248F-498D-80D0-A58933B4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9B4A0601-170F-4D79-87DD-3AC43A460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0E28FDC-32E0-44F4-9E1B-884D0E486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5E5181D-C56E-4DEF-AFE3-659227A2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A90-5768-4EDE-983B-7F50A0AD00F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D703BCD-74AA-45BF-8595-19F75C40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BD19438-8241-49FF-B2A2-718BBC54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E45E-248F-498D-80D0-A58933B4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0F564BD-CE02-4475-813C-5FDCD5FB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C90A588-E11E-42AD-A026-6C6207FF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394C136-EECE-4474-9ED7-3976B77C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A90-5768-4EDE-983B-7F50A0AD00F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5DB025B-2189-478E-B185-D3D6A2C2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53ED5AF-59AD-422B-873D-FFA1139E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E45E-248F-498D-80D0-A58933B4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67145EC-EF7A-44E8-868C-A94A4DE4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0D1EA69-102B-4247-BE8F-66A7E6FB3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6DFA767-C419-4562-990B-56D4E19D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A90-5768-4EDE-983B-7F50A0AD00F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AAA3C53-47EB-4499-874B-EC0E1CCF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2D86A13-BB6B-4DED-A61C-01B5DEB6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E45E-248F-498D-80D0-A58933B4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8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2908BA-AC9C-467E-97B6-F615A746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EE6820E-81DE-42EE-AB76-70B68C9E7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3B9CE7A-6186-4B5B-B296-306D63536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731A63D-0532-48A8-8CE8-373632FF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A90-5768-4EDE-983B-7F50A0AD00F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0E8127B-E347-4DB9-B75E-4E0F0ACA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3592752-A951-4BF5-B3C8-24C4AEF2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E45E-248F-498D-80D0-A58933B4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5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D1B0A6B-F98B-42CA-AB05-D672E6A8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26D1D86-FD6D-461E-92BE-34DC7EF9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EE65CD6-CBC4-4FC2-A534-25C0A7DE8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83CD9415-B8A7-474C-8331-A2E6EBE32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5067672-85E1-415C-9BFB-B2F05C79E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E616D089-999E-4265-94BE-F3A4DBC8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A90-5768-4EDE-983B-7F50A0AD00F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69624326-669D-44F5-884A-F36FE48B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BD5CCF24-9474-4A70-A0B4-7E385A5B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E45E-248F-498D-80D0-A58933B4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1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FFEDC0-37DD-4DD2-A9E5-FE71CF87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06E621D-6E95-444B-A656-DF127292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A90-5768-4EDE-983B-7F50A0AD00F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FCF2BE31-7C9A-4948-8F49-C26001A5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83FBE382-88CF-4CC7-B78C-9C882F8D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E45E-248F-498D-80D0-A58933B4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1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5EA259AC-7E14-4C15-B905-B998B02D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A90-5768-4EDE-983B-7F50A0AD00F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EAAAB7E4-4763-48C7-A488-3DF41E02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89E997A-F3D2-40D1-9FC2-EDB53EE1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E45E-248F-498D-80D0-A58933B4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1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5241AA8-955B-4CC3-8B1D-812581A1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5DDAF85-81BE-461C-AAA0-B37E017B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D8AB75A-F16C-4FBD-8945-0622AB033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2F8ED6E-ECC5-4878-ABF6-7B10BBD0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A90-5768-4EDE-983B-7F50A0AD00F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13FA5EB-1331-43BF-86A2-5E0FC60F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DDC1FA9-7E6E-493D-94F3-708B80A6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E45E-248F-498D-80D0-A58933B4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1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51B4AC5-0A3B-4025-B222-BBC8537C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9FD4C3BB-4847-43D0-95D8-48BC66821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EE260BC-37B8-4DB3-8383-C9A808E34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E143DF1-8954-4093-BAF4-0AF74F3E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A90-5768-4EDE-983B-7F50A0AD00F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F14A599-BDE1-4675-8262-2E48ACA3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4A0803C-AE4A-4931-B765-456B7755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E45E-248F-498D-80D0-A58933B4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240DD3C7-E7AC-4FC2-8180-254F70AF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582FE2C-6D43-4ECC-BAD3-718BB7BA9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F25451B-B467-4570-B52B-92ECBA887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8A90-5768-4EDE-983B-7F50A0AD00F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AA289CE-6158-4918-8611-44905043B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525A0C4-516B-425D-88FC-FF91689EA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E45E-248F-498D-80D0-A58933B4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0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9E4EFD12-25E3-43DF-8378-4E12AC1EE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2" y="0"/>
            <a:ext cx="10635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8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6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3F79F5B-15EF-467E-8339-1EEA70DE0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06" y="0"/>
            <a:ext cx="10100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4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E4C9226F-85EB-4C1B-8F89-5DD4A023B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06" y="0"/>
            <a:ext cx="10100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3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408A2EA-4CAE-4CBB-8CC3-98A0D6D7B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06" y="0"/>
            <a:ext cx="10100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0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250695B-7505-47E4-8CFD-B87C84E99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06" y="0"/>
            <a:ext cx="10100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4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5444DAB-79C5-4E48-A57A-3937BAEFF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06" y="0"/>
            <a:ext cx="10100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C70DBAF-0F72-4D5C-89C1-159DA170D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06" y="0"/>
            <a:ext cx="10100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5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86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68455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แบบจอกว้าง</PresentationFormat>
  <Paragraphs>0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PongporC</dc:creator>
  <cp:lastModifiedBy>PongporC</cp:lastModifiedBy>
  <cp:revision>4</cp:revision>
  <dcterms:created xsi:type="dcterms:W3CDTF">2021-03-11T04:44:22Z</dcterms:created>
  <dcterms:modified xsi:type="dcterms:W3CDTF">2021-03-11T05:44:04Z</dcterms:modified>
</cp:coreProperties>
</file>