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5F52-6D2F-4552-B542-30C4C79E48C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C89F-7C15-4215-81BA-5831A174D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 &amp; The STREAM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</a:t>
            </a:r>
            <a:r>
              <a:rPr lang="en-US" dirty="0"/>
              <a:t>a reduction operation on the variables that appear in its list.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868" y="3748320"/>
            <a:ext cx="76562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reduction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+: 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study – Reduction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presentation is organized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Presenting shared memory </a:t>
            </a:r>
            <a:r>
              <a:rPr lang="el-GR" dirty="0" smtClean="0"/>
              <a:t>π</a:t>
            </a:r>
            <a:r>
              <a:rPr lang="en-US" dirty="0" smtClean="0"/>
              <a:t>-calculation: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Code and scaling study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r>
              <a:rPr lang="en-US" dirty="0" smtClean="0"/>
              <a:t>STREAM benchmark: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 </a:t>
            </a:r>
            <a:r>
              <a:rPr lang="el-GR" dirty="0" smtClean="0"/>
              <a:t>π</a:t>
            </a:r>
            <a:r>
              <a:rPr lang="en-US" dirty="0" smtClean="0"/>
              <a:t>-calculation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4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By means of integrating the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</a:p>
              <a:p>
                <a:pPr marL="0" indent="0">
                  <a:buNone/>
                </a:pPr>
                <a:r>
                  <a:rPr lang="en-US" b="0" i="0" dirty="0" smtClean="0">
                    <a:latin typeface="Cambria Math" panose="02040503050406030204" pitchFamily="18" charset="0"/>
                  </a:rPr>
                  <a:t>o</a:t>
                </a:r>
                <a:r>
                  <a:rPr lang="en-US" dirty="0" smtClean="0"/>
                  <a:t>ver the interval [0, 1], the value of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can be approximated.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aim of this task was to develop a serial implementation of this integration, and to parallelize the application using </a:t>
                </a:r>
                <a:r>
                  <a:rPr lang="en-US" dirty="0" err="1" smtClean="0"/>
                  <a:t>OpenMP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00930" cy="4351338"/>
          </a:xfrm>
        </p:spPr>
        <p:txBody>
          <a:bodyPr/>
          <a:lstStyle/>
          <a:p>
            <a:r>
              <a:rPr lang="en-US" dirty="0"/>
              <a:t>Develop a serial implementation that integrates function </a:t>
            </a:r>
            <a:r>
              <a:rPr lang="el-GR" dirty="0" smtClean="0"/>
              <a:t>ϕ</a:t>
            </a:r>
            <a:r>
              <a:rPr lang="en-US" dirty="0" smtClean="0"/>
              <a:t>(x</a:t>
            </a:r>
            <a:r>
              <a:rPr lang="en-US" dirty="0"/>
              <a:t>) over [0, 1</a:t>
            </a:r>
            <a:r>
              <a:rPr lang="en-US" dirty="0" smtClean="0"/>
              <a:t>].</a:t>
            </a:r>
          </a:p>
          <a:p>
            <a:r>
              <a:rPr lang="en-US" dirty="0"/>
              <a:t>Parallelize your application using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critical </a:t>
            </a:r>
            <a:r>
              <a:rPr lang="en-US" dirty="0"/>
              <a:t>directive </a:t>
            </a:r>
            <a:endParaRPr lang="en-US" dirty="0" smtClean="0"/>
          </a:p>
          <a:p>
            <a:pPr lvl="1"/>
            <a:r>
              <a:rPr lang="en-US" dirty="0" smtClean="0"/>
              <a:t>reduction summation </a:t>
            </a:r>
            <a:r>
              <a:rPr lang="en-US" dirty="0"/>
              <a:t>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Perform a scaling study of your algorithm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OMP_NUM_THREADS</a:t>
            </a:r>
          </a:p>
          <a:p>
            <a:pPr lvl="1"/>
            <a:r>
              <a:rPr lang="en-US" dirty="0" smtClean="0"/>
              <a:t>Weak scaling</a:t>
            </a:r>
          </a:p>
          <a:p>
            <a:pPr lvl="1"/>
            <a:r>
              <a:rPr lang="en-US" dirty="0" smtClean="0"/>
              <a:t>Strong scaling</a:t>
            </a:r>
          </a:p>
        </p:txBody>
      </p:sp>
    </p:spTree>
    <p:extLst>
      <p:ext uri="{BB962C8B-B14F-4D97-AF65-F5344CB8AC3E}">
        <p14:creationId xmlns:p14="http://schemas.microsoft.com/office/powerpoint/2010/main" val="1248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background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=&gt; If we multiply the result of integration by 4, we get the value of </a:t>
                </a:r>
                <a:r>
                  <a:rPr lang="el-GR" dirty="0" smtClean="0"/>
                  <a:t>π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633" y="365124"/>
            <a:ext cx="5814602" cy="57587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11" y="2627167"/>
                <a:ext cx="884922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95" y="4550286"/>
                <a:ext cx="118795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2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62847" y="1569859"/>
            <a:ext cx="6879077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h, y, sum;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//number of partitions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100000000;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 = 1. / n;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= 0;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0;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&lt;= n; 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//calculate function value at current partition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phi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*h</a:t>
            </a:r>
            <a:r>
              <a:rPr lang="en-US" altLang="en-US" sz="1600" dirty="0" smtClean="0">
                <a:solidFill>
                  <a:srgbClr val="FF99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//add current function value to sum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+= y;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FF149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  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 *= 4. * h;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//value of 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6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critical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a region of code that must be executed by only one thread at a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60188" y="3313051"/>
            <a:ext cx="674451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parallel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shared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y = phi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critical  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sum += y; 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140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Shared memory π-calculation &amp; The STREAM benchmark</vt:lpstr>
      <vt:lpstr>How this presentation is organized</vt:lpstr>
      <vt:lpstr>Shared memory π-calculation</vt:lpstr>
      <vt:lpstr>Objective</vt:lpstr>
      <vt:lpstr>Requirements</vt:lpstr>
      <vt:lpstr>Mathematical background</vt:lpstr>
      <vt:lpstr>Graph:</vt:lpstr>
      <vt:lpstr>Code</vt:lpstr>
      <vt:lpstr>The critical directive</vt:lpstr>
      <vt:lpstr>Scaling study – Critical directive</vt:lpstr>
      <vt:lpstr>The reduction clause</vt:lpstr>
      <vt:lpstr>Scaling study – Reduction clause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π-calculation &amp; The STREAM benchmark</dc:title>
  <dc:creator>Windows User</dc:creator>
  <cp:lastModifiedBy>Windows User</cp:lastModifiedBy>
  <cp:revision>13</cp:revision>
  <dcterms:created xsi:type="dcterms:W3CDTF">2017-11-16T09:42:17Z</dcterms:created>
  <dcterms:modified xsi:type="dcterms:W3CDTF">2017-11-16T23:21:53Z</dcterms:modified>
</cp:coreProperties>
</file>