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69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69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23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52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980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68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29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06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3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05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90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19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34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17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8F1B-8316-4BA5-B4D5-2741568AB073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37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F28F1B-8316-4BA5-B4D5-2741568AB073}" type="datetimeFigureOut">
              <a:rPr lang="pt-BR" smtClean="0"/>
              <a:t>05/03/2021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A16B9-0836-4459-9C33-58E3EE5820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586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C2FC3C-BEE8-4521-8E51-78DD6865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99855"/>
            <a:ext cx="12192000" cy="4584180"/>
          </a:xfrm>
        </p:spPr>
        <p:txBody>
          <a:bodyPr/>
          <a:lstStyle/>
          <a:p>
            <a:pPr algn="ctr"/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MyBarber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AB02CAD-7145-48D7-A968-98E13A12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3791945"/>
            <a:ext cx="12191999" cy="2524539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Integrantes:  Giovanna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Fioreze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Calixto,</a:t>
            </a:r>
          </a:p>
          <a:p>
            <a:pPr marL="0" indent="0" algn="ctr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Gabriel Viana Apolinário,</a:t>
            </a:r>
          </a:p>
          <a:p>
            <a:pPr marL="0" indent="0" algn="ctr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João Victor Ribeiro de Castro,</a:t>
            </a:r>
          </a:p>
          <a:p>
            <a:pPr marL="0" indent="0" algn="ctr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Thiago Pinheiro Frois;</a:t>
            </a:r>
          </a:p>
        </p:txBody>
      </p:sp>
    </p:spTree>
    <p:extLst>
      <p:ext uri="{BB962C8B-B14F-4D97-AF65-F5344CB8AC3E}">
        <p14:creationId xmlns:p14="http://schemas.microsoft.com/office/powerpoint/2010/main" val="383139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C2FC3C-BEE8-4521-8E51-78DD6865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029" y="225287"/>
            <a:ext cx="9404723" cy="1733891"/>
          </a:xfrm>
        </p:spPr>
        <p:txBody>
          <a:bodyPr/>
          <a:lstStyle/>
          <a:p>
            <a:pPr algn="just"/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AB02CAD-7145-48D7-A968-98E13A12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2489265"/>
            <a:ext cx="10472464" cy="316064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Comércio de Barbearias</a:t>
            </a:r>
          </a:p>
          <a:p>
            <a:pPr lvl="1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Agendamento de horário</a:t>
            </a:r>
          </a:p>
          <a:p>
            <a:pPr lvl="2"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</a:p>
          <a:p>
            <a:pPr lvl="2"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Organização</a:t>
            </a:r>
          </a:p>
          <a:p>
            <a:pPr lvl="2"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 do numero de clientes no estabelecimento</a:t>
            </a:r>
          </a:p>
          <a:p>
            <a:pPr lvl="1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Barbearia e Cliente</a:t>
            </a:r>
          </a:p>
          <a:p>
            <a:pPr lvl="1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Preço e localidade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1E64DB-6330-42F3-A6BB-46F6D8AB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612" y="1958225"/>
            <a:ext cx="3836834" cy="21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9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C2FC3C-BEE8-4521-8E51-78DD6865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029" y="225287"/>
            <a:ext cx="9404723" cy="1733891"/>
          </a:xfrm>
        </p:spPr>
        <p:txBody>
          <a:bodyPr/>
          <a:lstStyle/>
          <a:p>
            <a:pPr algn="just"/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AB02CAD-7145-48D7-A968-98E13A12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2489265"/>
            <a:ext cx="10472464" cy="3160643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Facilitar organização e comunicação</a:t>
            </a:r>
          </a:p>
          <a:p>
            <a:pPr lvl="1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Falha ou atraso</a:t>
            </a:r>
          </a:p>
          <a:p>
            <a:pPr lvl="1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Evitar desorientação e desvio de função</a:t>
            </a:r>
          </a:p>
          <a:p>
            <a:pPr algn="just"/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Prosperidade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E51E5F-B6B8-4BB6-BCEF-E13C6DE1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492" y="2159728"/>
            <a:ext cx="1897047" cy="12692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735F934-98FC-4901-BF14-3C1016901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9663">
            <a:off x="5096617" y="5365625"/>
            <a:ext cx="1114055" cy="111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2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C2FC3C-BEE8-4521-8E51-78DD6865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029" y="225287"/>
            <a:ext cx="9404723" cy="1733891"/>
          </a:xfrm>
        </p:spPr>
        <p:txBody>
          <a:bodyPr/>
          <a:lstStyle/>
          <a:p>
            <a:pPr algn="just"/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AB02CAD-7145-48D7-A968-98E13A12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2489265"/>
            <a:ext cx="10472464" cy="3160643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Pontos falhos na comunicação</a:t>
            </a:r>
          </a:p>
          <a:p>
            <a:pPr algn="just"/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Interrompimento no trabalho do barbeiro</a:t>
            </a:r>
          </a:p>
          <a:p>
            <a:pPr algn="just"/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Melhorias </a:t>
            </a:r>
          </a:p>
        </p:txBody>
      </p:sp>
    </p:spTree>
    <p:extLst>
      <p:ext uri="{BB962C8B-B14F-4D97-AF65-F5344CB8AC3E}">
        <p14:creationId xmlns:p14="http://schemas.microsoft.com/office/powerpoint/2010/main" val="185495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C2FC3C-BEE8-4521-8E51-78DD6865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029" y="225287"/>
            <a:ext cx="9404723" cy="1733891"/>
          </a:xfrm>
        </p:spPr>
        <p:txBody>
          <a:bodyPr/>
          <a:lstStyle/>
          <a:p>
            <a:pPr algn="just"/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Participantes do Processo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AB02CAD-7145-48D7-A968-98E13A12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2489265"/>
            <a:ext cx="10472464" cy="3160643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Barbearia</a:t>
            </a:r>
          </a:p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Barbeiro	</a:t>
            </a:r>
          </a:p>
          <a:p>
            <a:pPr algn="just"/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2590145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1048</TotalTime>
  <Words>85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Íon</vt:lpstr>
      <vt:lpstr> MyBarber</vt:lpstr>
      <vt:lpstr> Introdução</vt:lpstr>
      <vt:lpstr> Objetivos</vt:lpstr>
      <vt:lpstr> Justificativa</vt:lpstr>
      <vt:lpstr> Participantes do Processo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CONEXÃO SI I</dc:title>
  <dc:creator>João Victor Ribeiro</dc:creator>
  <cp:lastModifiedBy>Thiago Pinheiro Frois</cp:lastModifiedBy>
  <cp:revision>9</cp:revision>
  <dcterms:created xsi:type="dcterms:W3CDTF">2020-08-17T21:45:52Z</dcterms:created>
  <dcterms:modified xsi:type="dcterms:W3CDTF">2021-03-05T22:08:47Z</dcterms:modified>
</cp:coreProperties>
</file>