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4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9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9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7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3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9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4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7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0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0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5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F28F1B-8316-4BA5-B4D5-2741568AB073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8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317" y="409072"/>
            <a:ext cx="12192000" cy="2655035"/>
          </a:xfrm>
        </p:spPr>
        <p:txBody>
          <a:bodyPr/>
          <a:lstStyle/>
          <a:p>
            <a:pPr algn="ctr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MyBarber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93894"/>
            <a:ext cx="12191999" cy="155197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Integrantes:  Giovana Fioreze Calixto,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Viana Apolinário,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Victor Ribeiro de Castro,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Thiago Pinheiro Frois;</a:t>
            </a:r>
          </a:p>
        </p:txBody>
      </p:sp>
    </p:spTree>
    <p:extLst>
      <p:ext uri="{BB962C8B-B14F-4D97-AF65-F5344CB8AC3E}">
        <p14:creationId xmlns:p14="http://schemas.microsoft.com/office/powerpoint/2010/main" val="383139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67" y="489854"/>
            <a:ext cx="4408517" cy="1733891"/>
          </a:xfrm>
        </p:spPr>
        <p:txBody>
          <a:bodyPr>
            <a:normAutofit/>
          </a:bodyPr>
          <a:lstStyle/>
          <a:p>
            <a:pPr algn="just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Contextualização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82" y="2489264"/>
            <a:ext cx="10472464" cy="31606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Comércio de Barbearias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Agendamento de horário</a:t>
            </a:r>
          </a:p>
          <a:p>
            <a:pPr lvl="2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  <a:p>
            <a:pPr lvl="2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</a:p>
          <a:p>
            <a:pPr lvl="2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do numero de clientes no estabelecimento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Barbearia e Cliente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Localidade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1E64DB-6330-42F3-A6BB-46F6D8AB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12" y="1958225"/>
            <a:ext cx="3836834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29" y="225287"/>
            <a:ext cx="9404723" cy="1733891"/>
          </a:xfrm>
        </p:spPr>
        <p:txBody>
          <a:bodyPr/>
          <a:lstStyle/>
          <a:p>
            <a:pPr algn="just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Objetivos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68" y="2489265"/>
            <a:ext cx="10472464" cy="3160643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Facilitar organização e comunicação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ou atraso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desorientação e desvio de função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Melhor experiência do usuário</a:t>
            </a:r>
          </a:p>
          <a:p>
            <a:pPr algn="just"/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E51E5F-B6B8-4BB6-BCEF-E13C6DE1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492" y="2159728"/>
            <a:ext cx="1897047" cy="12692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35F934-98FC-4901-BF14-3C1016901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663">
            <a:off x="5096617" y="5365625"/>
            <a:ext cx="1114055" cy="11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29" y="225287"/>
            <a:ext cx="9404723" cy="1733891"/>
          </a:xfrm>
        </p:spPr>
        <p:txBody>
          <a:bodyPr/>
          <a:lstStyle/>
          <a:p>
            <a:pPr algn="just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Justificativa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29" y="2489265"/>
            <a:ext cx="10472464" cy="3160643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Pontos falhos na comunicação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Interrompimento no trabalho do profissional 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Melhorias </a:t>
            </a:r>
          </a:p>
        </p:txBody>
      </p:sp>
    </p:spTree>
    <p:extLst>
      <p:ext uri="{BB962C8B-B14F-4D97-AF65-F5344CB8AC3E}">
        <p14:creationId xmlns:p14="http://schemas.microsoft.com/office/powerpoint/2010/main" val="185495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1065</TotalTime>
  <Words>82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Orgânico</vt:lpstr>
      <vt:lpstr> MyBarber</vt:lpstr>
      <vt:lpstr> Contextualização</vt:lpstr>
      <vt:lpstr>    Objetivos</vt:lpstr>
      <vt:lpstr>    Justificativa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SI I</dc:title>
  <dc:creator>João Victor Ribeiro</dc:creator>
  <cp:lastModifiedBy>Giovana Fioreze</cp:lastModifiedBy>
  <cp:revision>11</cp:revision>
  <dcterms:created xsi:type="dcterms:W3CDTF">2020-08-17T21:45:52Z</dcterms:created>
  <dcterms:modified xsi:type="dcterms:W3CDTF">2021-06-18T21:45:34Z</dcterms:modified>
</cp:coreProperties>
</file>