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omforta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8A7609-77DC-4965-B45C-189B019447F0}">
  <a:tblStyle styleId="{B58A7609-77DC-4965-B45C-189B019447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3e9a737f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3e9a737f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b2afc761a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b2afc761a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b2afc761a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b2afc761a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b34dca2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b34dca2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33e9a737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33e9a737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d45278e5e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d45278e5e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b2afc76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b2afc76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3e9a737f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33e9a737f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2afc761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2afc761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0aeec9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80aeec9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4edd8b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34edd8b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33e9a737f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33e9a737f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80aeec9b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80aeec9b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33e9a737f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33e9a737f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nj.jus.br/cnanovo/pages/publico/index.js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j.jus.br/cnanovo/pages/publico/index.js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12700" y="2167950"/>
            <a:ext cx="45186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meAdote</a:t>
            </a:r>
            <a:endParaRPr sz="6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12850" y="3172625"/>
            <a:ext cx="45186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Adotar com o coração e com informação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984" y="1309900"/>
            <a:ext cx="858025" cy="85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/>
          <p:nvPr/>
        </p:nvSpPr>
        <p:spPr>
          <a:xfrm>
            <a:off x="914400" y="1158000"/>
            <a:ext cx="7315200" cy="7315200"/>
          </a:xfrm>
          <a:prstGeom prst="ellipse">
            <a:avLst/>
          </a:prstGeom>
          <a:noFill/>
          <a:ln w="114300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2"/>
          <p:cNvSpPr txBox="1"/>
          <p:nvPr/>
        </p:nvSpPr>
        <p:spPr>
          <a:xfrm>
            <a:off x="0" y="0"/>
            <a:ext cx="7801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Requisitos funcionais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9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50" y="378617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2"/>
          <p:cNvSpPr txBox="1"/>
          <p:nvPr/>
        </p:nvSpPr>
        <p:spPr>
          <a:xfrm>
            <a:off x="1311500" y="2303175"/>
            <a:ext cx="704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4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6" name="Google Shape;2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38" y="3807850"/>
            <a:ext cx="642450" cy="6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038" y="10215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9163" y="102158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7550" y="230317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/>
        </p:nvSpPr>
        <p:spPr>
          <a:xfrm>
            <a:off x="13750" y="4450300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Login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678050" y="2998125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FAQ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2006437" y="1729050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Posts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5166587" y="1729050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Organização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6494962" y="2988975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Comunidade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7137587" y="4450300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Textos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/>
          <p:nvPr/>
        </p:nvSpPr>
        <p:spPr>
          <a:xfrm>
            <a:off x="914400" y="1117700"/>
            <a:ext cx="7315200" cy="7315200"/>
          </a:xfrm>
          <a:prstGeom prst="ellipse">
            <a:avLst/>
          </a:prstGeom>
          <a:noFill/>
          <a:ln w="114300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"/>
          <p:cNvSpPr txBox="1"/>
          <p:nvPr/>
        </p:nvSpPr>
        <p:spPr>
          <a:xfrm>
            <a:off x="0" y="0"/>
            <a:ext cx="7801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Requisitos não Funcionais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10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3" name="Google Shape;28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3288" y="2020613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4913" y="1962711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3"/>
          <p:cNvSpPr txBox="1"/>
          <p:nvPr/>
        </p:nvSpPr>
        <p:spPr>
          <a:xfrm>
            <a:off x="860687" y="2728088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Intuitivo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6312337" y="2670175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Responsivo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7" name="Google Shape;2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9713" y="64020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 txBox="1"/>
          <p:nvPr/>
        </p:nvSpPr>
        <p:spPr>
          <a:xfrm>
            <a:off x="3497125" y="1386888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Crud 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/>
        </p:nvSpPr>
        <p:spPr>
          <a:xfrm>
            <a:off x="0" y="0"/>
            <a:ext cx="7801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Projeto da Solução: </a:t>
            </a: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Telas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11/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 l="27086" t="14131" r="27090" b="6741"/>
          <a:stretch/>
        </p:blipFill>
        <p:spPr>
          <a:xfrm>
            <a:off x="1168375" y="617825"/>
            <a:ext cx="2229298" cy="22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 rotWithShape="1">
          <a:blip r:embed="rId4">
            <a:alphaModFix/>
          </a:blip>
          <a:srcRect l="30300" t="20953" r="29545" b="8519"/>
          <a:stretch/>
        </p:blipFill>
        <p:spPr>
          <a:xfrm>
            <a:off x="3457350" y="617825"/>
            <a:ext cx="2229298" cy="220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4"/>
          <p:cNvPicPr preferRelativeResize="0"/>
          <p:nvPr/>
        </p:nvPicPr>
        <p:blipFill rotWithShape="1">
          <a:blip r:embed="rId5">
            <a:alphaModFix/>
          </a:blip>
          <a:srcRect l="30251" t="21217" r="29949" b="8871"/>
          <a:stretch/>
        </p:blipFill>
        <p:spPr>
          <a:xfrm>
            <a:off x="5753100" y="623350"/>
            <a:ext cx="2229298" cy="220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 rotWithShape="1">
          <a:blip r:embed="rId6">
            <a:alphaModFix/>
          </a:blip>
          <a:srcRect l="30199" t="21334" r="29669" b="8043"/>
          <a:stretch/>
        </p:blipFill>
        <p:spPr>
          <a:xfrm>
            <a:off x="1168375" y="2863838"/>
            <a:ext cx="2229298" cy="22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 rotWithShape="1">
          <a:blip r:embed="rId7">
            <a:alphaModFix/>
          </a:blip>
          <a:srcRect l="30293" t="20939" r="30199" b="8533"/>
          <a:stretch/>
        </p:blipFill>
        <p:spPr>
          <a:xfrm>
            <a:off x="3457350" y="2857875"/>
            <a:ext cx="2229298" cy="22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9050" y="2977275"/>
            <a:ext cx="2143350" cy="20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0" y="0"/>
            <a:ext cx="9144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Atributos do Banco de dados.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0" y="579300"/>
            <a:ext cx="9144000" cy="45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 ( PK)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NOME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IDADE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RENDA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DISPONIBILIDADE PARA CUIDAR DA CRIANÇA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EMAIL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SEXO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 </a:t>
            </a: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/ 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" name="Google Shape;3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75176"/>
            <a:ext cx="9144000" cy="651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1910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Time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379300" y="4378475"/>
            <a:ext cx="2234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Victor Hugo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Product Owner</a:t>
            </a:r>
            <a:endParaRPr sz="1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59975" y="4378475"/>
            <a:ext cx="2234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Gustavo Rafá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Desenvolvedor</a:t>
            </a:r>
            <a:endParaRPr sz="1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149375" y="2031763"/>
            <a:ext cx="20559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Pedro Costa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Desenvolvedor</a:t>
            </a:r>
            <a:endParaRPr sz="1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12450" y="2031763"/>
            <a:ext cx="21684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Rafael Mesquita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Scrum Master</a:t>
            </a:r>
            <a:endParaRPr sz="1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838" y="304800"/>
            <a:ext cx="1726963" cy="172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175" y="219550"/>
            <a:ext cx="1726962" cy="172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2212" y="2729575"/>
            <a:ext cx="1648900" cy="16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2875" y="2729575"/>
            <a:ext cx="1648901" cy="164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743200" y="742950"/>
            <a:ext cx="3657600" cy="3657600"/>
          </a:xfrm>
          <a:prstGeom prst="ellipse">
            <a:avLst/>
          </a:prstGeom>
          <a:noFill/>
          <a:ln w="1143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188" y="2495550"/>
            <a:ext cx="1371601" cy="137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0" y="0"/>
            <a:ext cx="2169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Problema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425" y="2114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2175" y="2114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4800" y="3019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305750" y="1680600"/>
            <a:ext cx="5325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45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5"/>
          <p:cNvSpPr txBox="1"/>
          <p:nvPr/>
        </p:nvSpPr>
        <p:spPr>
          <a:xfrm rot="-2701919">
            <a:off x="3804660" y="2105001"/>
            <a:ext cx="379929" cy="62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35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5"/>
          <p:cNvSpPr txBox="1"/>
          <p:nvPr/>
        </p:nvSpPr>
        <p:spPr>
          <a:xfrm rot="2700000">
            <a:off x="4942693" y="1986198"/>
            <a:ext cx="532451" cy="8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45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6"/>
          <p:cNvGraphicFramePr/>
          <p:nvPr/>
        </p:nvGraphicFramePr>
        <p:xfrm>
          <a:off x="0" y="779500"/>
          <a:ext cx="9144000" cy="3584500"/>
        </p:xfrm>
        <a:graphic>
          <a:graphicData uri="http://schemas.openxmlformats.org/drawingml/2006/table">
            <a:tbl>
              <a:tblPr>
                <a:noFill/>
                <a:tableStyleId>{B58A7609-77DC-4965-B45C-189B019447F0}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0" name="Google Shape;90;p16"/>
          <p:cNvGrpSpPr/>
          <p:nvPr/>
        </p:nvGrpSpPr>
        <p:grpSpPr>
          <a:xfrm>
            <a:off x="1437265" y="779502"/>
            <a:ext cx="2856909" cy="2708269"/>
            <a:chOff x="2565381" y="1423532"/>
            <a:chExt cx="1828773" cy="1735069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301270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" name="Google Shape;182;p16"/>
          <p:cNvGrpSpPr/>
          <p:nvPr/>
        </p:nvGrpSpPr>
        <p:grpSpPr>
          <a:xfrm>
            <a:off x="1371664" y="3487789"/>
            <a:ext cx="2988079" cy="876212"/>
            <a:chOff x="2523388" y="3158613"/>
            <a:chExt cx="1912738" cy="561350"/>
          </a:xfrm>
        </p:grpSpPr>
        <p:sp>
          <p:nvSpPr>
            <p:cNvPr id="183" name="Google Shape;183;p16"/>
            <p:cNvSpPr txBox="1"/>
            <p:nvPr/>
          </p:nvSpPr>
          <p:spPr>
            <a:xfrm>
              <a:off x="2523388" y="3224338"/>
              <a:ext cx="14592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Até 6 anos</a:t>
              </a:r>
              <a:endParaRPr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84" name="Google Shape;184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74775" y="3158613"/>
              <a:ext cx="561350" cy="561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5" name="Google Shape;1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26" y="3048337"/>
            <a:ext cx="227414" cy="22773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/>
        </p:nvSpPr>
        <p:spPr>
          <a:xfrm>
            <a:off x="4849825" y="3378672"/>
            <a:ext cx="22797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Acima de 6 anos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3514" y="3276092"/>
            <a:ext cx="1088815" cy="1087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0" y="4564200"/>
            <a:ext cx="9144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Fonte: CNA (Cadastro Nacional de Adoção) </a:t>
            </a:r>
            <a:r>
              <a:rPr lang="en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https://www.cnj.jus.br/cnanovo/pages/publico/index.jsf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0" y="0"/>
            <a:ext cx="2169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Problema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1059375" y="779500"/>
            <a:ext cx="227400" cy="2708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335775" y="1844050"/>
            <a:ext cx="723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91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/>
        </p:nvSpPr>
        <p:spPr>
          <a:xfrm>
            <a:off x="0" y="4564200"/>
            <a:ext cx="9144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Fonte: CNA (Cadastro Nacional de Adoção) </a:t>
            </a:r>
            <a:r>
              <a:rPr lang="en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https://www.cnj.jus.br/cnanovo/pages/publico/index.jsf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0" y="0"/>
            <a:ext cx="2169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Problema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4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450" y="706300"/>
            <a:ext cx="5356479" cy="33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/>
          <p:nvPr/>
        </p:nvSpPr>
        <p:spPr>
          <a:xfrm rot="5400000">
            <a:off x="490363" y="2100375"/>
            <a:ext cx="2806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Qtd. Pretendentes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2390688" y="4018400"/>
            <a:ext cx="5081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Idade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/>
        </p:nvSpPr>
        <p:spPr>
          <a:xfrm>
            <a:off x="2635113" y="184245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🛈</a:t>
            </a:r>
            <a:endParaRPr sz="8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08" name="Google Shape;208;p18"/>
          <p:cNvGraphicFramePr/>
          <p:nvPr/>
        </p:nvGraphicFramePr>
        <p:xfrm>
          <a:off x="0" y="740300"/>
          <a:ext cx="9144000" cy="3723800"/>
        </p:xfrm>
        <a:graphic>
          <a:graphicData uri="http://schemas.openxmlformats.org/drawingml/2006/table">
            <a:tbl>
              <a:tblPr>
                <a:noFill/>
                <a:tableStyleId>{B58A7609-77DC-4965-B45C-189B019447F0}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9" name="Google Shape;209;p18"/>
          <p:cNvSpPr txBox="1"/>
          <p:nvPr/>
        </p:nvSpPr>
        <p:spPr>
          <a:xfrm>
            <a:off x="4572000" y="3420100"/>
            <a:ext cx="45720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Família antes da maioridade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400" y="679400"/>
            <a:ext cx="3265200" cy="274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2" name="Google Shape;2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25" y="879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/>
        </p:nvSpPr>
        <p:spPr>
          <a:xfrm>
            <a:off x="301625" y="1842450"/>
            <a:ext cx="1114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Solição</a:t>
            </a:r>
            <a:endParaRPr sz="18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4" name="Google Shape;2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3700" y="879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8"/>
          <p:cNvSpPr txBox="1"/>
          <p:nvPr/>
        </p:nvSpPr>
        <p:spPr>
          <a:xfrm>
            <a:off x="0" y="30450"/>
            <a:ext cx="4767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Objetivo e Justificativa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2635125" y="3214050"/>
            <a:ext cx="1371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3725" y="3262500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18"/>
          <p:cNvCxnSpPr>
            <a:stCxn id="212" idx="3"/>
            <a:endCxn id="207" idx="1"/>
          </p:cNvCxnSpPr>
          <p:nvPr/>
        </p:nvCxnSpPr>
        <p:spPr>
          <a:xfrm>
            <a:off x="1316225" y="1336800"/>
            <a:ext cx="1318800" cy="1191600"/>
          </a:xfrm>
          <a:prstGeom prst="bentConnector3">
            <a:avLst>
              <a:gd name="adj1" fmla="val 50003"/>
            </a:avLst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18"/>
          <p:cNvCxnSpPr>
            <a:stCxn id="212" idx="3"/>
            <a:endCxn id="216" idx="1"/>
          </p:cNvCxnSpPr>
          <p:nvPr/>
        </p:nvCxnSpPr>
        <p:spPr>
          <a:xfrm>
            <a:off x="1316225" y="1336800"/>
            <a:ext cx="1318800" cy="2358900"/>
          </a:xfrm>
          <a:prstGeom prst="bentConnector3">
            <a:avLst>
              <a:gd name="adj1" fmla="val 50004"/>
            </a:avLst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18"/>
          <p:cNvSpPr/>
          <p:nvPr/>
        </p:nvSpPr>
        <p:spPr>
          <a:xfrm>
            <a:off x="2635113" y="855300"/>
            <a:ext cx="1371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" name="Google Shape;221;p18"/>
          <p:cNvCxnSpPr>
            <a:stCxn id="212" idx="3"/>
            <a:endCxn id="220" idx="1"/>
          </p:cNvCxnSpPr>
          <p:nvPr/>
        </p:nvCxnSpPr>
        <p:spPr>
          <a:xfrm>
            <a:off x="1316225" y="1336800"/>
            <a:ext cx="13188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/>
        </p:nvSpPr>
        <p:spPr>
          <a:xfrm>
            <a:off x="0" y="0"/>
            <a:ext cx="1910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Solução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7" name="Google Shape;2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00" y="1729725"/>
            <a:ext cx="1764600" cy="17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9"/>
          <p:cNvSpPr txBox="1"/>
          <p:nvPr/>
        </p:nvSpPr>
        <p:spPr>
          <a:xfrm>
            <a:off x="4114650" y="1888500"/>
            <a:ext cx="9147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+   </a:t>
            </a:r>
            <a:endParaRPr sz="9600" b="1">
              <a:solidFill>
                <a:srgbClr val="FFFFFF"/>
              </a:solidFill>
            </a:endParaRPr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100" y="1888500"/>
            <a:ext cx="1593199" cy="159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/>
          <p:nvPr/>
        </p:nvSpPr>
        <p:spPr>
          <a:xfrm>
            <a:off x="608550" y="3494325"/>
            <a:ext cx="3506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Conscientização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5281150" y="3494325"/>
            <a:ext cx="2831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Cooperação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>
            <a:off x="914400" y="1117700"/>
            <a:ext cx="7315200" cy="7315200"/>
          </a:xfrm>
          <a:prstGeom prst="ellipse">
            <a:avLst/>
          </a:prstGeom>
          <a:noFill/>
          <a:ln w="1143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0" y="0"/>
            <a:ext cx="1910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Solução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3671087" y="3207775"/>
            <a:ext cx="1888731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Produto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1391100" y="2303313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Ajuda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41" name="Google Shape;241;p20"/>
          <p:cNvGrpSpPr/>
          <p:nvPr/>
        </p:nvGrpSpPr>
        <p:grpSpPr>
          <a:xfrm>
            <a:off x="4210050" y="827738"/>
            <a:ext cx="723900" cy="1030638"/>
            <a:chOff x="4210050" y="1346288"/>
            <a:chExt cx="723900" cy="1030638"/>
          </a:xfrm>
        </p:grpSpPr>
        <p:pic>
          <p:nvPicPr>
            <p:cNvPr id="242" name="Google Shape;24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50775" y="1346288"/>
              <a:ext cx="642450" cy="64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20"/>
            <p:cNvSpPr txBox="1"/>
            <p:nvPr/>
          </p:nvSpPr>
          <p:spPr>
            <a:xfrm>
              <a:off x="4210050" y="1982125"/>
              <a:ext cx="7239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Site</a:t>
              </a:r>
              <a:endParaRPr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44" name="Google Shape;244;p20"/>
          <p:cNvSpPr txBox="1"/>
          <p:nvPr/>
        </p:nvSpPr>
        <p:spPr>
          <a:xfrm>
            <a:off x="6254575" y="1160425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0">
                <a:solidFill>
                  <a:schemeClr val="lt1"/>
                </a:solidFill>
              </a:rPr>
              <a:t>🛈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5940475" y="2303325"/>
            <a:ext cx="17712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Informação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7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7" name="Google Shape;2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375" y="1660987"/>
            <a:ext cx="642426" cy="64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0" y="0"/>
            <a:ext cx="27129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Público-alvo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8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75" y="1776413"/>
            <a:ext cx="1638300" cy="1590675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5" name="Google Shape;255;p21"/>
          <p:cNvSpPr txBox="1"/>
          <p:nvPr/>
        </p:nvSpPr>
        <p:spPr>
          <a:xfrm>
            <a:off x="2350075" y="1776413"/>
            <a:ext cx="6189600" cy="15906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35 anos;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Advogado;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Casado;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Passa tempos: Música, Jogos e redes sociais;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635575" y="1136225"/>
            <a:ext cx="3921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Fernando Arthuso</a:t>
            </a:r>
            <a:endParaRPr sz="30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Apresentação na tela (16:9)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Comfortaa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Rafael Pinto Mesquita</cp:lastModifiedBy>
  <cp:revision>1</cp:revision>
  <dcterms:modified xsi:type="dcterms:W3CDTF">2020-10-19T00:48:22Z</dcterms:modified>
</cp:coreProperties>
</file>